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5" r:id="rId3"/>
    <p:sldId id="276" r:id="rId4"/>
    <p:sldId id="277" r:id="rId5"/>
    <p:sldId id="279" r:id="rId6"/>
    <p:sldId id="273" r:id="rId7"/>
    <p:sldId id="274" r:id="rId8"/>
    <p:sldId id="280" r:id="rId9"/>
    <p:sldId id="257" r:id="rId10"/>
    <p:sldId id="260" r:id="rId11"/>
    <p:sldId id="295" r:id="rId12"/>
    <p:sldId id="296" r:id="rId13"/>
    <p:sldId id="300" r:id="rId14"/>
    <p:sldId id="301" r:id="rId15"/>
    <p:sldId id="281" r:id="rId16"/>
    <p:sldId id="282" r:id="rId17"/>
    <p:sldId id="283" r:id="rId18"/>
    <p:sldId id="286" r:id="rId19"/>
    <p:sldId id="287" r:id="rId20"/>
    <p:sldId id="339" r:id="rId21"/>
    <p:sldId id="261" r:id="rId22"/>
    <p:sldId id="258" r:id="rId23"/>
    <p:sldId id="262" r:id="rId24"/>
    <p:sldId id="285" r:id="rId25"/>
    <p:sldId id="288" r:id="rId26"/>
    <p:sldId id="289" r:id="rId27"/>
    <p:sldId id="298" r:id="rId28"/>
    <p:sldId id="299" r:id="rId29"/>
    <p:sldId id="303" r:id="rId30"/>
    <p:sldId id="263" r:id="rId31"/>
    <p:sldId id="265" r:id="rId32"/>
    <p:sldId id="267" r:id="rId33"/>
    <p:sldId id="270" r:id="rId34"/>
    <p:sldId id="294" r:id="rId35"/>
    <p:sldId id="304" r:id="rId36"/>
    <p:sldId id="305" r:id="rId37"/>
    <p:sldId id="272" r:id="rId38"/>
    <p:sldId id="271" r:id="rId39"/>
    <p:sldId id="290" r:id="rId40"/>
    <p:sldId id="291" r:id="rId41"/>
    <p:sldId id="306" r:id="rId42"/>
    <p:sldId id="308" r:id="rId43"/>
    <p:sldId id="269" r:id="rId44"/>
    <p:sldId id="268" r:id="rId45"/>
    <p:sldId id="284" r:id="rId46"/>
    <p:sldId id="302" r:id="rId47"/>
    <p:sldId id="321" r:id="rId48"/>
    <p:sldId id="310" r:id="rId49"/>
    <p:sldId id="311" r:id="rId50"/>
    <p:sldId id="322" r:id="rId51"/>
    <p:sldId id="323" r:id="rId52"/>
    <p:sldId id="312" r:id="rId53"/>
    <p:sldId id="313" r:id="rId54"/>
    <p:sldId id="314" r:id="rId55"/>
    <p:sldId id="315" r:id="rId56"/>
    <p:sldId id="318" r:id="rId57"/>
    <p:sldId id="319" r:id="rId58"/>
    <p:sldId id="320" r:id="rId59"/>
    <p:sldId id="324" r:id="rId60"/>
    <p:sldId id="327" r:id="rId61"/>
    <p:sldId id="326" r:id="rId62"/>
    <p:sldId id="325" r:id="rId63"/>
    <p:sldId id="328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8" r:id="rId72"/>
    <p:sldId id="337" r:id="rId73"/>
    <p:sldId id="340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33:16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12156 14075 0,'-28'0'0,"28"-28"16,0 0 0,0 0-16,0-1 0,0 1 15,0 0-15,0-1 16,-29 29 0,29-28-16,-28 28 15,0 0 1,-1 0-1,29-28-15,-28 28 16,0 0 0,0 0-1,-1 0-15,1 0 16,0 0-16,0 0 16,-1 0-16,1 0 0,0 28 15,0-28-15,28 28 0,-29-28 0,1 29 16,0-1-16,28 0 0,-29 1 0,1-1 15,28 0-15,-28 0 0,0 1 0,-1-1 16,29 0-16,-28 0 0,28 1 0,0 27 16,0-28-16,0 29 0,0-29 0,0 29 15,0-1-15,0-27 0,28 27 0,-28-28 16,57 29-16,-29-29 0,0 0 0,1 1 16,27-1-16,-27 0 0,27-28 0,1 0 15,-1 0-15,1 0 0,-1-28 16,1 0-16,-29-29 0,29 29 0,27-29 15,-55 1-15,27-1 0,-28 1 0,1-1 16,-1 1-16,0-1 0,1 1 0,-29-29 16,0 57-16,0-57 0,0 57 0,0-29 15,-29 0-15,29 29 0,-56-28 0,27 27 16,1 1-16,0 0 0,-29 0 0,29 28 16,0-29-16,0 1 0,-1 28 15,1 0-15,28-28 0,-28 28 0</inkml:trace>
  <inkml:trace contextRef="#ctx0" brushRef="#br0" timeOffset="556.47">11901 14019 0,'29'-28'0,"-29"56"78,0 0-62,0 0-16,0 1 0,0-1 0,0 28 15,0-27-15,0 27 0,0 1 0,0-1 16,0 1-16,0-1 0,0-27 0,0 27 15,0-28-15,0 1 0,0-1 16,0-56 0,0-1-16</inkml:trace>
  <inkml:trace contextRef="#ctx0" brushRef="#br0" timeOffset="1540.22">12580 14075 0,'-28'0'0,"-1"0"16,29-28 15,29 28-31,-29-28 0,28 28 16,-28-28-16,28 28 0,-28-29 15,57 29-15,-57-28 0,28 0 0,0 28 16,29-29-16,-29 29 0,29-28 0,-1 28 16,29-28-16,-29 0 0,58-1 0,-30 29 15,29-28-15,0 0 0,1 0 0,-1-1 16,0 1-16,0 28 0,-28-28 0,-1 0 16,-27 28-16,-1 0 0,1 0 0,-29 0 15,1 0-15,-1 0 0,0 0 16,-28-29-1,0-27 1,-28 56-16,28-29 0</inkml:trace>
  <inkml:trace contextRef="#ctx0" brushRef="#br0" timeOffset="1956.96">14106 13114 0,'0'-28'0,"-28"28"0,0-28 0,0 28 15,-1 0-15,1 0 0,0 0 16,0 0-16,-1 0 0,1 0 15,28 28 17,28-28-32,29 28 0,-29-28 15,0 29-15,29-1 0,-29-28 0,29 28 16,-1 0-16,29 1 0,-28-1 0,-1 0 16,1 0-16,-1 1 0,1-1 15,-1 0-15,1 0 0,-1-28 0,-27 29 16,-1-29-16,0 28 0,-28 0 15,0 1-15,-28-1 16,28 0-16,-57 0 0,1 1 0,28-1 16,-29 28-16,0-27 0,29 27 0,-28-28 15,27 29-15,1-29 0,0 29 0,0-57 16,28 28-16</inkml:trace>
  <inkml:trace contextRef="#ctx0" brushRef="#br0" timeOffset="3073.03">15859 13312 0,'28'0'0,"-28"-28"62,-28 0-46,28-1-16,-28 29 15,0 0-15,-1-28 0,1 28 16,0 0-16,-1 0 0,1 0 16,0 0-16,0 0 0,-1 0 15,-27 28-15,28-28 0,-1 29 0,-27-1 16,28 0-16,-1 0 0,-27 29 0,27-29 15,1 29-15,0-1 0,0 1 0,28-1 16,-29 29-16,29-28 0,0 27 0,0 1 16,29 0-16,-29-28 0,84 27 0,-55-27 15,-1-29-15,29 29 0,-1-29 0,1 0 16,27 0-16,-27-28 0,-1 0 0,29 0 16,-28-56-16,28-1 0,-29 29 0,29-57 15,-28 29-15,-1-29 0,1 0 0,-29 29 16,0-29-16,0 0 0,-28 0 0,0 1 15,0 27-15,0-28 0,-28 29 16,-28-1-16,27 1 0,-27-1 0,-1 1 16,1 27-16,-1-27 0,1 28 0,27 28 15,-27-29-15,-1 29 0,1 0 0</inkml:trace>
  <inkml:trace contextRef="#ctx0" brushRef="#br0" timeOffset="3739.98">15520 13708 0,'0'-28'16,"0"-1"-16,-28 29 16,-1-28-16,58 28 47,27 0-32,-28 0-15,1 0 0,-1 0 16,28 0-16,-27 0 0,-1 28 0,0-28 15,1 0-15,-29 29 0,28-29 16,0 28-16,-28 0 0,28 0 16,-28 29-16,0-29 0,0 0 0,0 1 15,0-1-15,0 0 0,0 1 0,0-1 16,-28-28-16,28 28 0,-56-28 0,56 28 16,-29-28-16,1 29 0,0-29 0,-1 0 15,1 0-15,0 28 0,0-28 0,-1 0 16,1 0-16,0 28 0,0-28 0,-1 0 15,58 0 17,27 0-32,-28 0 0,1 0 15,-1 28-15,0-28 0,0 57 16,29-57-16,-29 28 0,1-28 0,-1 28 16,0-28-16,0 29 0,1-29 0</inkml:trace>
  <inkml:trace contextRef="#ctx0" brushRef="#br0" timeOffset="4572.88">12834 15036 0,'-28'0'0,"0"-28"0,-1 28 15,1 0-15,0-28 0,0 28 16,-1 0-16,29-29 0,-28 29 16,0 0-1,28-28-15,0 56 31,56-28-31,-56 57 0,57-29 0,-29 1 16,29-1-16,-1 0 0,1 29 0,28-29 16,-1 28-16,1 1 0,0-1 0,28-27 15,-28 27-15,28 1 0,-28-29 0,0 29 16,-1-1-16,1-28 0,0 29 0,0-29 16,-29 0-16,29 1 0,-28-1 0,-1 0 15,29 0-15,-57 1 0,29-29 0,-1 0 16,-27 28-16,-1-28 0,0 0 0,1 0 15,-29 28 1,-29-28 0,1 0-1,28-56-15,-57 56 0,29 0 16</inkml:trace>
  <inkml:trace contextRef="#ctx0" brushRef="#br0" timeOffset="5122.78">14191 15065 0,'0'-29'0,"0"1"16,-28 28-16,0 0 15,28 28 32,0 1-31,28-1-16,-28 0 0,56 0 0,-27 1 15,27-1-15,-27 28 0,27-27 0,1-1 16,-29 28-16,28-27 0,1-1 0,0 0 16,-29 29-16,28-29 0,-27-28 0,-1 57 15,0-57-15,0 28 0,1 0 0,-1-28 16,-28 28-16,28-28 0,-28 29 0,0-1 15,-28 0 1,-29-28-16,29 0 16,0 0-16,0 28 0,-1-28 0,-27 29 15,-1-1-15,29 0 0,-29 0 0,1 1 16,-1-1-16,29 29 0,-28-29 0,27 0 16,1 0-16,0 1 0,-1-1 0,1-28 15,28 28-15</inkml:trace>
  <inkml:trace contextRef="#ctx0" brushRef="#br0" timeOffset="5773.67">15520 15545 0,'0'-28'0,"-28"28"0,-1-29 16,1 29-16,0 0 15,0 0-15,-1 0 16,1 0 0,0 0-1,-1 29 1,1-29-16,0 28 0,0-28 0,-1 57 15,1-29-15,0 0 0,0 0 0,-1 1 16,1 27-16,0-28 0,-1 29 16,1-29-16,0 29 0,28-29 0,-28 29 15,28-1-15,-29-28 0,29 29 0,0-29 16,0 29-16,0-29 0,57 28 0,-29-27 16,0-1-16,29 28 0,-29-27 0,29-29 15,-1 28-15,1 0 0,-1-28 0,1 29 16,0-29-16,-1 0 0,1 0 0,-1 0 15,-28-29-15,29 29 0,-1-56 0,-27 27 16,27 1-16,-27-28 0,-1 27 0,0-27 16,0-1-16,1 1 0,-29-29 0,28 29 15,-28-1-15,0-28 0,0 29 16,0-1-16,0 1 0,-28-1 0,-1 29 16,-27-29-16,28 29 0,-29 0 0,29-1 15,-29 29-15,1 0 0,-1 0 0,29 0 16,-29 29-16,1-29 0,-1 28 0,29-28 15</inkml:trace>
  <inkml:trace contextRef="#ctx0" brushRef="#br0" timeOffset="6455.9">15152 15828 0,'29'-29'15,"27"29"79,-28 0-94,1 0 16,-1 29-16,0-29 0,1 0 15,27 0-15,-28 0 0,1 0 0,-1 0 16,0 28-16,0-28 0,1 28 15,-1-28-15,-28 28 16,28-28-16,-28 29 0,0-1 16,0 0-1,-28-28-15,28 29 0,-57-29 16,57 28-16,-28-28 0,0 0 0,0 28 16,-1-28-16,1 28 0,0-28 0,0 0 15,-1 0-15,1 0 0,0 0 16,-1 0-1,29-28 1,29 28 0,-1 0-1,0 0-15,1 0 0,-1 28 0,0-28 16,0 0-16,1 29 0,-1-1 16,0-28-16,0 28 0,1 0 15,-29 1-15,0-1 16,0 0-16,0 0 0,0 1 15,-29-1-15,29 0 0,-56-28 0,28 28 16,-1-28-16,-27 0 0,28 0 16,-1-56-16,1 56 0,0-28 0,-1-1 15,29 1-15,-28 0 0,28 0 0</inkml:trace>
  <inkml:trace contextRef="#ctx0" brushRef="#br0" timeOffset="7739.66">19986 14697 0,'-28'0'16,"0"-28"-1,0 0 1,28-1-16,0 1 16,-29 28-16,29-28 0,-28 0 15,0 28-15,0-29 0,-1 29 16,-27 0-16,27 0 0,1 0 0,0 0 15,0 0-15,-29 29 0,29-29 16,0 56-16,-1-28 0,1 1 0,0 27 16,-1 1-16,1-1 0,0 1 0,0 27 15,-1-27-15,1 28 0,28 0 0,0-1 16,0 1-16,28 0 0,1 0 0,27 0 16,-28-1-16,29-27 0,28-29 0,-29 0 15,29 1-15,0-1 0,0-28 0,0 0 16,-1-85-16,1 57 0,0-57 0,-28 29 15,-1-29-15,29 0 0,-57 0 0,0 0 16,1-28-16,-1 29 0,-28-1 0,0 28 16,-85-28-16,57 1 0,-57 27 0,0-28 15,1 29-15,-1-1 0,-28 1 0,28 27 16,-28 1-16,28 0 0,0 28 16,29 0-16,-29 56 0,28-27 0,29 27 15,0-27-15</inkml:trace>
  <inkml:trace contextRef="#ctx0" brushRef="#br0" timeOffset="8289.45">19958 14951 0,'28'-28'0,"-28"0"16,0 0-1,-28 28 1,0-29-16,28 1 16,-28 28-1,28-28-15,-29 28 0,1 0 16,0 0-16,0 56 16,-1-56-16,29 29 0,-28-1 0,0 0 15,-1 0-15,29 29 0,-28-29 0,0 1 16,28-1-16,-28 0 0,-1 0 15,29 1-15,0-1 0,-28-28 16,28 28-16,57-28 31,-1 28-31,-28-28 0,1 0 16,27 0-16,1 0 0,-29 0 16,29 29-16,-1-29 0,1 0 0,-1 0 15,-27 0-15,27 0 0,-28 0 0,29 0 16,-29 0-16,0 0 0,1-29 0,-1 29 15,-28-28-15,28 0 0,-28 0 0,0-1 16,0-27-16</inkml:trace>
  <inkml:trace contextRef="#ctx0" brushRef="#br0" timeOffset="8589.45">20043 14895 0,'0'-28'0,"0"-1"0,-28 29 16,28-28-16,-29 28 15,29-28-15,0 0 16,0-1-16,0 58 31,0 27-31,0-28 0,0 29 16,0-29-16,0 29 0,0-1 0,0 1 15,-28-29-15,28 29 0,-28-1 16,28 1-16,0-1 0,-28 1 0,28-1 16,-29 1-16,29-29 0,-28 0 0,28 29 15,0-29-15,-28 0 0,28 1 16</inkml:trace>
  <inkml:trace contextRef="#ctx0" brushRef="#br0" timeOffset="9522.81">16481 14104 0,'28'-29'16,"-28"1"-1,29 28-15,-29-28 16,28 28 15,0 0-31,0 0 16,1 0-16,-1 28 0,28-28 0,1 28 15,0 1-15,-1-1 0,1-28 0,27 28 16,-27 29-16,28-29 0,0 0 0,-1 29 16,1-29-16,28 28 0,-28-27 15,0 27-15,0-27 0,-1 27 0,30-28 16,-30 29-16,1-29 0,0 0 0,0 1 15,0-29-15,-1 28 0,-27 0 0,28-28 16,-29 0-16,-27 0 0,27 28 0,-28-28 16,1 0-16,-1 0 0,0 0 15,-56 0 32,0-28-47,-1 28 16,1-28-16,0 28 0,0-28 15</inkml:trace>
  <inkml:trace contextRef="#ctx0" brushRef="#br0" timeOffset="10005.81">18601 14414 0,'-28'0'0,"-29"-28"16,29 28-16,0 0 0,0-28 16,-1 28-16,1-28 0,0 28 0,0 0 15,-1-29-15,1 29 0,0 0 16,28 29 15,0-1-31,-29 0 16,29 29-16,0-29 15,57 0-15,0 1 16,-29-1-16,28-28 0,1 28 0,-1 0 16,1 1-16,-1-1 0,1 0 15,-29 0-15,29 1 0,-1 27 0,-27-28 16,27 1-16,-28-29 0,29 28 0,-29 0 15,1 0-15,-1-28 0,0 29 0,0-29 16,-56 0 15,-28 0-31,-1 0 0,29 28 16,-29-28-16,1 0 0,-1 0 0,1 28 16,-29-28-16,28 29 0,1-29 0,-1 28 15,1 0-15,-1-28 0,1 28 0,27-28 16</inkml:trace>
  <inkml:trace contextRef="#ctx0" brushRef="#br0" timeOffset="10909.49">16368 16054 0,'-28'0'0,"-1"0"0,1 0 15,28 28-15,-28-28 0,0 28 16,-1-28-16,58-28 47,-1 0-47,0 0 15,0 28 1,1 0-16,-1-29 0,0 29 16,0 0-16,1 0 0,27 0 15,-27-28-15,27 28 0,1-28 0,-1 28 16,29-29-16,0 29 0,0-28 0,-1 28 15,1-28-15,28 0 0,-28-1 0,0 1 16,28 28-16,-28-28 0,28 0 0,-28-1 16,28 1-16,-28 0 0,-1 0 0,1-1 15,0 29-15,0-28 0,0 0 0,-29 28 16,1-29-16,-29 29 0,0-28 0,0 28 16,-28-28 15,29 28-31</inkml:trace>
  <inkml:trace contextRef="#ctx0" brushRef="#br0" timeOffset="11589.47">18064 15178 0,'-28'0'0,"0"0"16,-1 0 0,1 0-16,0 0 15,28 28 1,0 0-16,28 0 31,0 1-31,1-29 16,-1 28-16,0-28 0,0 0 15,29 28-15,-29-28 0,29 0 0,-29 0 16,29 0-16,-1 0 0,1-28 0,27 28 16,-27 0-16,28-28 0,-29 28 0,29 0 15,-28 0-15,-1-29 0,1 29 0,-1 0 16,-27 0-16,27 0 0,-28 0 0,1 0 16,-1 0-16,-28 29 15,0-1-15,0 0 16,-28-28-16,28 28 0,-29 29 0,1-29 15,0 29-15,0-29 0,-29 29 0,29-1 16,-29 1-16,29-1 0,-29 1 16,29-1-16,-28 29 0,27-28 0,1-1 15,28 1-15,-28-1 0,28-28 0,0 1 16,0-1-16,56-28 0</inkml:trace>
  <inkml:trace contextRef="#ctx0" brushRef="#br0" timeOffset="19188.71">22559 12945 0,'0'28'0,"0"-56"47,28 28-31,-28-29 15,-28 1-15,0 28-1,-1 0-15,1 0 0,0 0 0,0 0 16,-1 0-16,-27 0 0,28 0 0,-1 0 16,-27 28-16,-1-28 0,29 29 0,-29-1 15,1-28-15,-1 28 0,1 29 0,-1-29 16,1 0-16,27 29 0,-27-1 0,28 1 15,-1-1-15,1 1 0,28-1 16,0 1-16,0 28 0,0-29 0,57 1 16,-29 28-16,28-29 0,1 1 0,-1-29 15,29 0-15,0 1 0,0-1 0,0-28 16,0 0-16,-1 0 0,1-57 0,0 29 16,0-29-16,0 1 0,-1-1 0,-27-27 15,-1-1-15,-27 28 0,-1-28 0,0 1 16,-28 27-16,0-28 0,0 29 0,-56-29 15,27 29-15,-27-1 0,28 0 0,-29 1 16,-28 28-16,29-1 0,-1 1 0,-28 0 16,29 28-16,-1 0 0</inkml:trace>
  <inkml:trace contextRef="#ctx0" brushRef="#br0" timeOffset="19639.47">22587 13256 0,'0'-29'0,"-28"29"15,0 0 1,28 29 31,0-1-47,0 0 15,0 29-15,0-1 0,0 1 0,0-1 16,-29 1-16,29 28 0,-28-29 0,28 29 16,-56-29-16,56 1 0,-29-29 0,29 29 15,-28-57-15,28 28 0,0-84 16,0 27-16,57-56 0</inkml:trace>
  <inkml:trace contextRef="#ctx0" brushRef="#br0" timeOffset="20455.52">24849 13340 0,'28'0'31,"-28"-28"-15,-28 0 15,-1 28-15,29-28-16,-56 28 0,28 0 16,28-29-16,-29 29 0,1 0 0,0 0 15,0 0-15,-1 29 0,1-29 16,0 56-16,-29-28 0,29 1 0,0-1 15,-1 0-15,1 29 0,0-1 0,0 1 16,-1-29-16,1 29 0,28-1 0,-28 1 16,28-1-16,0 1 0,0-1 0,0 1 15,56-1-15,1-27 0,-29 27 0,0 1 16,29-29-16,0 0 0,-1 29 0,29-29 16,-29 0-16,29-28 0,-28 0 15,28 0-15,-1 0 0,1-28 0,-28 0 0,28-29 16,-29 29-16,1-29 0,-1 1 15,1-29-15,-1 29 0,-28-29 0,1 28 16,-1-28-16,-28 29 0,0-1 0,0 1 16,-28-1-16,28 1 0,-85-1 0,28 29 15,29-29-15,-57 29 0,29 0 0,-1 0 16,1-1-16,-29 29 0</inkml:trace>
  <inkml:trace contextRef="#ctx0" brushRef="#br0" timeOffset="21205.48">24707 13567 0,'-28'0'0,"0"-29"16,0 29 0,56 0 15,0 0-15,0 0-16,1 29 0,-1-29 15,0 28-15,0-28 0,1 28 16,-29 0-16,28-28 0,29 29 0,-29-29 15,-28 28-15,28 0 0,0 0 0,1-28 16,-29 29-16,28-29 0,-28 28 0,0 0 16,0 0-16,-57-28 0,57 29 15,-28-29-15,0 28 0,0-28 0,-1 0 16,1 0-16,0 0 0,-1 0 0,1 0 16,0 0-16,28-28 0,-28 28 0,-1 0 15,1-29-15,0 29 16,28-28-1,28 28 17,0 28-32,1-28 15,-1 29-15,0-1 0,0 0 16,-28 1-16,29-1 0,-1 0 16,-28 0-16,0 1 0,28-29 0,-28 28 15,0 0-15,0 0 0,0 1 16,-28-29-16,28 28 0,-28-28 15,-29 0-15,29 0 16,0 0-16,-1 0 0,1-28 0,0 28 16,0-29-16,-1 29 0,29-56 15,-28 28-15,0 28 0,0-29 0</inkml:trace>
  <inkml:trace contextRef="#ctx0" brushRef="#br0" timeOffset="22305.48">27902 13793 0,'0'-29'0,"-28"29"31,28-28-31,-29 28 0,29-28 15,-28 28 1,0-28-16,-1-1 0,29 1 16,-28 28-16,0 0 0,0-28 15,-1 28-15,-27 0 16,28 0-16,-1 0 0,1 0 0,-28 56 16,27-56-16,-27 29 0,-1-1 0,29 28 15,-29-27-15,1 27 0,28 1 0,-29 28 16,29-29-16,-1 29 0,1 0 0,28-1 15,0-27-15,0 28 0,0-29 0,57 29 16,-29-28-16,29-1 0,-1 1 0,1-1 16,-1-28-16,29 1 0,-28-1 0,27-28 15,-27 0-15,-1 0 0,29-28 16,-28-1-16,-1-27 0,1-1 0,-1 1 16,1-1-16,-29-27 0,29-1 0,-29 0 15,-28 0-15,28 29 0,-28-29 0,0 0 16,-56 29-16,27-1 0,1 0 0,-28 1 15,-1-1-15,1 29 0,-1 0 0,0 0 16,1-1-16,28 29 0,-29 0 0,29 0 16</inkml:trace>
  <inkml:trace contextRef="#ctx0" brushRef="#br0" timeOffset="22855.16">27478 14075 0,'0'-28'0,"-28"28"0,-1 0 16,29-28-16,-28 28 0,28-28 15,28 28 1,1-29 0,-29 86 46,28-29-62,0 0 16,0 1-16,1-1 15,-1-28-15,0 28 0,0-28 0,1 28 16,-1 1-16,0-29 0,0 28 0,1-28 16,-1 28-16,0 0 0,-28 1 31,-28-29-31,-29 0 0,1 28 16,28-28-16,-29 0 0,1 28 0,27-28 15,-27 28-15,-1-28 0,1 29 0,27-29 16,1 28-16,0 0 0,0-28 0,28 29 15,0-1-15,0 0 16,28-28-16,28 28 0,-27-28 16,-1 0-16,0 0 0,29 0 0,-29 0 15,29 0-15,-29 29 0,28-29 0,1 0 16,-1 0-16,-27 0 0,27 28 0,1-28 16,-1 0-16,1 0 0,-1 0 0</inkml:trace>
  <inkml:trace contextRef="#ctx0" brushRef="#br0" timeOffset="23638.29">30390 14019 0,'28'-28'16,"-56"28"46,-1 0-46,1 0-16,0 0 16,-1 0-16,1 0 15,0 0-15,0 0 0,-1 0 16,-27 0-16,28 0 0,-1 0 0,1 28 15,-28-28-15,27 0 0,-27 0 0,27 56 16,1-27-16,-28-1 0,27 0 0,1 0 16,-28 29-16,27-29 0,1 29 0,0-1 15,28 1-15,-29-29 0,1 29 0,28-1 16,0 1-16,-28-1 0,28-28 0,0 29 16,0-29-16,0 0 0,0 1 0,56-1 15,-56 0-15,29 0 0,-1 1 0,29-29 16,-29 0-16,0 0 0,29 0 0,-1 0 15,1 0-15,-29-29 0,29 29 0,-1-56 16,1 28-16,-29-1 0,28 1 16,-27 0-16,-1 0 0,0 28 0,0-29 15,-28 1-15,29 0 0,-29 0 0,0-1 16,28 1-16,-28 0 0,0 0 0,0-29 16,-57 29-16,57-29 0,-56 29 0,28-29 15,-1 1-15,1-1 0,-28 1 0,27-1 16,-27 1-16,-1 28 0,29-29 0</inkml:trace>
  <inkml:trace contextRef="#ctx0" brushRef="#br0" timeOffset="24206.06">29966 14160 0,'0'-28'16,"0"0"-1,0 56 48,0 0-47,0 0-16,-29 1 15,1-1-15,28 0 0,-28 0 16,-1 1-16,1-1 0,0 0 15,0-28-15,-1 28 0,29 1 0,-28-1 16,0 0-16,0 1 0,28-1 16,-29-28-16,29 28 0,-28-28 0,28 28 15,0 1-15,28-29 32,1 0-32,-1 0 15,0 28-15,0-28 0,1 0 16,-1 28-16,0-28 0,0 28 0,29-28 15,-29 29-15,1-29 0,-1 0 0,0 0 16,29 28-16,-29-28 0,0 0 16,0 0-16,1 0 15,-29-28-15,0-1 0</inkml:trace>
  <inkml:trace contextRef="#ctx0" brushRef="#br0" timeOffset="24555.46">30022 14386 0,'0'-28'16,"0"0"-1,0-1-15,0 1 16,0 0-16,28 0 0,-28-1 15,0 1 1,0 85 0,-28-29-1,28 0-15,0 0 16,0 1-16,0-1 0,0 0 0,0 0 16,-28 1-16,28-1 0,-28 0 0,28 29 15,-29-29-15,1 0 0,0 29 0,-1-29 16,1 29-16,28-29 0,-28 0 0,0 0 15,28 1-15,-29-1 0,29 0 16,-28-28-16</inkml:trace>
  <inkml:trace contextRef="#ctx0" brushRef="#br0" timeOffset="26838.49">22926 12916 0,'0'-28'47,"0"0"31,29 28-78,-29-28 16,28-1-16,0 1 0,1 0 15,-1 0-15,0-1 0,-28 1 16,28 28-16,-28-28 0,29 0 0,-1-1 15,-28 1-15,28 0 0,0 0 0,1-1 16,-1 1-16,0-29 0,0 29 0,29 0 16,-29 0-16,29-1 0,-1 1 0,-27 0 15,27 0-15,1-1 0,-1 1 0,1 0 16,-1 28-16,1-28 0,-1-1 0,1 29 16,28-28-16,-29 28 0,29-28 0,-28 28 15,-1 0-15,29 0 0,-28 0 0,-1 0 16,1 0-16,-1 0 0,1 0 0,-1 0 15,1 28-15,28-28 0,-29 0 0,29 28 16,0-28-16,-29 29 0,29-1 16,-28-28-16,27 28 0,-27 0 0,-1 1 15,1-29-15,-29 28 0,1 0 0,27 0 16,-28 1-16,1-1 0,-1 0 0,-28 0 16,28 1-16,0-1 0,-28 29 0,29-29 15,-1 0-15,-28 29 0,28-1 0,1-28 16,-29 29-16,28-1 0,0-27 0,0 27 15,1-28-15,-1 29 0,0-29 0,-28 1 16,28-1-16,1 0 0,-29 0 0,28 1 16,0-1-16,-28 0 0,28-28 15,-28 28-15,29-28 32,-29 29-32,0-1 15,28-28-15,-28 56 0,28-27 0,-28-1 16,0 28-16,29-27 0,-29 27 0,28-27 15,-28-1-15,0 28 0,28-56 0,-28 29 16,28-1-16,1-28 16,-1 0-16,-28-28 15,28 28-15,-28-29 0,0-27 16,0 28-16,0-1 0,-56 29 16</inkml:trace>
  <inkml:trace contextRef="#ctx0" brushRef="#br0" timeOffset="27688.97">25555 13595 0,'0'-28'15,"57"28"48,-29 0-63,1 0 0,-1 0 16,0 0-16,0 0 0,29 0 0,-29 0 15,0 56-15,29-56 0,-29 28 16,29 29-16,-29-29 0,29 0 0,-29 1 15,28-1-15,-27 0 0,-1 0 0,28 1 16,-27-1-16,-1 0 0,0-28 0,1 29 16,-1-29-16,0 28 0,0-28 0,-28 28 15,29-28-15,-1 0 0,0 0 16,-28 28-16,28-28 0,1 0 0,-1 0 16,0 0-16,1 0 0,-1 29 0,0-29 15,0 0-15,1 0 0,-1 0 0,0 0 16,0 0-16,1 0 15,-29-29 32,0 1-47,0 0 16,0 0-16,0-1 0,-29 1 0,29 0 16,0-1-16,0 1 0,0 0 0,0 0 15,-28-29-15,28 29 0,0-29 0,0 29 16,0-28-16,-28 27 0,28-27 0,0 27 15,-28-27-15,28 28 0,-29-29 0,29 29 16,-28 28-16,28-28 0,-28-1 0,0 29 16,28-28-16</inkml:trace>
  <inkml:trace contextRef="#ctx0" brushRef="#br0" timeOffset="29322.12">22785 13764 0,'0'-28'0,"28"28"94,1 0-79,-1 0 1,0 0-16,0 0 15,-28-28-15,29 28 0,-1 0 16,0 0-16,29 0 0,-29 0 0,29 0 16,-1 0-16,1 0 0,27 28 0,-27-28 15,28 0-15,0 28 0,-1-28 16,1 0-16,0 0 0,0 0 0,0 0 16,-1 0-16,-27 0 0,0 0 0,-1 0 15,1 0-15,-1 0 0,-28 0 0,1-28 16,-1 28-16,0 0 15,-84 0 1,27 0 0,1 0-1</inkml:trace>
  <inkml:trace contextRef="#ctx0" brushRef="#br0" timeOffset="29971.77">23831 13397 0,'-28'0'0,"28"-28"15,-28 28-15,-1-29 0,29 1 16,-28 28-16,28-28 16,-28 28 31,28 28-47,0 0 15,0 1 1,56-1-16,-56 0 0,29 0 15,-1 1-15,0-1 0,29 0 0,-29 1 16,0 27-16,29-28 0,-29 1 0,0-1 16,29 28-16,-29-27 0,0-1 0,29 0 15,-29 0-15,0 1 0,1-1 0,27-28 16,-28 0-16,1 28 0,-1-28 16,-28 29-1,-28-1 1,-29 0-16,29-28 0,0 28 15,-1 1-15,-27-1 0,28 0 0,-1 0 16,1 1-16,-29-1 0,29 0 0,0 0 16,0-28-16,28 29 0,-29-1 0,1 0 15,0 0-15,0 1 0,-1-29 0,1 28 16,28 0-16,-28-28 0,0 29 0</inkml:trace>
  <inkml:trace contextRef="#ctx0" brushRef="#br0" timeOffset="32033.71">25160 14528 0,'-29'0'16,"29"28"62,0 0-78,0 0 16,0 1-16,0-1 0,29 0 15,-29 0-15,28 29 0,-28-29 16,28 0-16,-28 1 0,29-1 0,-29 28 15,28-27-15,0-1 0,-28 29 16,28-29-16,1 0 0,-29 0 0,28 29 16,0-29-16,-28 0 0,28 29 0,1-1 15,-1-27-15,0 27 0,0-28 0,1 29 16,-1 0-16,29-29 0,-29 28 0,28-27 16,-27 27-16,27 1 0,1-29 0,-29 28 15,29-27-15,-1-1 0,1 0 0,-1 1 16,-28-1-16,29 0 0,-1-28 0,1 0 15,28 0-15,-29 0 0,1 0 0,28 0 16,0 0-16,-1-28 0,1 28 0,0-28 16,0-1-16,28 1 0,-28 0 0,-1-1 15,1 1-15,0-28 0,-28 27 16,27 1-16,-27-28 0,-29 27 0,29-27 16,-1-1-16,-27 29 0,-1 0 0,0-29 15,0 29-15,1 0 0,-1-29 0,0 29 16,29 0-16,-29-1 0,0 1 0,1 0 15,-1 0-15,0-1 0,0 1 0,1 0 16,-1 0-16,0-1 0,0 1 0,1 0 16,-1-1-16,0 1 0,-28 0 15,28 0-15,-28-1 0,0 1 0,0 0 16,29 0-16,-29-1 16,0 1-1,0 0 1,0 56 31,-29-28-16,58 0 63,-29-28-94,28 28 15,0 0 1,29-28 187,-29 28-187,0 0-16,1-29 15,-1 29-15,0 0 0,0-28 16,1 28-16,-1 0 0,0 0 0,1-28 16,27 28-16,-28 0 0,29 0 15,-1 0-15,1 0 0,-1 0 0,-27 0 16,27-28-16,1 28 0,-29 0 0,29 0 15,-29 0-15,0 0 0,0-29 0,1 29 16,-1 0-16,0 0 16,-28-28-16,-28 28 78,0 0-63,-1 0 1,1 0-16,28 28 0</inkml:trace>
  <inkml:trace contextRef="#ctx0" brushRef="#br0" timeOffset="32670.85">29033 14188 0,'0'-28'16,"-29"28"-16,29-28 0,-28 28 0,0-28 15,0 28-15,-1-29 16,1 29-16,0 0 0,-1 0 16,29 29 62,0-1-63,29 0-15,-1 0 16,0-28-16,-28 29 0,29-29 0,-1 28 16,0-28-16,0 28 0,1-28 0,-1 0 15,28 28-15,-27-28 0,-1 0 0,0 0 16,0 29-16,1-29 0,-29 28 0,28-28 15,0 0-15,-28 28 0,29 0 16,-29 1 0,0-1-1,0 0-15,-29 1 16,1-1-16,28 0 16,-28 0-16,-1 29 0,1-1 0,-28-27 15,27 27-15,1 1 0,-28-1 0,27 1 16,1-29-16,0 29 0,0-29 0,-1 0 15,29 0-15,0 1 0,0-1 0,0 0 16</inkml:trace>
  <inkml:trace contextRef="#ctx0" brushRef="#br0" timeOffset="33405.44">27874 14075 0,'56'0'125,"-28"0"-110,1 0-15,-1 0 0,28 0 16,-27 0-16,27 0 0,1 0 0,-29 0 15,29 0-15,-1 29 0,1-29 0,-1 0 16,1 28-16,-1-28 0,1 28 0,-1 0 16,1 1-16,-1-29 0,1 28 0,0 0 15,-1-28-15,-28 28 0,29-28 0,-29 29 16,0-29-16,1 0 0,-1 0 0,0 28 16,0-28-1</inkml:trace>
  <inkml:trace contextRef="#ctx0" brushRef="#br0" timeOffset="33954.32">28806 13764 0,'-28'-28'0,"0"0"0,0 0 0,-1-1 0,1 29 16,0-28-16,-29 0 0,29 28 16,0-28-16,-1-1 0,1 29 15,56 29 16,29-1-31,0 0 0,-29 0 16,28 1-16,1-1 0,-1 0 0,1 0 16,28 1-16,-29-1 0,1 0 0,-1 29 15,1-29-15,-1 0 0,1 1 0,0-1 16,-29 0-16,28 0 0,-27 1 0,-1-29 16,0 28-16,0 0 0,-28 0 15,0 1-15,0-1 0,0 0 16,-28-28-16,0 28 0,0 1 0,-29 27 15,1-28-15,-1 1 0,0-1 0,1 0 16,-29 1-16,29-1 0,-1 0 0,29 0 16,-29-28-16,1 29 0,-1-1 0,29-28 15,-29 28-15,29-28 0,0 28 0,0-28 16,-1 0-16</inkml:trace>
  <inkml:trace contextRef="#ctx0" brushRef="#br0" timeOffset="38237.87">22729 17241 0,'-57'-28'15,"57"-1"-15,-28 29 0,28-28 16,-29 28-16,29-28 0,-28 0 16,0-1-16,0 29 15,28-28-15,-29 28 0,29-28 16,-28 28-16,28-29 0,-28 29 0,28-28 15,-28 28-15,-1 0 0,-27 0 0,28 0 16,-29 0-16,0 0 0,1 28 0,-1-28 16,-27 57-16,27-29 0,-28 29 15,29-1-15,-29 1 0,28-1 0,1 1 16,-1-1-16,1 1 0,27 28 0,1-29 16,0 29-16,28-28 0,0-1 0,0 29 15,56-29-15,-27-27 0,27 27 0,1-27 16,28-1-16,-1 0 0,29-28 0,1 28 15,-1-28-15,0 0 0,0-56 0,28 56 16,-28-57-16,-28 29 0,28-29 0,-28 1 16,-29 28-16,1-29 0,-29 1 15,1-1-15,-29 1 0,0-1 0,0 1 16,-57-1-16,0 0 0,1 1 0,-1-1 16,-27 29-16,-1-28 0,-28 27 0,28 29 15</inkml:trace>
  <inkml:trace contextRef="#ctx0" brushRef="#br0" timeOffset="38621.17">22389 17241 0,'0'-28'0,"29"-1"16,-29 1-16,0 56 47,0 29-32,0-29-15,0 0 16,0 29-16,0-29 0,-29 0 0,29 29 16,-28-29-16,28 29 0,-28-29 0,0 29 15,28-29-15,-29 28 0</inkml:trace>
  <inkml:trace contextRef="#ctx0" brushRef="#br0" timeOffset="39571.25">25697 17495 0,'28'0'0,"-28"-28"16,0 0-16,0-1 15,0 1-15,28 28 0,-28-28 16,0 0-16,0-1 16,0 1-16,-28 28 0,28-28 15,-56 28-15,27 0 0,-27 0 16,27 0-16,1 28 0,0-28 0,-29 57 16,29-29-16,-28 0 0,27 29 0,1-29 15,-28 29-15,27-29 0,1 28 16,-29 1-16,29-1 0,28 1 0,-28-29 15,0 29-15,28-1 0,0 1 0,0-1 16,0 1-16,56-1 0,-28-27 0,29 27 16,0-28-16,-1 1 0,29-1 0,0-28 15,-1 0-15,1 0 0,0 0 0,28 0 16,-28-28-16,-28-1 0,27 1 0,-27 0 16,28 0-16,-29-29 0,-28 29 0,1 0 15,-1-1-15,0 1 0,-28-29 0,0 29 16,0 0-16,0-29 0,-56 29 0,27-28 15,1 27-15,-28-27 0,-1-1 0,1 29 16,-1-28-16,1-1 0,-1 29 16,-28-29-16,29 29 0,-1 0 0,-28-1 15,29 29-15</inkml:trace>
  <inkml:trace contextRef="#ctx0" brushRef="#br0" timeOffset="40087.65">25386 17665 0,'0'-28'0,"0"-1"31,28 29-15,29 0 0,-29 0-16,0 0 0,0 57 15,1-57-15,-1 0 0,0 0 16,1 28-16,-1-28 0,-28 28 0,28 1 15,0-29-15,1 28 0,-1 0 16,0 0-16,-28 1 16,0-1-16,-28-28 15,-29 0-15,1 0 16,28 0-16,-1 0 0,1 0 0,0 0 16,-29 0-16,29-28 0,0 28 0,-1 0 15,1 0-15,0 0 16,28 28-1,56-28-15,-56 28 0,29 0 16,-1 1-16,28-1 0,-27 0 0,-1-28 16,29 29-16,-29-1 0,28 0 15,-27 0-15,27-28 0,-28 29 0,29-1 16,-29 0-16,1-28 0</inkml:trace>
  <inkml:trace contextRef="#ctx0" brushRef="#br0" timeOffset="41204.48">22898 17213 0,'0'-29'0,"0"1"16,28 0-16,1 0 0,-29-1 0,28-27 16,0 27-16,1-27 0,27-1 0,-28 1 15,1-1-15,27 1 0,-28-1 0,29 1 16,-29-1-16,29 29 0,-29 0 0,29-1 15,-29 1-15,0 0 0,0 28 0,1-28 16,-1 28-16,0 0 0,0 0 16,1 0-16,-1 0 0,0 0 15,1 0-15,-1 0 0,28 28 0,1-28 16,-1 28-16,29 0 0,0 1 0,-28 27 16,27-27-16,1-1 0,-28 28 0,-1 1 15,29-29-15,-28 29 0,-29-1 0,28 1 16,-27-29-16,-1 28 0,0-27 0,0 27 15,1-27-15,-29-1 0,0 0 16,0 0-16,0 1 16,-29-29-16,29 28 15,0 0-15,-28-28 0,28 28 16</inkml:trace>
  <inkml:trace contextRef="#ctx0" brushRef="#br0" timeOffset="41871.37">24396 17184 0,'0'-28'0,"0"0"15,-28 28-15,28-28 16,28 28 31,-28 28-47,29-28 0,-1 0 15,0 56-15,1-27 0,-1-1 16,0 0-16,0 0 16,-28 29-16,29-29 0,-1 0 0,0 29 15,-28-29-15,28 1 0,1-1 16,-29 0-16,28 0 0,-28 1 0,28-1 15,0 0-15,1 0 16,-1-28-16,0 0 16,-28-56-16,29 56 0,-29-57 15,28 29-15,0-28 0,-28 27 0,28-56 16,1 29-16,-1-1 0,28 1 0,-27-29 16,27 29-16,1-29 0,-29 28 15,29 1-15,-1-1 0,-28 29 0,1-29 16,-1 57-16</inkml:trace>
  <inkml:trace contextRef="#ctx0" brushRef="#br0" timeOffset="42909.47">23209 18032 0,'0'-28'0,"28"28"0,-28 28 63,0 1-48,29-29-15,-29 28 0,28 0 16,-28 0-16,28 1 0,-28-1 0,28 0 15,-28 29-15,29-29 0,-1 28 0,0 1 16,1-1-16,-1 1 0,0-29 0,0 29 16,1-1-16,27 1 0,-28-29 15,29 0-15,-29 1 0,29-1 0,-1 0 16,1-28-16,-1 28 0,1-28 0,-1 0 16,29 0-16,-28 0 0,-1-28 0,1 28 15,-1-56-15,1 27 0,0 1 0,-29 0 16,28 0-16,-27-1 0,27 1 0,-28-28 15,29 27-15,-29-27 0,0-1 0,29 29 16,-29-29-16,1 1 0,-1 28 0,0-29 16,-28 29-16,28 28 0,-28-28 0,0-1 15,0 1-15,-28 28 16,0 0 46,28 28-46</inkml:trace>
  <inkml:trace contextRef="#ctx0" brushRef="#br0" timeOffset="43837.49">23407 17947 0,'-28'0'16,"28"-28"-16,0 0 31,0 0-15,28 28-16,-28-29 0,28 29 15,-28 29 48,-28-1-63,28 0 16,-28 0-16,28 29 0,-29-29 15,1 29-15,28-29 0,-28 29 0,0-29 16,28 28-16,-29 1 0,1-29 0,0 29 15,0-29-15,28 28 0,-29-27 0,29-1 16,-28 0-16,28 1 0,0-1 16,57-28-16,-29 0 15,0-57-15,0 57 0,1-28 16,-1 0-16</inkml:trace>
  <inkml:trace contextRef="#ctx0" brushRef="#br0" timeOffset="44336.86">23379 17834 0,'0'-28'0,"-29"28"0,29-28 0,-28 0 15,56 28 48,1 0-47,-1 0-16,0 0 0,1 28 15,-1-28-15,0 28 0,0-28 0,1 28 16,-1 1-16,28-1 0,1 0 0,-29 0 15,29-28-15,-1 29 0,-27-1 0,27 0 16,1 1-16,-1-29 0,1 28 0,-29 0 16,29-28-16,-29 0 0,0 28 0,0-28 15,1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03:18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11817 2148 0,'28'0'0,"0"0"16,-28 28 15,0 0-15,-56-28-1,27 0 17,1 0-17,28-28 1,-28 28-16,28-28 0,-28 28 15,-1 0-15,1 0 16,0 0-16,-1 0 16,1 0-16,0 28 0,0 0 15,-1 1-15,29-1 0,-28 28 16,28-27-16,-28 27 0,28 1 16,-28-1-16,28 29 0,0-28 0,0 27 15,0-27-15,0 28 0,0-29 0,28 1 16,-28-29-16,85 29 0,-57-57 0,28 28 15,1-28-15,0 0 0,27-28 0,-27-1 16,28-27-16,-1-1 0,-27 1 0,28-29 16,-29 0-16,1 0 0,-1 1 0,1-1 15,-29 0-15,-28 0 0,0 29 0,0-1 16,-28 1-16,-29-1 0,29 29 0,-28-29 16,-29 57-16,28-28 0,1 0 0,-29 28 15</inkml:trace>
  <inkml:trace contextRef="#ctx0" brushRef="#br0" timeOffset="1099.79">14644 3024 0,'0'-28'16,"0"0"-16,-29 28 0,1-29 15,28 1-15,-28 28 0,-1-28 0,29-1 16,-28 1-16,0 28 0,0-28 0,-29 0 15,29 28-15,0-29 0,-29 29 0,29-28 16,-29 28-16,1 0 0,27 0 0,-27 0 16,28 0-16,-1 57 0,-27-29 0,28 0 15,28 29-15,-29-29 0,1 29 0,28 27 16,0-27-16,0 28 0,28-29 0,29 1 16,-29 27-16,29-27 0,-1-29 0,29 29 15,0-57-15,0 28 0,28-28 0,-29 0 16,30-28-16,-30 0 0,1-29 0,0 29 15,-29-29-15,1 1 0,0-1 16,-57 1-16,0-1 0,0 1 0,-57-1 16,0 1-16,1-1 0,-29 0 0,0 29 15,1-28-15,-30 27 0,30 1 0,-29 0 16</inkml:trace>
  <inkml:trace contextRef="#ctx0" brushRef="#br0" timeOffset="2399.62">8142 1696 0,'0'-29'16,"0"1"-16,-29 0 0,1 0 15,0 28-15,28-29 16,-57 29-16,29 0 0,0 0 16,28-28-16,-29 28 0,1 0 15,0 0-15,0 57 16,-1-57-16,1 28 0,0 28 0,0-27 16,-1 27-16,1 1 0,0 27 0,-1-27 15,29 28-15,-28 0 0,28-1 0,0-27 16,0 28-16,0-1 0,28-27 0,29-29 15,-29 29-15,29-29 0,28-28 0,-1 0 16,1 0-16,28 0 0,0-56 0,0 27 16,1-27-16,-1-29 0,0 28 0,0-27 15,-28-1-15,-29 0 0,1 0 0,-1 0 16,-28 1-16,-28 27 0,0 1 16,-56 27-16,-1-27 0,1 28 0,-29-1 15,-28 29-15,0-28 0,0 28 0,0 0 16,0 0-16,0 0 0</inkml:trace>
  <inkml:trace contextRef="#ctx0" brushRef="#br0" timeOffset="3382.96">12014 2402 0,'0'-28'0,"0"0"15,0-1-15,0 1 16,0 0-16,29 0 0,-29-1 0,56 1 16,-27 0-16,27 0 0,1-1 0,-29 1 15,28 28-15,1 0 0,0 0 0,27 0 16,-27 0-16,28 57 0,-29-29 0,29 0 15,0 29-15,0-1 0,-1 1 0,1 27 16,0-27-16,0 0 0,0-1 0,-1 1 16,1-1-16,0 1 0,-28-1 0,-1 1 15,1-29-15,-29 29 0,0-29 0,-28 0 16,0 0-16,0 1 0,-28-29 16,-29-57-1,29 57-15</inkml:trace>
  <inkml:trace contextRef="#ctx0" brushRef="#br0" timeOffset="3749.48">13541 2176 0,'-57'-28'0,"29"0"0,0-1 0,-29 1 16,29 0-16,-28 28 0,27-28 0,1 28 15,0 0-15,0 0 16,28 28-16,56-28 0,-28 56 16,1-56-16,27 57 0,1-29 0,-1 0 15,29 29-15,-28-29 0,27 0 0,-27 29 16,-1-29-16,1 0 0,0 1 0,-1-1 15,-28 0-15,1 1 0,-1-1 0,-28 0 16,0 0-16,0 1 0,0-1 0,-28-28 16,-1 28-16,-27 0 0,28 1 15,-57 27-15,28-28 0,-28 1 0,1 27 16,-1-27-16,0 27 0,28-28 0,-27 1 16,27-1-16,29 0 0</inkml:trace>
  <inkml:trace contextRef="#ctx0" brushRef="#br0" timeOffset="4265.88">14615 2685 0,'29'0'16,"-1"-28"15,-28-1-31,28 29 15,-28-28-15,0 0 0,28 0 0,-28-1 16,0 1-16,0 0 0,0-1 0,-56-27 16,56 28-16,-57-29 0,29 29 0,-29-29 15,29 1-15,-28-1 0,-29 1 0,28-1 16,-28-28-16,1 29 0,-29-1 0,0 1 16,-1-1-16,-27 1 0,0-1 0,-29 1 15,29 28-15,-29-1 0,29 1 0,-29 28 16,1 0-16,27 0 0,-27 28 0,27 1 15,1 27-15,0 1 0,-1 27 0,1-27 16,28 28-16,0-1 0,28 1 0,0 0 16,0-28-16,29-1 0,28 1 15,-1-1-15,29-28 0,0 29 0,0-29 16,57 0-16,-29-28 0,0 29 16,29-1-16,-29-28 0,29 0 0,-29 0 15,0 0-15,29 0 0,-29 0 0,0 0 16,1-28-16</inkml:trace>
  <inkml:trace contextRef="#ctx0" brushRef="#br0" timeOffset="5165.76">9442 1752 0,'0'-28'16,"28"28"-16,-28-28 16,28 28-16,-28 28 31,0 0 0,-28-28-31,0 28 16,0-28-16,-1 29 0,29-1 0,-28 0 15,0 0-15,-29 1 0,29 27 0,0-27 16,0 27-16,-1 1 0,1-29 0,28 0 16,-28 29-16,-1-29 0,1 0 0,28 0 15,-28 1-15,28-1 16,0 0-16,0 0 15,56-28-15,-56 29 0,57-1 0,-29-28 16,29 28-16,-1-28 0,29 0 0,-28 29 16,27-29-16,1 0 0,0 0 0,0 0 15,-29 0-15,29 0 0,0 0 0,-28 0 16,27 0-16,-27 0 0,0 0 0,-29 0 16,28 0-16,-27 0 0,-1 0 0,0 0 15,0 0-15,1 0 16</inkml:trace>
  <inkml:trace contextRef="#ctx0" brushRef="#br0" timeOffset="6666.2">10262 3448 0,'0'28'31,"28"-28"-31,0 29 0,1-1 0,27 0 16,1 29-16,-1-29 0,29 28 0,0 1 16,0-1-16,28 1 0,28-1 0,0-27 15,1 27-15,27-27 0,29-1 16,0 0-16,28-28 0,0 0 0,29 0 0,-1-56 15,29 27-15,0-27 0,-1-1 16,1 1-16,0-1 0,-29-28 0,1 1 16,-1 27-16,-28 1 0,-56-1 0,-1 0 15,-27 1-15,-29 28 0,-28-1 0,-29 1 16,-28 28-16,1-28 0,-29 0 16,-29-1-1,1 1 1,28 0-16,-28 28 0,28-28 15,0-1-15,-28 1 0</inkml:trace>
  <inkml:trace contextRef="#ctx0" brushRef="#br0" timeOffset="7066.25">15294 2628 0,'-29'0'0,"1"0"16,28 29-16,57-1 15,-29-28-15,0 0 16,29 0-16,-1 0 0,29 28 0,-28-28 16,27 0-16,1 28 0,0-28 0,0 29 15,0-29-15,0 28 0,-1-28 0,-27 28 16,-1 0-16,1 1 0,-1-1 0,1 0 16,-29 1-16,1-1 0,-1 0 0,0 0 15,-28 1-15,0-1 0,0 0 16,0 0-16,-56 1 0,56-1 0,-57 28 0,29-27 15,-29-1-15,1 0 0,27 29 16,-27-29-16,28 29 0,-29-29 0,29 0 16,0 29-16,-1-29 0</inkml:trace>
  <inkml:trace contextRef="#ctx0" brushRef="#br0" timeOffset="7482.9">17329 3109 0,'0'-28'0,"0"-1"15,0 1-15,0 0 0,-28 28 16,28-28-16,-57-1 0,29 29 16,0 0-16,-1 0 0,-27 29 15,28-29-15,-1 56 0,1 1 0,28-29 16,-28 28-16,0 29 0,28-28 16,-29 27-16,29 1 0,0-28 0,0 28 15,57-29-15,-29 1 0,0-29 0,29 28 16,-1-56-16,1 0 0,28 0 0,-29 0 15,29-56-15,-28 28 0,-1-29 0,1 1 16,-29-29-16,29 28 0,-57-28 0,28 1 16,-28-1-16,0 28 0,-57 1 0,1-1 15,-1 1-15,1 28 0,-29-1 0,0 1 16,0 0-16,-28 28 0</inkml:trace>
  <inkml:trace contextRef="#ctx0" brushRef="#br0" timeOffset="11732.74">20071 1865 0,'29'0'0,"-1"0"16,0 0 0,0 0-16,1 0 15,-1 0-15,0 0 16,0 0-1,-28-28 17,-28 0-32,28-1 15,-28 1-15,28 0 0,-57-29 0,29 29 16,-28 0-16,27 0 0,-27-1 0,-1 29 16,29-28-16,-29 28 0,1-28 0,-1 28 15,1 0-15,-1 0 0,1 28 0,-1 0 16,1 29-16,-1-29 0,0 29 0,29-1 15,0 1-15,0-1 0,-1 1 0,29 28 16,0-29-16,0-28 0,57 29 0,-29-1 16,29-27-16,-1-1 0,1 0 0,28 0 15,-1-28-15,-27 0 0,28 0 16,0 0-16,-1 0 0,1-28 0</inkml:trace>
  <inkml:trace contextRef="#ctx0" brushRef="#br0" timeOffset="12115.66">20637 2176 0,'28'0'15,"-28"28"1,0 1-16,28-29 15,-28 28-15,0 0 0,0 0 16,0 1-16,0 27 0,0-28 0,0 29 16,0-29-16,0 29 0,-28-1 0,28 1 15,-28-1-15,28-27 0,-29 27 0,29-28 16,-28 1-16,28-1 0,0 0 0,0 1 16</inkml:trace>
  <inkml:trace contextRef="#ctx0" brushRef="#br0" timeOffset="12566.13">21485 1809 0,'-29'-29'0,"1"29"0,0-28 16,0 28-16,-1 0 0,1 0 0,0 0 15,0 0-15,28 28 0,28 1 31,28-29-31,1 28 0,-1-28 16,1 0-16,0 28 0,27-28 0,1 28 16,0-28-16,-29 29 0,29-29 0,-28 28 15,28 0-15,-29-28 0,-28 29 0,29-1 16,-29 0-16,1-28 0,-1 28 0,0 1 16,-28-1-16,0 0 0,0 0 15,-28-28-15,28 29 0,-85-1 0,57 0 16,-29-28-16,1 28 0,-1 1 15,1-1-15,-1-28 0,0 28 0,1 0 16,28-28-16,-29 29 0,29-29 0</inkml:trace>
  <inkml:trace contextRef="#ctx0" brushRef="#br0" timeOffset="13015.58">23831 2515 0,'28'0'0,"1"0"16,-29-28-16,28 0 0,-28-1 15,28 1-15,-28 0 16,28 0-16,-28-1 0,0 1 0,0 0 16,0 0-16,0-1 0,0-27 0,0 28 15,-28-1-15,28 1 0,-56 0 16,-1 0-16,29-1 0,-29 1 0,1 0 15,-1 28-15,1 0 0,-29 0 0,28 0 16,-28 56-16,29-27 0,-29 27 0,29 1 16,-1 27-16,1 1 0,-1 0 0,29-29 15,-1 58-15,29-58 0,0 29 0,0 0 16,29-29-16,27 29 0,1-57 0,-1 29 16,29-29-16,0 0 0,28 1 0,-28-29 15,28 28-15,0-28 0,-28 0 16</inkml:trace>
  <inkml:trace contextRef="#ctx0" brushRef="#br0" timeOffset="13432.6">24227 2685 0,'-28'0'0,"28"-28"16,0-1-16,-29 29 0,86 0 31,-1 0-31,-27 29 0,-1-29 16,0 56-16,0-28 0,29-28 0,-29 29 15,1-1-15,-29 0 0,28 0 0,0 1 16,-28-1-16,0 0 0,0 1 0,0-1 16,-56 0-16,56 0 0,-57 1 15,29-29-15,-29 28 0,29-28 0,0 28 16,-1-28-16,1 0 0,28 28 16,28 1-1,29-29 1,-29 28-16,29-28 0,-29 28 15,0-28-15,1 0 0,27 28 0,-28-28 16,1 29-16</inkml:trace>
  <inkml:trace contextRef="#ctx0" brushRef="#br0" timeOffset="13999.21">25216 2515 0,'-28'0'0,"0"-28"0,-1 28 16,1-28-16,0-1 16,0 29-16,56 29 31,28-1-15,1-28-16,-29 57 0,29-57 15,28 28-15,-29 0 0,1 0 0,-1 1 16,1-1-16,-1 0 0,1 0 0,-29 1 15,29-29-15,-29 28 0,0 0 0,0 0 16,-28 1 0,-28-29-16,0 0 15,-29 28-15,29-28 0,-28 28 0,-1 1 16,0-29-16,1 28 0,-1 0 0,1-28 16,28 28-16,-1 1 0,1-29 0,28 28 15</inkml:trace>
  <inkml:trace contextRef="#ctx0" brushRef="#br0" timeOffset="14248.4">26460 2854 0,'57'0'63,"-29"0"-63,0 0 0</inkml:trace>
  <inkml:trace contextRef="#ctx0" brushRef="#br0" timeOffset="14398.93">27054 2854 0,'28'0'0,"-28"29"16,28-29-16,1 0 16,-1 0-1,0 0-15,0 0 16,1 0-16,-1 0 0</inkml:trace>
  <inkml:trace contextRef="#ctx0" brushRef="#br0" timeOffset="14566.48">27817 2883 0,'28'0'0,"-28"28"15,29-28 1,-1 0-16,0 0 0,0 0 0,1 0 15,-1 0-15,0 28 0,29-28 0,-29 0 16,0 0-16,1 0 0,-1 0 0,0 0 16,-28 29-16</inkml:trace>
  <inkml:trace contextRef="#ctx0" brushRef="#br0" timeOffset="22031.56">18205 5257 0,'29'0'16,"-1"0"-16,-28-28 0,28 28 0,-28-29 15,29 29-15,-1-28 0,0-28 16,0 27-16,1 1 15,-29 0-15,0 0 0,-29-1 16,-27 1-16,28 0 16,-1 28-16,-27-29 0,27 1 0,-27 28 15,-1 0-15,29-28 0,-28 28 0,-1 0 16,29 0-16,-29 56 0,29-56 16,0 29-16,-1-1 0,1 0 0,28 1 15,-28-1-15,28 0 0,0 0 0,0 1 16,56-1-16,-56 0 0,57 0 15,-1 1-15,-27-1 0,27 0 0,-27 0 16,27 1-16,1-1 0,-29 0 0,28 0 16,-27 1-16,-1-1 0,-28 0 0,0 1 15,0 27-15,0-28 0,0 1 0,-57 27 16,29-28-16,-28 1 0,27-1 0,-27 0 16,28 0-16,-29-28 0,0 29 0,29-29 15,0 0-15,0 0 0,-1 0 16,29-57-16,-28 57 0,28-56 0,0 27 15</inkml:trace>
  <inkml:trace contextRef="#ctx0" brushRef="#br0" timeOffset="22282.6">19138 5370 0,'0'-28'0,"-28"28"16,28-29 0,57 29-1,-29 0-15,28-28 16,-27 28-16,27 0 0,1 0 0,-29 0 16,29 0-16,-1 0 0,1 0 0,-1 0 15,-28 0-15,29 0 0,0 0 0,-29 28 16,28-28-16,-27 0 0,-1 0 0,0 0 15,0 0-15</inkml:trace>
  <inkml:trace contextRef="#ctx0" brushRef="#br0" timeOffset="22581.6">19902 4833 0,'-29'0'0,"1"0"0,0 0 0,0 0 15,-1 0-15,1 0 0,0 0 16,56 28 0,29 0-1,-1-28-15,-28 0 0,29 0 0,-1 29 16,29-29-16,-28 28 0,-1-28 0,29 28 16,-28-28-16,-1 29 0,1-1 0,-1 0 15,-27-28-15,-1 28 0,0 1 0,0-1 16,1 0-16,-29 0 15,0 1-15,-57-1 0,29 0 0,-29 0 16,29 1-16,-29-1 0,1 0 0,-1 0 16,1 1-16,-1-1 0,1 0 0,28 1 15,-29-29-15</inkml:trace>
  <inkml:trace contextRef="#ctx0" brushRef="#br0" timeOffset="24464.93">22022 4579 0,'0'-57'0,"0"29"0,0 0 0,0-1 15,0 1-15,0 85 32,0-1-17,0-28-15,0 29 0,0-1 16,0 29-16,0-28 0,0 27 0,0 1 15,0 0-15,0 0 0,0-29 0,-28 29 16,28-28-16,0 27 0,-29-27 0,29-29 16,0 1-16,0-1 0,0 0 0</inkml:trace>
  <inkml:trace contextRef="#ctx0" brushRef="#br0" timeOffset="24864.9">23266 4748 0,'-29'0'0,"1"28"15,0-28-15,0 0 16,84 0-1,-28 0-15,29 0 0,-1 0 16,1 0-16,0 0 0,27 0 0,1 0 16,0 29-16,-28-29 0,27 0 0,1 0 15,-28 28-15,27-28 0,-27 28 0,0-28 16,-1 28-16,-28-28 0,1 0 16</inkml:trace>
  <inkml:trace contextRef="#ctx0" brushRef="#br0" timeOffset="25148.57">24170 4296 0,'0'-28'0,"-28"28"0,0 0 16,-1 0-16,1 0 0,0 0 15,84 28 1,-27-28-16,-1 0 0,0 28 15,29-28-15,-1 28 0,1 1 0,-1-1 16,1 0-16,0 1 0,-1-1 0,1 0 16,-29 0-16,0 1 0,0 27 0,1-28 15,-1 1-15,-28 27 0,28-28 0,-28 29 16,0-29-16,0 0 0,0 29 0,-56-29 16,56 1-16,-57-1 0,29 28 0,0-27 15,-1-1-15,-27 0 0,28 0 0,-1 1 16,-27-1-16,27 0 0</inkml:trace>
  <inkml:trace contextRef="#ctx0" brushRef="#br0" timeOffset="25598.47">25527 4663 0,'-28'-28'0,"0"28"0,28-28 16,-29 28-16,29-28 0,-28-1 0,28 1 15,57 28 1,-29 0-16,28 0 0,-27 0 16,27 0-16,29 0 0,-28 28 0,-1-28 15,-28 29-15,29-1 0,-29 0 0,1 0 16,-1 29-16,-28-29 0,0 0 0,0 1 16,0-1-16,0 28 0,-28-27 0,28 27 15,-57-27-15,0 27 0,29-28 16,-28 1-16,27 27 0,-27-28 0,-1 1 15,29 27-15,0-28 0,-1 1 0,1-1 16,0 0-16,28 0 0,0 1 16,28-1-16,29-28 0,-29 28 0,29-28 15,-29 29-15,28-29 0,1 0 0,-1 0 16,1 28-16,-29-28 0</inkml:trace>
  <inkml:trace contextRef="#ctx0" brushRef="#br0" timeOffset="26097.99">26743 4805 0,'-28'0'16,"-1"-29"-16,1 29 0,0-28 15,84 28 1,-27 0-16,-1 0 15,28 0-15,29 0 0,-28 0 16,27 0-16,1 0 0,0 0 0,0 0 16,0 28-16,-29-28 0,29 0 0,-28 29 15,-1-29-15,-28 28 0,29-28 0,-29 0 16</inkml:trace>
  <inkml:trace contextRef="#ctx0" brushRef="#br0" timeOffset="26398.58">27732 4324 0,'-28'0'0,"0"0"16,28-28-16,-29 28 0,86 0 31,-29 0-31,0 28 0,29-28 0,-29 0 16,57 28-16,-28-28 0,-1 29 0,1-1 15,-1 0-15,1-28 0,-1 29 0,-27-1 16,-1 0-16,0 29 0,0-29 0,1 0 16,-29 0-16,0 29 0,28-29 0,-28 0 15,0 29-15,0-29 0,0 0 16,-57 1-16,57-1 0,-56 0 0,28 1 16,-29-1-16,29 28 0,-29-27 0,1-1 15,27 0-15,-27 0 0,28 1 0,-1-1 16,1-28-16,28 28 0,0 0 0</inkml:trace>
  <inkml:trace contextRef="#ctx0" brushRef="#br0" timeOffset="26731.04">29372 4607 0,'28'-28'15,"0"28"-15,-28-29 0,29 29 0,-1-28 16,-28 0-16,28 28 0,0-28 16,1 28-16,-1 0 0,0 0 15,1 0-15,-29 28 0,0 28 16,28-27-16,-28-1 0,0 28 16,0-27-16,-57 27 0,57 1 0,-28-1 15,0 1-15,-1 28 0,1-29 0,0 29 16,0-29-16,-1 29 0,29-28 0,0 27 15,-28-27-15,28 0 0,0-1 0,0 1 16,28-29-16,-28 28 0,57-56 0,-29 29 16,0-1-16,1-28 0,-1 0 15,0 0-15,29-28 0,-29 28 0,0-57 16,1 1-16,-29 27 0,28-27 0</inkml:trace>
  <inkml:trace contextRef="#ctx0" brushRef="#br0" timeOffset="26915.24">29428 4635 0,'-28'0'0,"0"0"0,0 28 15,28 1 1,0-1-16,56 0 16,-28 29-16,29-29 0,-1 0 0,1 0 15,0 1-15,-1-1 0,1 0 0,-1-28 16,-28 29-16,29-1 0,-29-28 0,1 28 15,-1-28-15,-28 28 0</inkml:trace>
  <inkml:trace contextRef="#ctx0" brushRef="#br0" timeOffset="27848.1">22022 6190 0,'28'0'16,"29"28"-16,-29-28 16,0 0-16,0 0 0,1 0 0,-1 0 15,0 0-15,1 0 0,-1 0 16,0 0-16,0 0 0,-28-28 31,0-1-31,-28 29 16,28-28-16,-28 28 0,28-28 15,-57 0-15,1-1 0,27 1 0,1 28 16,-28-28-16,-1 28 0,1 0 0,-1 0 16,-28 0-16,29 56 0,-1-27 0,-28 27 15,29 1-15,-1-1 0,29 1 0,0-1 16,-1 29-16,1-28 0,28 27 0,0-27 15,0-1-15,57 29 0,-1-28 0,1-29 16,28 28-16,-29-27 0,57 27 0,-28-56 16,28 29-16,0-29 0,-28 0 0,28 0 15,0 0-15,0-29 0</inkml:trace>
  <inkml:trace contextRef="#ctx0" brushRef="#br0" timeOffset="28281.44">23011 6642 0,'0'-28'0,"0"-1"15,0 1 1,0 56 15,0 29-31,0-29 16,0 0-16,0 29 0,0-29 0,0 29 16,0-1-16,0-28 0,0 29 0,0 0 15,0-29-15,0 28 0,0-27 0,-28-1 16,28 0-16,0 0 0</inkml:trace>
  <inkml:trace contextRef="#ctx0" brushRef="#br0" timeOffset="28731.52">24566 6246 0,'28'0'0,"-28"-28"16,-28 28-1,0 0 1,0 0-1,-1 0-15,1 0 16,28 28-16,-28-28 0,-1 0 0,1 28 16,0-28-16,-29 29 0,1-1 0,28-28 15,-29 28-15,-28-28 0,29 28 0,-1-28 16,1 29-16,-1-1 0,1-28 0,-1 0 16,29 0-16,-1 0 0,1 28 0,0-28 15,84 0 1,-27 0-16,27 0 0,-27 0 15,27 29-15,29-1 0,-29 0 0,1-28 16,28 57-16,-29-29 0,1 0 0,-1 0 16,1 1-16,-1-1 0,-27 0 15,-1 0-15,29 1 0,-57-1 0,28 0 16,0 0-16</inkml:trace>
  <inkml:trace contextRef="#ctx0" brushRef="#br0" timeOffset="29414.54">26262 6303 0,'28'0'16,"-28"-29"0,0 1-1,0 0-15,0 0 16,0-1-16,0 1 0,-28 0 0,28 0 15,-28-1-15,0 1 0,28 0 0,-29 0 16,-27 28-16,28 0 0,-1 0 0,-27 0 16,-1 0-16,-28 28 0,29 28 0,-1-27 15,-27 27-15,27 1 0,0-1 0,1 29 16,-1 0-16,29-29 0,-28 29 16,56 0-16,0 0 0,0-1 0,0 1 15,56-28-15,-28-1 0,29 29 0,-1-57 16,29 29-16,-28-29 0,28 0 0,-1 1 15,-27-29-15,28 0 0</inkml:trace>
  <inkml:trace contextRef="#ctx0" brushRef="#br0" timeOffset="29764.59">26601 6783 0,'-28'0'16,"85"0"15,-29 28-31,0-28 0,29 0 0,-29 29 16,29-29-16,-29 28 0,28 0 0,-27-28 16,-1 28-16,0-28 0,0 29 0,-28-1 15,0 0-15,0 1 0,-28-1 16,0 0-16,-29 0 0,29 1 0,-28-1 15,27 0-15,-27-28 0,-1 28 0,29 1 16,0-29-16,-29 28 0,29-28 0,0 0 16,28 28-16,-29-28 0,29 28 15,0 1-15,57-1 16,-29 0-16,0 0 0,29 1 0,0-29 16,-1 28-16,29 0 0,-29-28 0,1 29 15,-1-29-15,-27 28 0,27-28 0</inkml:trace>
  <inkml:trace contextRef="#ctx0" brushRef="#br0" timeOffset="33714.47">22785 4466 0,'0'28'0,"28"-28"62,29 0-62,-29-28 16,0 28-16,1-29 0,-1 1 15,-28 0-15,28 28 0,1-29 0,-29 1 16</inkml:trace>
  <inkml:trace contextRef="#ctx0" brushRef="#br0" timeOffset="33898.21">23661 4098 0,'29'0'0,"-86"0"16,85 0 31,1-28-47,27 28 0,-27 0 0,27 0 15,1-28-15,-1-1 0,1 29 0,-1-28 16</inkml:trace>
  <inkml:trace contextRef="#ctx0" brushRef="#br0" timeOffset="34030.75">24538 3900 0,'28'28'16,"0"-28"-16,1 0 0,-1 0 16,0-28-16,0 28 15,1-28-15,-1 28 0,0-28 16,29 28-16,-29-29 0,0 29 15,1 0-15</inkml:trace>
  <inkml:trace contextRef="#ctx0" brushRef="#br0" timeOffset="34198.18">25782 3702 0,'28'0'15,"-28"29"-15,0-1 16,28-28-1,29 0-15,-1 0 16,1 0-16,-1 0 0,1 0 0,-1 0 16</inkml:trace>
  <inkml:trace contextRef="#ctx0" brushRef="#br0" timeOffset="34347.3">27054 4042 0,'28'28'0,"0"-28"0,1 0 16,-1 0 0,0 0-16,0 0 0,1 0 0,27 0 15,1 0-15,-1 0 0,-27 0 0,27 0 16</inkml:trace>
  <inkml:trace contextRef="#ctx0" brushRef="#br0" timeOffset="34498.25">28156 4409 0,'29'0'0,"-1"0"0,0 0 15,0 0 1,1 0-16,-1 0 0,28 28 16,-27-28-16,-1 0 0,28 29 0,-27-29 15</inkml:trace>
  <inkml:trace contextRef="#ctx0" brushRef="#br0" timeOffset="34663.83">29089 4635 0,'0'28'0,"28"-28"31,1 0-31,-1 0 0,0 0 16,29 29-16,-29-29 0,0 28 0,1-28 15</inkml:trace>
  <inkml:trace contextRef="#ctx0" brushRef="#br0" timeOffset="35164.56">28750 3957 0,'-28'0'0,"-29"0"0,29 0 16,-29 0-16,29 0 0,0 0 0,-1 0 15,1 0-15,28 28 0,57-28 16,-29 28-16,0-28 0,29 29 15,28-1-15,-29-28 0,29 28 16,0 0-16,-29 1 0,29-1 0,-28 28 16,-1-27-16,1-1 0,-29 0 0,0 0 15,1 29-15,-29-29 0,0 1 0,0-1 16,0 28-16,-29-27 0,1-1 0,-29 28 16,29-27-16,-28 27 0,-1-28 0,1 1 15,-1 27-15,1-28 0,-1 1 0,29-1 16,-29 0-16,29 1 0,0-1 0</inkml:trace>
  <inkml:trace contextRef="#ctx0" brushRef="#br0" timeOffset="102826.33">14135 15291 0,'-29'0'0,"29"-29"31,0 1-31,0 0 16,0 0-16,-28-1 0,28 1 16,0 0-16,0 0 0,-28-1 15,28 1-15,-28 28 0,-1-28 16,1 28-16,0 0 15,0 0-15,-1 0 0,1 28 16,0 0-16,28 1 16,-29-1-16,29 28 0,0-27 0,0 27 15,0-28-15,0 29 0,29-29 16,-29 29-16,56-29 0,-27-28 0,-1 28 16,0-28-16,0 0 0,1 0 0,-1 0 15,0-56-15,0 56 0,1-57 0,-1 29 16,0-29-16,-28 1 0,28 28 0,-28-29 15,0 1-15,0-1 0,-56 0 0,28 29 16,-29-28-16,1 27 0,-1 1 0,-28 0 16,0 28-16,29 0 0,-1 0 0</inkml:trace>
  <inkml:trace contextRef="#ctx0" brushRef="#br0" timeOffset="103360.16">18064 15178 0,'0'-29'0,"-28"1"16,28 0-16,-28 28 0,-1-28 0,1-1 15,0 29-15,28-28 0,-29 28 0,1-28 16,0 28-16,0 0 0,-1 0 0,1 0 16,0 0-16,0 28 0,-1-28 15,1 57-15,0-29 0,0 0 0,-1 29 16,1-1-16,0 1 0,28-1 0,0 1 16,0-1-16,0-28 0,28 29 0,29-29 15,-29 1-15,28-29 0,1 28 0,28-28 16,-29 0-16,1 0 0,28-28 0,-29 28 15,1-57-15,27 29 0,-55-29 0,27 1 16,-27-1-16,-29 1 0,0-1 0,0 29 16,0-29-16,-57 1 0,0 28 0,1-1 15,-1 1-15,-27 0 0,-1-1 0,0 29 16,0 0-16</inkml:trace>
  <inkml:trace contextRef="#ctx0" brushRef="#br0" timeOffset="104143.92">22276 15178 0,'0'-29'16,"-28"1"-16,0 0 0,-1 0 16,1 28-16,28-29 15,-28 29-15,0 0 16,28 29 0,-29-29-16,29 28 0,-28 28 0,0-27 15,0 27-15,28-28 0,-29 57 0,29-28 16,0-29-16,0 28 0,0 1 15,0-29-15,29 1 0,27-29 0,-28 28 16,29-28-16,-1 0 0,1-57 0,0 29 16,-1 0-16,1-29 0,-1 1 0,1-1 15,-29 1-15,0-1 0,-28 1 0,0-1 16,0 29-16,-56 0 0,-1-1 0,1 1 16,-1 0-16,1 28 0,-29-29 0,28 29 15,-28 0-15,29 0 0</inkml:trace>
  <inkml:trace contextRef="#ctx0" brushRef="#br0" timeOffset="104976.56">26884 15262 0,'0'-28'16,"0"0"-16,0 0 0,0-1 15,-56 29-15,56-28 0,-29 28 0,1 0 16,0-28-16,0 28 0,-1 0 0,-27 0 16,27 0-16,1 0 0,0 0 0,0 0 15,-1 0-15,1 28 0,0 0 16,28 1-16,0-1 16,0 0-16,0 0 0,28 1 0,-28-1 15,57 0-15,-29 0 0,28 1 0,1-29 16,0 0-16,-1 0 0,1 0 0,27-29 15,-27 1-15,-1 0 0,1 0 0,0-29 16,-29 29-16,0-29 0,-28 29 0,0-28 16,-28 27-16,-29 1 0,1 0 0,-57-1 15,28 1-15,-56 0 0,27 28 0</inkml:trace>
  <inkml:trace contextRef="#ctx0" brushRef="#br0" timeOffset="108209.88">17951 13369 0,'0'-57'0,"0"29"0,0 0 16,0-1-16,0 1 0,0 0 0,0 0 15,0-1 1,57 1-16,-57 0 15,28 28 1,-28 28 15,28 29-31,-28-29 0,0 28 16,0 1-16,0-1 0,0 1 0,0-1 16,0 29-16,0-28 0,0 28 0,0-29 15,0 29-15,0-29 0,0 1 0,-28 0 16,28-1-16,0 1 0,0-1 0,0-28 15,0 1-15,0-1 0,0 0 0,28 0 16,-28 1-16,0-1 0,0 0 16</inkml:trace>
  <inkml:trace contextRef="#ctx0" brushRef="#br0" timeOffset="108543.18">17753 13849 0,'0'-28'0,"-28"0"0,28-1 15,0 1 17,0 0-32,0 56 31,0 29-16,0-29-15,0 28 0,28 1 16,-28 0-16,0-1 0,0 29 0,0-29 16,28 1-16,-28 28 0,29-29 0,-29 1 15,28-1-15,0-27 0,0 27 0,1-28 16,-1 1-16,0-1 0,1 0 0,27-28 16,1 0-16,-1-28 0,1-29 0,28 29 15,-29-57-15,29 29 0,0-29 0,-1 0 16,-27 0-16,0 1 0,-1-1 15,-28 28-15,1 1 0,-29-1 0</inkml:trace>
  <inkml:trace contextRef="#ctx0" brushRef="#br0" timeOffset="124475.42">13852 14669 0,'0'-28'16,"0"-1"-16,0 1 0,0 0 16,0 0-16,-28 28 0,28-29 15,0 1-15,0 0 0,0-1 16,-29 1-16,1 28 16,0 0-16,0 0 15,-1 0-15,1 0 0,28 28 0,-28-28 16,0 57-16,-1-29 0,1 1 0,0 27 15,-1 1-15,29-1 0,-28-28 0,28 29 16,-28-1-16,28 1 0,0 28 0,0-29 16,56 1-16,-56-1 0,57 1 0,-29-1 15,29 1-15,-1-1 0,1 1 0,-1-1 16,1-27-16,28-1 0,0 0 16,-29-28-16,29 0 0,0 0 0,-29 0 15,29-56-15,-28 27 0,27 1 0,-27-28 16,0-1-16,-29 1 0,28-1 0,-56-28 15,29 29-15,-29-29 0,0 28 0,0-27 16,-29 27-16,29-28 0,-56 29 0,28-1 16,-29 1-16,0-1 0,29 1 0,-28-1 15,-1 1-15,29 27 0,0-27 0,-29 28 16</inkml:trace>
  <inkml:trace contextRef="#ctx0" brushRef="#br0" timeOffset="127475.16">22587 13623 0,'28'-28'0,"-56"28"31,28 28-15,0 0-1,-28 1-15,28 27 0,0-28 16,0 29-16,0-29 0,0 29 0,-28-1 15,28 1-15,0-1 0,-29 29 0,29-28 16,-28 27-16,28-27 0,-28 28 0,0-29 16,28 29-16,0-28 0,-29-1 0,29 1 15,0-29-15,0 28 0,0-27 0,0-1 16</inkml:trace>
  <inkml:trace contextRef="#ctx0" brushRef="#br0" timeOffset="127926.09">22729 13538 0,'0'-28'0,"0"0"32,-29 84-1,1-56-31,28 29 16,-28-1-16,-1 0 0,1 0 15,0 1-15,0 27 0,-29-28 0,29 29 16,-29-1-16,29-27 0,0 27 0,-29 1 15,29-29-15,0 0 0,-1 1 0,1-1 16,28 0-16,-28 0 0</inkml:trace>
  <inkml:trace contextRef="#ctx0" brushRef="#br0" timeOffset="128142.19">22785 13623 0,'0'-28'0,"28"28"0,1 28 47,-1 29-47,0-57 0,29 56 16,-29-28-16,29 1 0,-29-1 0,28 0 15,-27 29-15,27-29 0,-28 29 0,1-29 16</inkml:trace>
  <inkml:trace contextRef="#ctx0" brushRef="#br0" timeOffset="128992.32">26828 14443 0,'0'-29'0,"0"1"16,0 0-16,-29 28 16,29-28-16,-28 28 0,28-29 15,-28 29-15,28-28 16,-28 28-16,-1 0 15,1 28 1,0-28-16,-29 57 0,29-29 0,-29 0 16,29 29-16,-28 28 0,-1-29 0,0 29 15,1 0-15,-1 28 0,1-28 0,-1 28 16,1-28-16,28 28 0,28-29 0,-29 1 16,29 0-16,0-28 0,57-1 15,-1-28-15,1 1 0,-1-29 0,29 0 16,0 0-16,28-29 0,0-27 0,0-1 15,0 1-15,0-29 0,0 0 0,1 0 16,-30 1-16,1-1 0,-28 28 0,-1-28 16,-27 29-16,-29-1 0,0 1 0,0-1 15,-57 1-15,29-29 0,-57 29 0,28-1 16,-27 0-16,-30-27 0,1 27 0,0 1 16,-28-1-16</inkml:trace>
  <inkml:trace contextRef="#ctx0" brushRef="#br0" timeOffset="131475.44">17216 15488 0,'0'-28'15,"-28"28"95,-1 0-110,1 0 15,0 0-15,0-28 0,-29 28 16,1 0-16,-1-28 0,1 28 0,-29 0 15,0 0-15,0 0 0,0 0 0,0 0 16,1 0-16,-1 0 0,0 28 0,29-28 16,-1 28-16,0-28 0,29 28 0,0-28 15,0 0-15,28 29 0</inkml:trace>
  <inkml:trace contextRef="#ctx0" brushRef="#br0" timeOffset="132454.09">15520 15008 0,'28'0'31,"0"-28"-15,-56 28 62,0 28-78,0 0 0,-1-28 15,1 29-15,0-1 0,-29 0 0,1 0 16,27 1-16,-27-1 0,-1 0 0,1 29 16,-29-29-16,28 28 0,1-27 0,-1-1 15,1 28-15,28-27 0,-29-1 0,29 0 16,0 1-16,-1-29 15,29 28-15,57 0 16,-1 0-16,1 1 0,-29-1 16,29-28-16,-1 28 0,29 0 0,-28 1 15,27-1-15,-27 0 0,28 29 0,0-29 16,-29 0-16,29 1 0,-29-1 16,1-28-16,-1 28 0,1 0 0,0 1 15,-1-29-15,-28 28 0,1-28 0,27 0 16,-56 28-16,28-28 0,1 0 0</inkml:trace>
  <inkml:trace contextRef="#ctx0" brushRef="#br0" timeOffset="134026.17">18516 16167 0,'-28'0'16,"0"0"-16,0 0 0,-1 0 15,29 28 1,0 29 0,29-29-16,-29 0 0,56 29 0,-28-1 15,1 1-15,27-1 0,1 29 0,-1-28 16,29 27-16,0 1 0,0 0 0,0 0 16,28-29-16,0 29 0,0 0 0,28-29 15,0 1-15,1-1 0,-1 1 0,29 0 16,-1-29-16,29 0 0,-28 0 0,0-28 15,27 0-15,1 0 0,0 0 0,0 0 16,0-28-16,0 28 0,0-56 0,0 27 16,-29 1-16,1 0 0,-29-29 0,1 29 15,-1-29-15,-28 29 0,-28 0 0,0-29 16,-1 29-16,-27-28 0,-29 27 0,29 1 16,-29-29-16,0 29 0,-28 0 15,29-29-15,-29 29 0,28 0 0,-28 0 16,0-29-16,28 29 0,-28 0 0,0-1 15,0 1-15,0 0 0,28 0 0,-28-1 16,0 1-16,0 0 0,0-1 78,29 29-62,-29-28-16,28 28 0,-28-28 0,28 28 15,0-28-15,1 28 16,-29-29-16,28 29 16,0 0-16,0-28 15,1 28-15,-1-28 16,0 28 0,-28-28-1,29 28 63,-1 0-62,-28-29-16,28 29 0,0 0 16,-28-28-16,29 28 0,-29-28 15,28 28-15,0 0 0,0 0 16,1 0-16,-1 0 0,0-28 0,1 28 15,-1 0-15,28 0 0,-27-29 0,27 29 16,-28 0-16,29-28 0,-29 28 0,29-28 16,-29 28-16,29-28 0,-29 28 0,0-29 15,0 29-15,1 0 0,-1 0 0,0-28 16,0 28-16,1 0 0,-1 0 0,0 0 16,1 0-16,-1 0 0,0 0 15,0 0-15,1 0 0,-1 0 0,0 0 16,0 0-16,1 0 0,-1 0 15,0 0-15,0 0 0,1-28 16,-1 28-16,0 0 16,1 0-1,-58 0 48</inkml:trace>
  <inkml:trace contextRef="#ctx0" brushRef="#br0" timeOffset="134458.29">25075 15234 0,'-28'-28'0,"-1"28"16,1-28-16,0 28 0,0 0 0,-1 0 16,1 0-16,0-29 0,-1 29 15,29-28 1,29 28-16,27-28 15,1 28-15,-29 0 0,29-28 16,27 28-16,-27 0 0,0 0 0,-1 0 16,29 28-16,-29-28 0,1 56 0,-29 1 15,29-1-15,-1 1 0,-27-1 0,27 1 16,-28-1-16,1 1 0,-1 0 16,0-1-16,-28 1 0,28-29 0,-28 28 15,0 1-15,0-1 0,0-27 0,-56 27 16,28 1-16,-29-1 0,1 1 0,-1-29 15,0 29-15,-27-1 0,27 1 0,-28-29 16,29 28-16,-1-27 0,29-1 0,0 29 16,-1-29-16,29 0 0</inkml:trace>
  <inkml:trace contextRef="#ctx0" brushRef="#br0" timeOffset="161290">3449 13227 0,'-28'0'0,"-1"-28"16,1 0-16,0 28 0,0-28 16,-1 28-16,58 0 31,-29 28-31,56-28 0,-28 28 15,29-28-15,-1 28 0,1 1 0,28-29 16,-29 28-16,29 0 0,-28 0 16,27 1-16,1-1 0,-28 0 0,28 0 0,-1 1 15,-27-1-15,-1 0 0,29 1 16,-28-1-16,-1 0 0,1 0 0,-29 29 16,0-29-16,1 0 0,-29 29 0,0-29 15,0 29-15,-57-29 0,29 29 0,0-1 16,-29 1-16,29-1 0,-29-28 0,1 29 15,27-29-15</inkml:trace>
  <inkml:trace contextRef="#ctx0" brushRef="#br0" timeOffset="163906.9">22107 10005 0,'28'-28'16,"-28"0"-16,0-1 0,-57 29 15,1-28-15,-1 28 0,29 0 16,-29 0-16,1 0 0,-1 57 0,29-57 16,-28 28-16,-1-28 0,29 28 0,0 1 15,-1-1-15,1 0 0,0 0 0,-1 1 16,29-1-16,0 0 0,0 0 0,0 29 15,29-29-15,27 0 0,1 1 16,-29-29-16,57 0 0,-29 0 0,29 0 16,0-29-16,0 29 0,0-56 0,-1 28 15,1-29-15,0 29 0,-28-29 0,-1 29 16,-28-28-16,1 27 0,-29-27 16,0 27-16,-57 1 0,1 0 0,-1 0 15,-28-1-15,0 1 0,-28 28 0,0 0 16,28-28-16,-28 28 0,0 0 0,29 0 15</inkml:trace>
  <inkml:trace contextRef="#ctx0" brushRef="#br0" timeOffset="164206.93">22531 10429 0,'-57'0'0,"29"-28"0,0 28 16,-1-28-16,29-1 0,-56 29 0,56-28 15,-28 28-15,28-28 0,-29 28 0,29-28 16,57 28-16,-29 0 0,0 0 16,57 0-16,-28 0 0,27 0 0,30 56 15,-1-56-15,0 28 0,0 1 0,28-1 16,0 28-16,-27-27 0,27-1 0,-28 0 15,28 1-15,-28-1 0,-28 0 0,0 0 16,0 1-16,-29-1 0,1 0 0,-1-28 16,-27 28-16,-1-28 0,0 0 15</inkml:trace>
  <inkml:trace contextRef="#ctx0" brushRef="#br0" timeOffset="164573.54">24283 10118 0,'-28'0'15,"0"0"-15,-29-28 0,29 28 0,-29-28 16,29 0-16,-28 28 0,27-29 0,1 29 15,0 0-15,0 0 0,84 0 16,-28 0-16,29 29 16,-1-29-16,1 28 0,28 0 0,0 0 15,-1 1-15,1-1 0,0 0 0,0 29 16,-29-1-16,1 1 0,-1-29 0,-27 28 16,27 1-16,-27 0 0,-29-29 0,28 28 15,-28 1-15,0-29 0,0 29 16,-57-29-16,57 28 0,-56-27 0,27-1 15,-27 0-15,-1 1 0,1-1 0,-1 0 16,1 0-16,-1 1 0,1-29 0,-1 28 16,29-28-16,0 0 0</inkml:trace>
  <inkml:trace contextRef="#ctx0" brushRef="#br0" timeOffset="165023.04">25669 10938 0,'-29'-28'0,"29"-1"16,-56 1-16,27 0 0,1 28 0,-28-28 15,27 28-15,1 0 0,-28 0 0,27 0 16,1 0-16,28 28 0,-28 0 0,0 29 15,28-29-15,-29 0 0,29 29 0,0-29 16,0 29-16,57-29 0,-29 28 0,29-27 16,-29-1-16,28 0 0,1-28 0,-1 28 15,1-28-15,0 0 0,-1 0 0,1 0 16,-29-56-16,0 28 0,0-1 0,1 1 16,-29 0-16,0-29 0,0 29 0,-29 0 15,1-29-15,-28 29 0,-1 0 0,1-29 16,-1 29-16,-28 0 0</inkml:trace>
  <inkml:trace contextRef="#ctx0" brushRef="#br0" timeOffset="165673.63">22191 10910 0,'29'-29'16,"-1"1"-16,-28 0 15,28 28-15,1 0 16,-29 56 0,0 1-16,28-29 0,0 29 15,-28-1-15,57 29 0,-29-28 0,0 27 16,29-27-16,-1 28 0,1-29 0,28 29 16,-29-28-16,1 27 0,27-27 0,-27-1 15,28 1-15,-29-1 0,1 1 0,-1 0 16,29-1-16,-57-28 0,29 29 0,0-29 15,-29 0-15,0 1 0,0-29 0</inkml:trace>
  <inkml:trace contextRef="#ctx0" brushRef="#br0" timeOffset="166090.16">22757 12012 0,'-28'-28'16,"-1"28"-16,29-29 16,-28 29-16,28 29 15,57 27 1,-57-27-16,56-1 0,-28 0 16,1 29-16,27-29 0,-28 0 0,29 0 15,0 1-15,27 27 0,-27-56 0,28 28 16,-29-28-16,29 29 0,-28-29 15,27 0-15,-27 0 0,-1-57 0,1 57 16,0-56-16,-29 27 0,28 1 0,-27-28 16,-1-1-16,0 1 0,0 27 0,-28-27 15,0-1-15</inkml:trace>
  <inkml:trace contextRef="#ctx0" brushRef="#br0" timeOffset="166506.56">23831 12379 0,'0'-28'16,"-28"28"-16,0 0 16,-1 0-16,29 28 15,-28-28-15,28 57 0,-28-29 0,28 1 16,0-1-16,0 0 0,0 29 0,0-29 15,0 28-15,0-27 0,0-1 0,28 28 16,0-27-16,29-1 0,-29 0 0,29 0 16,-29-28-16,28 0 0,1 0 0,-1 0 15,1-28-15,0 28 0,-1-56 0,-28 27 16,29 1-16,-29-28 0,-28 27 0,28 1 16,-28-28-16,0-1 0,0 29 0,-56 0 15,56-29-15,-57 29 0</inkml:trace>
  <inkml:trace contextRef="#ctx0" brushRef="#br0" timeOffset="166923.22">24255 12662 0,'-28'-28'0,"0"28"0,-1-28 15,1 28-15,0 0 0,-1-29 0,1 29 16,85 0-1,-29 0-15,29 0 16,-1 0-16,29 29 0,0-29 0,0 28 16,28-28-16,-29 28 0,29 0 0,1-28 15,-1 29-15,0-1 0,0 0 0,0 0 16,-28 1-16,28-29 0,-28 28 16,-1 0-16,-27-28 0,-1 28 0,1 1 15,0-29-15,-29 28 0,0-28 0,0 0 16,1 0-16,-1 28 0,0-28 15,-28-28-15</inkml:trace>
  <inkml:trace contextRef="#ctx0" brushRef="#br0" timeOffset="167306.16">25980 12379 0,'-29'-28'0,"29"0"16,-28 28-16,0 0 0,28-28 0,-29 28 15,1 0-15,28 28 16,57 0-1,-57 0-15,28 1 0,29 27 16,-29-27-16,0 27 0,29 1 0,-29-29 16,28 28-16,-27 1 0,27-1 15,-28-27-15,1 27 0,-29 1 0,28-29 16,-28 0-16,28 29 0,-28-29 0,0 0 16,0 1-16,0-1 0,-28 0 15,-29 0-15,29 1 0,0-29 16,0 28-16,-1-28 0,-27 0 0,28 28 15,-1-28-15,1 0 0,0 0 0,0 0 16</inkml:trace>
  <inkml:trace contextRef="#ctx0" brushRef="#br0" timeOffset="167806.31">26488 11503 0,'0'-28'16,"-28"28"-16,-28-28 0,27 28 16,1 0-16,28-29 0,-28 29 15,-1 0-15,1 0 0,0 0 16,28 29-1</inkml:trace>
  <inkml:trace contextRef="#ctx0" brushRef="#br0" timeOffset="168239.36">26290 11475 0,'0'-28'94,"-28"28"15,28 28-93,0 0 0,0 1-16,0-1 0,0 0 15,0 0-15,0 29 0,0-1 0,0 1 16,0-1-16,28 1 0,-28 28 0,29 0 16,-29-1-16,28 1 0,-28 28 0,28-28 15,1 0-15,-1 0 0,-28-1 0,28-27 16,0 28-16,-28-29 0,29-28 0,-29 29 15,28-29-15,-28 1 0,28-29 0,-28 28 16,0-56 15,-28 28-31,0-57 16,-29 29-16,29-1 0</inkml:trace>
  <inkml:trace contextRef="#ctx0" brushRef="#br0" timeOffset="168889.66">26601 12945 0,'0'-29'0,"-28"29"15,28-28 1,-28 28-16,0 0 16,-1 0-1,1 28-15,0 29 16,28-29-16,-28-28 0,-1 57 16,29-29-16,-28 0 0,28 29 0,-28-29 15,28 29-15,-29-29 0,29 0 0,0 29 16,0-29-16,0 0 0,29 0 0,27 1 15,-27-29-15,27 0 0,-28 0 16,29 0-16,-1-57 0,1 29 0,0 0 16,-1-29-16,-28 29 0,29-29 0,-29 1 15,0-1-15,-28 1 0,0-1 0,0 29 16,-84-29-16,55 29 0,-27 0 16,-1 0-16,-28-1 0,29 1 0,-1 28 15,-27 0-15</inkml:trace>
  <inkml:trace contextRef="#ctx0" brushRef="#br0" timeOffset="170856.14">26262 12153 0,'-28'0'0,"0"0"32,84 0-1,-56 29-16,28-1-15,-28 0 0,0 0 16,0 1-16,29-1 0,-29 28 16,28-27-16,-28 27 0,0-27 0,28 27 15,-28-28-15,0 29 0,0-29 0,29 29 16,-29-29-16,0 0 0,28 29 0,-28-29 16,0 0-16,0 0 0,28 1 15,0-29 1,-28-29-1,29 29-15,-29-56 0,28 28 0,0-1 16,-28 1-16,28-28 0,1-1 0,-1 1 16,0-1-16,1 1 0,-1-1 0,0 0 15,0 1-15,29-29 0,-1 29 0,-27-1 16,27 1-16,-28-1 0,29 0 16</inkml:trace>
  <inkml:trace contextRef="#ctx0" brushRef="#br0" timeOffset="175873">28411 9044 0,'0'29'0,"-29"-29"16,29 28-16,-28-28 0,28 56 0,-56-27 15,56-1-15,-29 0 0,1 0 0,28 29 16,-28-29-16,0 29 0,-1-1 0,1 1 16,0-29-16,-1 29 0,1-1 0,-28 1 15,27-1-15,1 1 0,-28-1 0,27-28 16,1 29-16,0-29 0,-1 1 0,29-1 16,-28 0-16,28 0 0</inkml:trace>
  <inkml:trace contextRef="#ctx0" brushRef="#br0" timeOffset="176039.23">28156 9807 0,'0'29'15,"0"-1"-15,0 0 16,0 0-16,0 1 16,0-1-16,57 0 0,-29 1 15,0-29-15,1 28 0,-1 0 16,0-28-16,0 28 0,1 1 15</inkml:trace>
  <inkml:trace contextRef="#ctx0" brushRef="#br0" timeOffset="176289.48">29315 9497 0,'29'0'0,"-86"0"31,29 28-31,-1 28 16,1-56-16,0 57 0,0-29 0,-1 0 16,1 1-16,0 27 0,-29-28 0,29 1 15,0 27-15,-29-28 0,29 1 0,0 27 16,-1-27-16,1-1 0,0 0 0,0 0 15,28 1-15,-29-1 0</inkml:trace>
  <inkml:trace contextRef="#ctx0" brushRef="#br0" timeOffset="176438.96">28948 10062 0,'0'28'15,"-28"-28"-15,28 57 0,0-29 16,0 0-16,0 0 0,56 1 15,-56-1-15,28 0 0,1 0 0,-1 1 16,0-1-16,0 0 0,1-28 0</inkml:trace>
  <inkml:trace contextRef="#ctx0" brushRef="#br0" timeOffset="177039.53">30163 10062 0,'29'0'16,"-29"-28"-1,0-1-15,0 1 0,0 0 16,0-1-16,-29 1 0,29 0 16,0 0-16,-28 28 0,28-29 0,-28 1 15,0 28-15,28-28 0,-29 28 0,1 0 16,0 0-16,0 0 0,-1 0 0,1 0 16,0 0-16,-1 28 15,1-28-15,28 28 0,-28 1 0,28-1 16,0 0-16,0 0 0,0 1 0,0-1 15,0 0-15,56 1 0,-56-1 0,29 0 16,-1 0-16,0-28 0,1 29 0,-1-1 16,0 0-16,-28 0 15,0 1-15,0-1 0,-56 0 16,27 0-16,-27 1 0,27-29 16,1 28-16,-28 0 0,27-28 0,-27 28 15,28 1-15,-1-29 0,1 28 16,0-28-16,-1 0 0,1 0 15,28-28-15</inkml:trace>
  <inkml:trace contextRef="#ctx0" brushRef="#br0" timeOffset="177522.84">30785 9383 0,'0'29'16,"0"-1"-16,0 0 15,29-28-15,-29 29 0,56-29 16,-28 0-16,1 0 0,-1 28 0,28-28 16,-27 0-16,-1 0 0,0 28 0,29-28 15,-29 28-15,0-28 16</inkml:trace>
  <inkml:trace contextRef="#ctx0" brushRef="#br0" timeOffset="177805.28">30927 9694 0,'-29'29'15,"1"-29"-15,0 0 0,0 0 16,-1 0-16,1 0 15,28 28 1,-28 0-16,0 0 16,-1 1-16,1-29 0,0 28 15,-1 0-15,1 0 0,0-28 0,28 29 16,-28-1-16,-1-28 0,29 28 0,0 1 16,29-1-1,27-28-15,-28 0 0,29 0 16,-29 0-16,29 0 0,-29 0 0,29 0 15,-29 0-15,0 0 0,0 0 0,1 0 16</inkml:trace>
  <inkml:trace contextRef="#ctx0" brushRef="#br0" timeOffset="178005.87">31125 9836 0,'0'-29'15,"-29"29"-15,1 0 0,28-28 16,-28 28-16,28 28 16,28 1-1,-28-1-15,0 28 0,0-27 16,28-1-16,-28 29 0,0-1 0,0-28 16,0 29-16,0-29 0,-28 0 0,28 29 15,0-29-15,-28 0 0</inkml:trace>
  <inkml:trace contextRef="#ctx0" brushRef="#br0" timeOffset="178205.6">30559 10344 0,'28'0'15,"1"-28"-15,-1 28 16,0 0-16,1 0 0,-1 0 0,0 0 15,0 0-15,1 0 0,-1 0 0,0 0 16,0 28-16,1-28 0,-1 0 16</inkml:trace>
  <inkml:trace contextRef="#ctx0" brushRef="#br0" timeOffset="178472.22">30927 10090 0,'0'-28'0,"-29"28"15,1 0-15,28 28 16,-28-28-16,28 28 0,0 1 16,-28-1-16,28 0 0,0 0 0,-29 1 15,1 27-15,0-28 0,0 1 16,28-1-16,-29 0 0,1 29 16,0-29-16,-1 0 0,1 29 0,0-29 15,0 29-15,-1-29 0,29 0 0,-28 0 16,28 1-16,0-1 0,0 0 0,57-28 15,-29 0 1,28-28-16,-27 28 0,27-57 0,-27 29 16,27 0-16,1 0 0,-1-1 0,-28 1 15,1 0-15,-1 0 0</inkml:trace>
  <inkml:trace contextRef="#ctx0" brushRef="#br0" timeOffset="178689.01">31379 10175 0,'-28'0'31,"28"28"-31,0 0 0,-29-28 16,29 29-16,0-1 0,0 0 15,-28 0-15,28 1 0,0-1 0,-28 0 16,28 0-16,-28 1 0,28-1 15,0 0-15,0 1 0</inkml:trace>
  <inkml:trace contextRef="#ctx0" brushRef="#br0" timeOffset="179139.55">31831 9949 0,'0'28'47,"0"0"-31,0 1-16,-28-1 16,28 0-16,0 0 0,0 1 15,-28-29-15,28 28 0,-29 0 16,29 0-16,-28 1 0,28-1 15,-28-28-15,28 28 0,0 0 0,-28 1 16,28-1-16,-29 0 0,29 0 16,-28 1-16,28-1 0,-28 0 15,28 1-15,-28-1 0,28 0 16,0 0-16,-29-28 16,29 29-16,0-1 15,-28-28-15,28 28 31,-28-28-15,28 28 0,-28-28-16,-1 29 15,1-29-15,28 28 16,-28-28-16,-1 0 16,1-57-16,28 1 15,-28 28-15,28-1 0,-28-27 16</inkml:trace>
  <inkml:trace contextRef="#ctx0" brushRef="#br0" timeOffset="180022.67">27958 11899 0,'0'-28'16,"29"-1"-16,-29 1 15,0 0-15,0 0 16,0-1-16,28 29 15,-28-28-15,28 28 16,0 0-16,1 0 0,-1-28 16,0 28-16,1 0 0,-1 0 0,0 0 15,0 0-15,29 0 0,-29 0 0,0 0 16,1 0-16,-1 0 0,0 0 16,0 28-16,-28 0 15,0 1 1,0-1-16,-28-28 15,28 28-15,-28 0 0,28 1 0,-28-1 16,-1-28-16,1 56 0,0-27 0,28-1 16,-28 0-16,-1 29 0,1-29 0,28 0 15,-28 29-15,28-29 0,0 29 0,0-29 16,0 0-16,0 0 0,28 1 0,-28-1 16,57 0-16,-29-28 0,0 29 0,0-29 15,29 0-15,-29 0 0,29-57 16,-29 29-16,29-29 0,-1 1 0</inkml:trace>
  <inkml:trace contextRef="#ctx0" brushRef="#br0" timeOffset="180172.37">29089 11249 0,'0'-28'0,"0"-1"0,-28 29 31,28 29-31,0-1 16,28 28-16,-28-27 15,57-29-15,-57 28 0</inkml:trace>
  <inkml:trace contextRef="#ctx0" brushRef="#br0" timeOffset="183455.6">30050 11814 0,'0'-28'16,"-28"28"-16,0 0 31,28 28-15,0 0-16,0 1 15,0-1-15,-28 0 0,28 0 16,0 1-16,0-1 0,-29 0 0,29 1 16,-28 27-16,28-28 0,-28 29 0,-1-29 15,29 29-15,-28-29 0,28 0 0,-28 0 16,28 1-16,0-1 0,-28 0 0,28 1 16,56-86-1,-28 29 1,1-1-16,-1-27 0,0 28 0,1-29 15,-1 29-15,28-29 0,-27 29 16,-1 0-16,-28 0 0,28-1 0,0 1 16,1 0-16,-29 56 31,0 0-15,0 1-16,0-1 0,0 0 0,0 0 15,0 1-15,-29-1 0,29 0 0,0 0 16,0 1-16,0-1 0,0 0 15,29-28 1,-1-28 0,0 28-16,0-28 0,29-1 0,-29 1 15,1 0-15,-1 0 0,0-1 0,0 1 16,1 0-16,-29 56 31,0 29-15,-29-29-16,29 0 0,-28 0 15,28 1-15,-28 27 0,28-28 0,-28 1 16,28-1-16,0 0 0,-29 1 0,29-1 16,0 0-16,29-28 15</inkml:trace>
  <inkml:trace contextRef="#ctx0" brushRef="#br0" timeOffset="183688.41">30983 12182 0,'28'0'31,"-28"28"1,0 0-32,0 0 15,-28 1-15,28-1 0,0 0 16,0 0-16,-28 1 0,28-1 0,-28 0 15,28 1-15,-29-1 0,1 0 16,28 0-16</inkml:trace>
  <inkml:trace contextRef="#ctx0" brushRef="#br0" timeOffset="183855.81">31153 11786 0,'28'0'0,"-28"-28"15,0 56 17,0 0-32,-28-28 15,28 28-15,0 1 0,0-1 16,0 0-16,-28 0 0</inkml:trace>
  <inkml:trace contextRef="#ctx0" brushRef="#br0" timeOffset="184238.99">31266 12069 0,'0'28'47,"0"0"-31,0 0-16,0 1 0,0-1 15,0 0-15,0 29 0,0-29 16,-28 0-16,28 0 0,-29 29 0,29-29 16,-28 1-16,28-1 0,-28 0 0,0 0 15,56-28 1,-28-28 0,56 28-16,-27-56 0,-1 27 0,0-27 15,0 27-15,1 1 0,-29 0 0,28-29 16,0 57-16,1-28 0,-29 0 0,28 28 15,0 0-15,-28 28 16,0 0 0,0 1-16,0 27 0,0-28 15,0 1-15,0-1 0,0 29 0,0-29 16,0 0-16,0 0 0,0 1 0,0 27 16,0-28-16</inkml:trace>
  <inkml:trace contextRef="#ctx0" brushRef="#br0" timeOffset="189554.63">20524 11023 0,'0'-28'16,"0"-1"-16,0 1 15,0 0-15,0-1 16,0 1-16,0 0 16,28 28-16,-28-28 0,28-1 0,29 1 15,-29 28-15,0-28 16,0 28-16,1 0 16,-1 0-16,0 0 31,-28 28-16,0 0-15,0 1 0,0-1 16,-28-28-16,28 28 0,-28 0 0,28 1 16,-29-1-16,1-28 0,0 28 0,0 1 15,28-1-15,-29 28 0,1-27 0,0-1 16,0 0-16,28 0 0,-29 1 0,29 27 16,-28-28-16,28 1 0,0-1 0,0 0 15,57 0-15,-1 1 16,-28-29-16,29 0 0,-29 28 15,29-28-15,-1 0 0,1-57 0,-1 57 16,-27-56-16</inkml:trace>
  <inkml:trace contextRef="#ctx0" brushRef="#br0" timeOffset="189722.36">21259 10147 0,'-29'0'31,"29"28"-15,-28-28-16,28 28 0,0 0 15,57 1-15,-57-1 0,28-28 16,0 28-16,29-28 0</inkml:trace>
  <inkml:trace contextRef="#ctx0" brushRef="#br0" timeOffset="190522.22">22531 12634 0,'-29'0'16,"1"-28"-16,0 28 0,0 0 15,-1-29-15,1 29 0,0 0 16,84 0 15,-27 0-31,-1 0 16,0 0-16,0 0 0,1 0 15,-1 0-15,0 0 0,0 0 0,1 0 16,-1 0-16,0 0 0,1 0 16,-1 0-16,0 0 0,0 0 15,1 0-15,-29 29 16,0-1-16,0 0 16,0 0-16,-29 1 0,29 27 15,-56-28-15,56 29 0,-28-1 0,-1 1 16,1 0-16,28-1 0,-28 1 0,-1-1 15,1 29-15,0-29 0,0 1 0,-1 28 16,1-29-16,28 1 0,-28 28 0,0-29 16,28 1-16,-29-1 0,1-28 0,28 29 15,0-29-15,-28 1 0,28-1 16,0-85 0,0 1-16,0 27 0,-28-27 15,28-1-15,0-27 0</inkml:trace>
  <inkml:trace contextRef="#ctx0" brushRef="#br0" timeOffset="190705.08">22898 12153 0,'28'0'0,"1"-28"0,-29 0 16,-29 28-1,29 28 1,0 0-16,0 29 16,0-29-16,0 0 15</inkml:trace>
  <inkml:trace contextRef="#ctx0" brushRef="#br0" timeOffset="193021.61">15520 11701 0,'-28'0'15,"-1"0"-15,1 0 16,0 0-16,0 0 16,-1 0 15,58 0 31,-1 0-30,-28 28-17,0 1-15,0-1 16,0 0-16,-28 0 15,28 1-15,-57-1 0,29 0 16,28 0-16,-29 1 0,29-1 0,-28 0 16,28 1-16,0-1 0,-28 0 0,28 0 15,-28 1-15,28-1 0,0 0 0,0 0 16,0 1-16,28-1 16,0-28-16,29 0 15,-29 0-15,0-28 0,29 28 16,-29-57-16</inkml:trace>
  <inkml:trace contextRef="#ctx0" brushRef="#br0" timeOffset="193188.14">15859 11221 0,'0'-29'0,"0"1"0,-28 0 16,0 28-16,28-28 15,-29 28-15,29 28 16,29 0-1,-1 29-15,-28-29 16,28-28-16,-28 28 0</inkml:trace>
  <inkml:trace contextRef="#ctx0" brushRef="#br0" timeOffset="193421.37">15803 11871 0,'-29'0'0,"29"-29"32,29 29-32,27 0 15,-28-28-15,1 28 0,-1 0 16,0 0-16,0 0 0,1 0 0,-1 0 15,0 28-15</inkml:trace>
  <inkml:trace contextRef="#ctx0" brushRef="#br0" timeOffset="193954.84">16311 11871 0,'0'-29'0,"-28"29"0,28-28 16,-28 28-16,28-28 16,-28 28-16,56 0 46,28 0-30,-27 0 0,-1 0-16,0 0 0,0 0 15,1 0-15,-1 0 0,0 0 16,1-28-16,-1 28 0,0 0 16,0 0-16,-28-29 0,29 29 15,-86 0 16,57 29-31,-28 27 16,28-28-16,-28 1 0,28-1 0,0 0 16,-29 29-16,29-29 0,-28 29 0,28-1 15,-28 1-15,28-1 0,-29 1 0,1-1 16,28 1-16,-28-1 0,0 29 0,-1-28 16,1-1-16,0 1 0,0-1 15,-1 1-15,1-1 0,0-28 0,28 29 16,-28-29-16,-1 1 0,29-1 0,-28-28 15,28 28-15,-28-28 0,-1-28 16,29 0-16,0-1 16,0-27-16,0-1 0,0 1 0,0-1 15</inkml:trace>
  <inkml:trace contextRef="#ctx0" brushRef="#br0" timeOffset="194121.61">17188 11164 0,'28'0'0,"0"0"0,-84 0 16,56 28-1,-29-28-15,29 29 0,-28-29 16,28 28-16,0 0 16,28-28-16</inkml:trace>
  <inkml:trace contextRef="#ctx0" brushRef="#br0" timeOffset="194704.59">15011 10853 0,'0'-28'0,"0"0"15,0-1-15,-28 29 16,28 57 15,0-29-31,0 0 0,0 29 16,0 0-16,0-1 0,0 29 0,0 0 16,-29-1-16,1 29 0,0-28 0,0 28 15,-1 0-15,1 0 0,-28 0 0,27 1 16,-27-30-16,28 29 0,-1-28 0,1 28 15,0-28-15,-1-28 0,29 27 0,-28-27 16,28-29-16,0 0 0,0 1 16,0-1-16</inkml:trace>
  <inkml:trace contextRef="#ctx0" brushRef="#br0" timeOffset="195321.74">17301 11079 0,'28'-28'0,"0"0"15,-28 56 17,0 29-17,-28-29-15,28 28 0,-28 1 0,0-1 16,-1 29-16,1 0 0,0 0 0,-1 0 16,-27-1-16,28 1 0,-1 28 0,-27-28 15,28 0-15,-1 0 0,-27-1 0,28-27 16,-1 28-16,1 0 0,0-29 0,-1 1 15,1-1-15,28 1 0,0-29 0,0 0 16,0 0-16,0 1 0,0-1 0,0 0 16,28-28-16</inkml:trace>
  <inkml:trace contextRef="#ctx0" brushRef="#br0" timeOffset="196038.02">17753 12125 0,'0'-28'16,"28"28"0,-28-28-16,29 28 15,-29 28 32,0 0-31,0 0-1,0 1 1,28-29-16,-28-29 62,0 1-62,-28 0 32,28 56-1,-29-28-31,29 28 16,0 1-16,29-29 31</inkml:trace>
  <inkml:trace contextRef="#ctx0" brushRef="#br0" timeOffset="197521.72">19167 12097 0,'28'0'47,"0"0"-47,0-28 15,-28-1-15,0 1 16,29 28-16,-29-28 16,0-1-16,0 1 15,0 0-15,0 0 0,-57-1 0,29 1 16,0 0-16,-1 28 0,1 0 15,0-28-15,0 28 0,-1 0 0,-27 28 16,27-28-16,-27 56 0,28 1 0,-29-29 16,29 29-16,0-1 0,-29 1 0,29 28 15,-1-29-15,1 29 0,28-29 0,0 1 16,0 28-16,0-29 0,0 1 0,28-29 16,-28 0-16,57 29 0,-29-57 0,29 28 15,-29-28-15,29 0 0,-1 0 16,-28 0-16,29 0 0,-29-28 0</inkml:trace>
  <inkml:trace contextRef="#ctx0" brushRef="#br0" timeOffset="197904.34">19223 12634 0,'-28'-28'16,"0"-1"-1,84 29 1,-56-28 0,28 28-16,29 0 0,-29 0 15,0 0-15,1 0 0,-1 0 16,0 0-16,1 0 0,-1 0 15,0 0-15,-28 28 16,0 1 0,-28-1-16,28 0 0,-57 0 15,57 1-15,-28-1 0,0 0 0,-1 29 16,29-29-16,-28 28 0,0-27 16,28 27-16,0-27 0,0-1 0,0 0 15,0 0-15,0 1 0,28-1 0,29 0 16,-29-28-16,0 0 0,29 0 15</inkml:trace>
  <inkml:trace contextRef="#ctx0" brushRef="#br0" timeOffset="198071.48">19873 12153 0,'-28'-28'0,"0"28"0,0 0 15,-1 0-15,1 0 16,56 28-1,29-28 1,-57 29-16,28-29 0,0 28 0,1-28 16</inkml:trace>
  <inkml:trace contextRef="#ctx0" brushRef="#br0" timeOffset="199609.43">19986 12210 0,'-28'0'0,"0"0"15,0 0-15,-1 0 16,86 0 0,-29 0-16,29-28 0,-1 28 15,1-29-15,28 29 0,-1-28 16,1 0-16,0 28 0,28-28 0,-28-1 15,0 29-15,0-28 0,-1 28 0,-27-28 16,-1 28-16,1-29 0,-29 29 0,29 0 16,-29 0-16,0-28 0,-56 28 31,0 28-15</inkml:trace>
  <inkml:trace contextRef="#ctx0" brushRef="#br0" timeOffset="200104.28">21145 11673 0,'-28'0'0,"0"0"16,0 0-16,-1 0 15,86 0 1,-1 28 0,-27-28-16,-1 28 0,29-28 0,-29 57 15,0-57-15,29 28 0,-29 0 0,0 1 16,0-29-16,1 28 0,-29 0 0,28 0 15,-28 1-15,28-1 0,-28 0 16,0 1-16,0-1 0,0 0 16,-28 0-16,28 1 0,-57 27 0,29-28 15,0 1-15,-29 27 0,29-28 0,-28 1 16,27 27-16,1-27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09:27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12665 2600 0,'0'-28'15,"-29"56"17,29 29-32,0-1 15,-28 1-15,28-1 0,-28 29 0,28 0 16,-28 28-16,-1-28 0,29 28 0,-28 0 15,0 0-15,28-28 0,0 28 0,-28-57 16,28 29-16,0-29 0,0 1 0,0-29 16,56 1-16</inkml:trace>
  <inkml:trace contextRef="#ctx0" brushRef="#br0" timeOffset="583.52">14191 3081 0,'0'-29'0,"-28"29"0,28-28 0,-28 28 16,-1 0-16,58 0 31,-29 28-31,56-28 0,-28 0 0,29 0 16,-29 29-16,29-29 0,-1 28 0,1 0 15,-29-28-15,29 28 0,-1 1 16,-27-1-16,-1 0 0,0 29 0,-28-29 16,28 0-16,-28 0 0,0 1 0,0 27 15,-56-27-15,56-1 0,-57 28 0,29-27 16,-29-1-16,29 28 0,-28-27 0,27-1 15,-27 0-15,28 0 0,-29-28 0,29 29 16,-1-1-16,1-28 0,0 28 0,0-28 16,28 28-16,28-28 15,28 29 1,1-29-16,-29 0 0,29 0 0,-1 0 16,-27 0-16,27 0 0,-28 0 0,29 0 15,-29 0-15,1 0 0,-1 0 0,0 0 16,0 0-16</inkml:trace>
  <inkml:trace contextRef="#ctx0" brushRef="#br0" timeOffset="1299.82">15859 2826 0,'-28'-28'0,"0"0"15,-1-1-15,1 29 16,28-28-16,28 28 16,29 57-16,-29-57 15,29 28-15,-1 0 0,1 0 0,-1 1 16,1-1-16,-1 0 0,1 29 0,-29-29 16,29 0-16,-29 1 0,0-1 0,0 0 15,-28 0-15,0 1 0,0-1 0,0 0 16,0 0-16,-56 1 0,-1-1 15,29 0-15,0-28 0,-29 0 16,29 28-16,-28-28 0,27 0 0,-27 0 16,27 0-16,1 0 0,0 0 0,0 0 15,-1-28-15,86 56 16,-1 29 0,-27-29-16,27 1 0,-27-1 15,27 28-15,1-27 0,-29 27 0,28-28 16,-27 29-16,-1-1 0,0-27 0,-28 27 15,28 1-15,-28-1 0,0-27 0,0 27 16,0 1-16,-28-29 0,28 28 0,-56 1 16,27-29-16,1 0 0,0 29 15,0-29-15,28 1 0,-29-29 0,1 28 16,0-28-16,0-28 16</inkml:trace>
  <inkml:trace contextRef="#ctx0" brushRef="#br0" timeOffset="1900.15">17894 2968 0,'29'-29'0,"-1"29"0,-28-28 15,28 28-15,1 0 0,-29-28 16,28 28-16,-28-29 16,28 29-16,-28 29 31,-56-1-15,27 29-16,1-29 15,0 0-15,-29 0 0,29 29 16,0-29-16,-1 29 0,1-1 0,0-28 15,28 1-15,-28-1 0,28 28 0,0-27 16,0-1-16,56 0 0,1 1 16,-1-29-16,-28 0 0,29 28 15,-29-28-15,29 0 0,-29 0 0,29 0 16,-1 0-16,-28 0 0,29 0 0,-29 0 16,29 0-16,-29-28 0,0 28 0,1-29 15,-1 29-15,0-28 0,0 28 0,1-28 16,-29-1-16,28 1 0,-28 0 0,0 0 15,0-1-15,0 1 0,0 0 0,0 0 16,0-1-16,-28 1 0,28 0 0,0 0 16,-29-29-16,29 29 0,-28 0 15,28-1-15,-28 1 0,0 0 16,28-1-16,-29 29 0,1 0 16,28-28-16,-28 56 15,0 29 1,28-29-16,-29 29 0,29-1 0,-28 1 15,0-1-15,28 29 0,-29 0 0,1 0 16,0 0-16,0-1 0,-29 1 0,29 0 16,0 28-16,-29-28 0,0 28 0,29-28 15,-28-1-15,27 1 0,-27 0 0</inkml:trace>
  <inkml:trace contextRef="#ctx0" brushRef="#br0" timeOffset="2532.86">13032 5116 0,'0'-29'0,"0"1"15,0 0 1,0 0-16,-28-1 16,28 86 15,-28-29-31,28 0 0,-29 1 15,29 27-15,-28 1 0,28-1 0,0 29 16,-28-29-16,28 29 0,0-28 0,0-1 16,-28 1-16,28-1 0,0 1 0,0-29 15,0 0-15,0 1 0,0-1 0</inkml:trace>
  <inkml:trace contextRef="#ctx0" brushRef="#br0" timeOffset="3149.81">14333 4663 0,'0'-28'15,"0"0"-15,-29 0 0,29-1 0,-28 1 16,28 0 0,28 84-1,1-56 1,27 0-16,-28 29 0,1-1 0,27 0 15,-28 0-15,29 1 0,-29-29 0,1 28 16,27 0-16,-28 29 0,1-29 0,-1-28 16,-28 28-16,28 0 0,-28 1 0,0-1 15,0 0-15,-28-28 16,28 29-16,-57-29 0,29 28 0,0-28 16,0 0-16,-1 28 0,-27-28 15,27 0-15,1 0 0,0 0 0,0 0 16,-1 0-16,1 0 0,0-28 15,84 28 17,-27 0-32,-1 28 0,28-28 15,-27 28-15,-1-28 0,0 57 0,29-57 16,-29 28-16,0 0 0,1 1 0,-1-1 16,0 0-16,0 0 0,-28 1 0,0 27 15,0-28-15,0 1 0,0 27 16,-28-27-16,28-1 0,-56 28 0,27-27 15,1-1-15,0 0 0,0 0 0,-1 1 16,1-1-16,0-28 0,-1 28 0,1-28 16,0 0-16,0 0 15,28-56-15</inkml:trace>
  <inkml:trace contextRef="#ctx0" brushRef="#br0" timeOffset="3765.8">16142 4748 0,'-28'-28'0,"-1"28"15,29-28-15,-28 28 0,0-29 0,-1 29 16,1 0-16,28-28 0,-28 28 16,84 0-1,-56 28-15,29-28 0,-1 29 16,29 27-16,-29-28 0,28 1 15,1 27-15,-29-28 0,29 29 0,-1-29 16,-28 29-16,1-29 0,-1 29 0,-28-29 16,28 0-16,-28 29 0,0-29 0,0 0 15,-56 0-15,56 1 0,-57-1 0,29 0 16,0 0-16,-29-28 0,29 29 0,-29-1 16,1-28-16,-1 28 0,29-28 0,-29 29 15,29-29-15,0 0 0,0 28 0,56 0 31,28-28-31,1 28 16,0-28-16,-29 29 0,28-29 0,29 28 16,-28 0-16,-1-28 0,1 28 0,-29 1 15,29-29-15,-29 28 0</inkml:trace>
  <inkml:trace contextRef="#ctx0" brushRef="#br0" timeOffset="4199.68">17866 5059 0,'0'-28'0,"0"0"0,0-1 16,0 1-16,-28 28 63,0 28-63,-1-28 0,1 57 15,0-29-15,0 0 0,-1 1 0,1-1 16,-28 28-16,27-27 0,29 27 15,-28-28-15,28 29 0,-28-29 0,28 29 16,0-29-16,0 0 0,0 1 0,56-1 16,-27 0-16,-1-28 0,28 28 0,-27-28 15,27 0-15,1 0 0,-1 0 0,1-28 16,-29 28-16,29-28 0,-29 28 0,0-28 16,0 28-16,1-29 0,-1 29 0,0-28 15,0 28-15,-28-28 0,29 28 16,-29-29-16</inkml:trace>
  <inkml:trace contextRef="#ctx0" brushRef="#br0" timeOffset="4383.37">18205 4974 0,'0'-28'0,"0"0"16,-28 28-16,0 0 16,28 56-1,-28-27-15,28-1 0,0 0 16,0 29-16,-29-1 0,1 1 0,28 27 15,-28-27-15,0 28 0,-1-29 0,-27 29 16,27 0-16,1-29 0,-28 29 0,27 0 16,1-28-16,-28 27 0</inkml:trace>
  <inkml:trace contextRef="#ctx0" brushRef="#br0" timeOffset="5483.32">11704 3702 0,'28'-28'0,"-28"0"16,0 0-1,28-1-15,0 29 16,1 0-16,-1 29 16,-28-1-16,0 28 15,0-27-15,0 27 0,0 1 16,0 27-16,0-27 0,28 28 0,-28-29 15,0 1-15,28 28 0,1-29 0,-29 1 16,56-29-16,-28 29 0,29-29 0,0-28 16,27 28-16,-27-28 0,28 0 0,28-56 15,-28-1-15,28 0 0,0 1 0,28-29 16,-28 0-16,29 29 0,-1-29 0,-28 0 16,0 29-16,0-1 0,-28 29 0,0 0 15,-29 28-15,-27 0 0,-1 0 0,0 56 16,-28 1-16,28-1 0,-28-28 0,0 29 15,0 0-15,29 27 0,-1-27 0,0-1 16,0-27-16,29 27 0,-1 1 0,29-29 16,0 0-16,0 1 0,28-1 15,28 0-15,1-28 0,-1 28 0,0-28 16,29 0-16,0 0 0,-29-56 0,29 28 16,-29-29-16,0 29 0,29-29 0,-57 1 15,28-1-15,-28 1 0,0-1 0,1 1 16,-30 27-16,-27 1 0,-29 0 0,0 28 15,1 0-15,-1 0 0,-28 28 16,0 0-16,0 29 0,28-29 0,-28 29 16,28-1-16,1 1 0,-1-1 0,29 1 15,-29-29-15,28 29 0,1-29 0,-1 0 16,1 0-16,0 1 0,-1-29 16,-28 28-16,29-28 0,-29 0 0,29 0 15,-29 0-15,28 0 0,-27 0 0,27 0 16,1-28-16,-29 28 0,29-29 0,27 29 15,-27-28-15,0 0 0,-1 28 0,29-28 16,-29-1-16,-27 1 0</inkml:trace>
  <inkml:trace contextRef="#ctx0" brushRef="#br0" timeOffset="11149.81">22955 3589 0,'28'0'16,"0"-28"-16,1 28 16,-1 0-16,0 0 15,0 0-15,1-28 16,-1 28-16,-28-28 16,28-1-16,-28 1 0,0 0 15,0-1-15,0 1 0,0 0 0,0 0 16,-28-1-16,28 1 0,-57-28 0,29 27 15,-28 1-15,27 0 0,-27 0 0,-1-1 16,29 29-16,-29 0 0,1 0 0,-1 0 16,29 57-16,-29-29 0,29 0 0,0 29 15,0-1-15,-1 1 0,29 28 0,0-29 16,0 29-16,0-28 0,57-1 0,-29 1 16,29-1-16,-29-28 0,29 1 0,-1-1 15,1-28-15,27 28 0,-27-28 0,0 0 16,-1 0-16,1 0 0,-29 0 15,28-28-15,-27 28 0,-1 0 0,-28-28 16,28 28-16,-56 0 16,-29 28-1,29 0 1,28 0-16</inkml:trace>
  <inkml:trace contextRef="#ctx0" brushRef="#br0" timeOffset="11683.34">24651 2176 0,'0'-28'0,"28"0"15,-28-1-15,0 58 16,-28-1-16,28 0 16,-28 29-16,28-1 0,-57 29 0,57 0 15,-28 28-15,0-28 0,-1 28 0,1 0 16,0 0-16,-29 0 0,29 0 16,0 0-16,-1 0 0,1 0 0,0-28 15,0 28-15,-1-28 0,1-29 0,28 1 16,-28-1-16,28 1 0,0-29 0,56-28 15,-56-28-15,57 0 16,-29-29-16,0 0 0,1 1 0,-1-29 16,0 0-16,29 29 0,-29-29 0,-28 0 15,28 29-15,1-29 0,-29 57 0,28-29 16,-28 29-16,0 0 0,28 28 16,-28 56-16,0-28 15,0 1-15,0-1 0,0 28 16,0-27-16,0 27 0,0 1 0,28-1 15,-28 1-15,0-29 0,0 29 0,0-1 16,0-28-16,0 1 0,-28 27 0,28-28 16,-56 1-16,56-1 0,-29 0 0,1 1 15,0-1-15,-1-28 0,1 28 0,0-28 16,0 0-16,-1 0 0,1 0 16,28-56-16,-28 56 0,28-29 0</inkml:trace>
  <inkml:trace contextRef="#ctx0" brushRef="#br0" timeOffset="11999.8">25669 4013 0,'28'-28'15,"-28"0"-15,28-1 0,-28 1 0,0-28 16,0 27-16,0 1 0,0 0 0,0-29 16,0 29-16,0 0 0,-28-29 0,28 29 15,-28 28-15,28-28 0,-29 0 16,1 28-16,0 0 0,-1 0 0,1 28 16,0 0-16,0 29 0,-1-29 15,-27 28-15,28 29 0,-29-28 0,29 27 16,0-27-16,28 28 0,-29-29 0,29 1 15,0-1-15,57 1 0,-57-29 0,56 0 16,-27 1-16,27-29 0,1 0 0,-29 0 16,28 0-16</inkml:trace>
  <inkml:trace contextRef="#ctx0" brushRef="#br0" timeOffset="12683.26">22955 5624 0,'0'-28'16,"28"28"-1,0 0-15,-28-28 0,0 0 16,29-1-16,-1 1 16,-28 0-16,0-1 0,28-27 0,-28 28 15,0-1-15,0 1 0,0 0 0,-28 0 16,28-1-16,-57-27 0,29 28 0,0-1 15,-1 1-15,1-28 0,-28 56 0,27-29 16,-27 1-16,-1 28 0,29 0 0,-29 0 16,1 0-16,28 57 0,-29-29 0,29 28 15,-29-27-15,29 55 0,0-27 0,28 28 16,-28-29-16,28 1 0,0 28 0,0-29 16,28 1-16,28-1 0,-27-28 0,-1 1 15,28-1-15,1 0 0,-29-28 0,29 0 16,-1 0-16,1 0 0,-1 0 15,1-28-15,-29 28 0,0-57 0,1 57 16,-1-28-16,0 28 0,-28-28 0,-28 28 31,28 28-31,-28-28 0,28 57 16,-29-29-16,29 0 0,-28 29 0,28-1 16,-28-27-16,28 27 0,0-28 0,0 29 15,0-29-15</inkml:trace>
  <inkml:trace contextRef="#ctx0" brushRef="#br0" timeOffset="13232.81">24340 4579 0,'28'-29'16,"-28"1"-16,0 0 0,0 0 0,0-1 16,-28 29-16,0 57 31,28-29-31,0 0 0,-29 29 16,1-1-16,28 29 0,-28-28 0,28 27 15,-28 1-15,-1 0 0,1 0 0,0 0 16,-1-1-16,1 1 0,0 0 0,0 0 15,-1-29-15,1 1 0,0-1 0,0 1 16,-1-29-16,29 29 0,0-29 16,0 0-16,29-84 15,-29 27-15,28-27 0,-28 28 16,56-29-16,-27 1 0,-1-29 0,-28 28 16,28 1-16,0-1 0,1 1 0,-1 27 15,0 1-15,-28 0 0,29 0 0,-1 28 16,0 0-16,0 0 15,-28 28-15,29-28 0,-1 28 16,-28 0-16,28 1 0,-28-1 0,28 0 16,-28 0-16,0 1 0,0-1 0,0 0 15,0 1-15,0 27 0,0-28 0,0 1 16,0-1-16,-28 0 0,28 0 0,0 1 16,-28-1-16,28 0 0,-28 0 0,-1 1 15,1-29-15,28 28 0,-28-28 16,0 0-16,-1 0 0,1 0 15,0 0-15,-1-28 0</inkml:trace>
  <inkml:trace contextRef="#ctx0" brushRef="#br0" timeOffset="13682.63">25725 5822 0,'0'-28'16,"0"0"-16,0-1 15,0 1-15,0 0 0,0 0 16,0-1-16,-28 29 0,28-28 16,-28 0-16,-1 0 0,1 28 15,28-29-15,-28 29 0,-1 0 0,1-28 16,0 28-16,0 0 15,-1 0-15,1 0 0,28 57 0,-56-29 16,27 0-16,1 29 0,0-29 0,-29 28 16,29 1-16,0 28 0,28-29 0,-29 29 15,29-28-15,0 27 0,0-27 0,0-1 16,57 1-16,-29-29 0,1 0 0,27 1 16,-28-29-16,29 0 0,-29 0 0</inkml:trace>
  <inkml:trace contextRef="#ctx0" brushRef="#br0" timeOffset="14665.78">26799 5964 0,'29'0'16,"-1"0"-1,0 0-15,0 28 16,1-28 15,-29-28-15,0-1 0,0 1-16,0 0 0,0-1 15,0 1-15,-29 0 0,29 0 0,-56 28 16,56-29-16,-28 1 0,-1 28 0,-27-28 15,28 28-15,-1 0 0,1 0 0,0 0 16,-1 28-16,-27 0 0,28 29 0,-1-29 16,-27 29-16,28-1 0,-1 1 0,29 28 15,-28-29-15,28 1 0,0-1 16,0-28-16,0 29 0,0-29 0,28 0 16,1-28-16,-1 29 0,28-29 0,-27 0 15,27 0-15,-28 0 0,29-57 0,0 29 16,-1 0-16,1-29 0,-29 1 0,28-1 15,1-28-15,-1 29 0,1-29 0,0 0 16,-1 0-16,-28 1 0,29-1 0,-1 28 16,-27-28-16,-1 29 0,29-29 0,-29 29 15,-28 27-15,28 1 0,-28 0 0,0 0 16,28 28-16,-28 28 16,0 0-16,-56 29 15,56-29-15,-28 57 0,-1-29 0,-27 29 16,27 0-16,1 28 0,-28-28 15,27 28-15,-27-28 0,28 28 0,-29 0 16,29 0-16,-29 0 0,29 0 0,-29-28 16,29 28-16,0-29 0,0-27 0,-1-1 15,1 1-15,28-29 0,-28 1 0</inkml:trace>
  <inkml:trace contextRef="#ctx0" brushRef="#br0" timeOffset="19215.77">23322 3420 0,'0'-29'0,"0"1"16,0 0-16,0 0 15,0-1 1,57 29-1,-57 29 17,0-1-32,0 0 0,0 29 15,-57-1-15,57 1 0,-28 28 0,28-29 16,0 29-16,0 0 0,0-1 0,-28-27 16,28 28-16,0-29 0,0 1 0,56-29 15,-56 29-15,57-29 0,-29 0 0,0 0 16,29-28-16,-29 0 0,29 0 0</inkml:trace>
  <inkml:trace contextRef="#ctx0" brushRef="#br0" timeOffset="20315.68">27817 3815 0,'28'0'0,"-56"0"31,-29 0-31,29 0 0,0 0 16,-29 0-16,29 0 0,-28 29 0,-1-29 16,1 56-16,-1-28 0,-28 1 0,29-1 15,-1 0-15,-28 1 0,29-1 0,-29 0 16,28 0-16,1 1 0,-1-1 0,1 0 15,28-28-15,-1 28 0,29 1 16,29-29 0,-1 28-16,28-28 0,1 0 0,-1 28 15,29-28-15,28 28 0,-28 1 0,28-1 16,0 0-16,0 1 0,-28-1 0,-28 28 16,27-27-16,-27 27 0,-29 1 0,1-1 15,-1-28-15,-28 29 0</inkml:trace>
  <inkml:trace contextRef="#ctx0" brushRef="#br0" timeOffset="22132.27">23690 8875 0,'0'28'16,"28"-28"-1,0 0-15,1 0 16,-1 0 0,0-28-1,0 28 1,-28-29-16,0 1 15,0 0-15,0 0 16,-28 28-16,28-29 0,-28 1 16,28 0-16,-57 28 0,57-28 0,-28 28 15,0-29-15,-1 29 0,1-28 0,-28 28 16,27 0-16,-27 0 0,28 0 0,-29 0 16,0 28-16,29-28 0,0 57 15,-29-29-15,29 0 0,0 1 0,0 27 16,28-28-16,-29 29 0,29-29 0,0 29 15,0-29-15,0 29 0,0-29 0,29 0 16,-29 0-16,56 1 0,-28-1 0,29-28 16,-29 28-16,29-28 0,-1 0 0,1 0 15,-1 0-15,1 0 0,-1-28 0,-27 28 16,-1-28-16,0 28 0,1-29 0,-1 29 16,0-28-16,-28 0 0,28 28 15,-84 0 1,56 28-16,-28 29 15,28-29-15,-29 28 0,29-27 16,0 27-16,0-28 0,0 29 0,0-29 16,0 1-16</inkml:trace>
  <inkml:trace contextRef="#ctx0" brushRef="#br0" timeOffset="22865.57">24792 7659 0,'0'-28'0,"0"0"16,0 0-16,-28-1 0,28 1 16,-28 28-16,28 28 15,0 1 1,0-1-16,0 28 0,0 1 0,0 28 16,0-1-16,0 1 0,-29 28 0,29 0 15,0 0-15,-28 0 0,28 1 16,-28-1-16,28-29 0,-28 29 0,28-28 15,-29 0-15,29 0 0,0-29 0,0 1 16,-28-1-16,28 1 0,0-29 0,0 0 16,0 1-16,57-29 15,-57-29-15,28 1 0,-28-28 0,28 27 16,-28-27-16,28-1 0,-28 1 0,29-1 16,-29 1-16,0-1 0,28 29 0,0-29 15,-28 29-15,0 0 0,28 0 0,-28-1 16,29 29-1,-29 29-15,28-29 16,-28 56-16,0-28 0,28 1 16,-28-1-16,29 0 0,-29 0 0,28 1 15,-28-1-15,0 0 0,28 1 0,-28-1 16,0 0-16,0 0 0,0 1 0,0-1 16,0 0-16,-28 0 0,28 1 15,-57-29-15,57 28 0,-28-28 0,0 28 16,-1-28-16,1 28 0,0-28 0,0 0 15,-1 0-15,1 0 0,0 0 0,-29 0 16</inkml:trace>
  <inkml:trace contextRef="#ctx0" brushRef="#br0" timeOffset="23715.62">26828 8931 0,'0'-28'16,"0"0"-16,0-1 15,0 1-15,0 0 16,0 0-16,0-1 15,-29 1-15,29 0 0,-56 28 16,28-28-16,-1 28 0,1 0 16,0 0-16,-29 56 0,29-28 0,-29 1 15,1 27-15,28 1 0,-29-1 0,29 1 16,-1 28-16,1-29 0,0 29 0,28-29 16,0 1-16,0-1 0,28 1 0,0-29 15,29 1-15,-29-1 0,29 0 0,-1-28 16,1 0-16,-29 0 0,29 0 0</inkml:trace>
  <inkml:trace contextRef="#ctx0" brushRef="#br0" timeOffset="24515.4">23916 10627 0,'0'-28'16,"0"0"-16,0-1 31,0 1-31,0 0 15,0-1 1,0 1 0,0 0-16,-28 28 0,-1-28 15,1 28-15,0-29 0,0 29 0,-1 0 16,-27 0-16,27 0 0,-27 0 0,28 0 16,-29 29-16,29-29 0,-29 28 0,29 0 15,0 0-15,-1 1 0,1 27 0,0-27 16,0 27-16,28-28 0,0 29 0,0-29 15,0 29-15,0-29 0,28 0 0,-28 0 16,28 1-16,-28-1 0,57-28 0,-29 28 16,29-28-16,-29 0 0,0 0 0,29 0 15,-29 0-15,0-28 0,0 28 16,1-57-16,-1 57 0,0-28 0,1 28 16,-1 0-16,0 0 15,-56 28 16,28 1-15,0-1-16,0 0 0,0 1 16,0-1-16,0 0 0,28 0 15,-28 1-15</inkml:trace>
  <inkml:trace contextRef="#ctx0" brushRef="#br0" timeOffset="25298.67">24764 9892 0,'0'-28'0,"0"0"31,-28 28-15,28 28-1,-29 0 1,29 0-16,0 1 0,0 27 16,0-27-16,0 27 0,0-28 0,0 29 15,0-1-15,0 1 0,0-1 0,0 1 16,0-1-16,0 1 0,0 28 0,0-29 15,0 1-15,-28-1 0,28 1 0,0-1 16,-28 1-16,28-29 0,0 1 0,-28-1 16,28 0-16,0-56 31,0 0-31,28-1 16,-28-27-16,28 27 0,-28-27 0,28-1 15,-28 1-15,29 28 0,-29-29 0,28 1 16,0 27-16,-28 1 0,28 0 15,-28-1-15,29 1 0,-29 0 0,28 28 16,0 0-16,1 0 16,-1 28-1,-28 0-15,28-28 0,-28 29 16,28-29-16,-28 28 0,29-28 0,-29 28 16,28-28-16,-28 29 0,28-29 0,-28 28 15,0 0-15,0 0 0,28-28 0,-28 29 16,0-1-16,0 0 0,0 0 15,0 1-15,-28-29 0,28 28 0,-28 0 16,28 0-16,-57 1 0,57-1 16,-28 0-16,0 1 0,0-1 15,-1-28-15,29 28 0,-28-28 0,0 0 16,-1 0 0,1-56-16</inkml:trace>
  <inkml:trace contextRef="#ctx0" brushRef="#br0" timeOffset="26065.73">26799 10995 0,'0'-29'31,"0"1"-31,29 0 16,-29-1-16,0 1 0,0 0 16,0 0-16,0-1 0,0 1 0,0 0 15,0 0-15,0-1 0,-29 29 0,29-28 16,-56 0-16,56 0 0,-28-1 0,-1 29 15,1 0-15,0-28 0,-1 28 0,1 0 16,0 0-16,0 57 0,-1-57 16,1 56-16,0-28 0,0 29 0,-1-1 15,1 1-15,28-1 0,-28 1 0,28 0 16,0-1-16,0-28 0,0 29 0,0-29 16,0 29-16,28-29 0,-28 0 0,28 0 15,-28 1-15,57-29 0,-29 0 0,0 0 16,1 0-16,-1 0 0,0-29 0,0 1 15,29-28-15,-29 27 0,1-27 0,27-1 16,-28-27-16,1 27 0,27-56 0,-28 28 16,29 0-16,-29-28 0,0 28 0,1 1 15,-1-29-15,0 28 0,1 28 16,-1-27-16,0 27 0,0 0 0,1 29 16,-1 0-16,-28 0 0,0-1 15,0 86 1,-28-1-16,28-27 0,-29 27 15,29 1-15,-28-1 0,28 1 0,-56 28 16,27-1-16,29 1 0,-28 0 0,0 0 16,-1 28-16,1-28 0,0 28 0,0 0 15,28 0-15,-29-28 0,1-1 0,28 1 16,0 0-16,-28-28 0,28-1 0,0-28 16,0 1-16,0-1 0,0 0 0</inkml:trace>
  <inkml:trace contextRef="#ctx0" brushRef="#br0" timeOffset="27615.86">25782 7518 0,'-57'0'16,"57"28"-16,0 1 15,0-1-15,0 0 16,0 0-16,0 1 0,0-1 15,0 28-15,0-27 0,0-1 0,0 28 16,0 1-16,0 0 0</inkml:trace>
  <inkml:trace contextRef="#ctx0" brushRef="#br0" timeOffset="27799.28">25612 8705 0,'0'28'0,"0"1"16,-28-29-16,28 28 0,0 0 16,0 0-16,0 1 0,28-1 15,-28 0-15,0 0 0,28 29 16,-28-29-16,0 29 0,0-29 0,0 29 16</inkml:trace>
  <inkml:trace contextRef="#ctx0" brushRef="#br0" timeOffset="27965.5">25442 10005 0,'0'57'0,"0"-29"0,0 0 15,-28 1-15,28 27 0,0-28 0,0 1 16,0-1-16,0 0 0,0 0 16,0 1-16,0-1 0,0 0 15,0 0-15,0 1 0,0-1 0,0 29 16,0-29-16,0 28 0</inkml:trace>
  <inkml:trace contextRef="#ctx0" brushRef="#br0" timeOffset="28115.02">25329 11334 0,'0'28'0,"0"0"15,0 0-15,-28 1 0,28-1 0,0 0 16,0 1-16,0-1 0,28 0 15,1 0-15,-29 1 16,56-29-16,-56 28 0,0 0 0,0 0 16</inkml:trace>
  <inkml:trace contextRef="#ctx0" brushRef="#br0" timeOffset="29065.41">22983 11984 0,'-28'0'0,"28"-29"16,56 29 0,1 0-16,-29 0 15,29 0-15,-1 0 0,29 0 0,-29 0 16,1 0-16,0 0 0,27 0 0,-27 0 16,-29-28-16,0 28 0,1 0 0,-1-28 15</inkml:trace>
  <inkml:trace contextRef="#ctx0" brushRef="#br0" timeOffset="29265.7">23605 11390 0,'0'-28'0,"0"56"16,0 29 0,0-29-16,0 29 15,0-29-15,0 0 0,0 29 0,0-29 16,0 28-16,0 1 0,0-1 0,0 1 15,0 28-15,0-29 0,-28 1 0,28 28 16,0-29-16,-29 1 0,29-1 16,-28 1-16,28-1 0,-28 1 0,28-29 15</inkml:trace>
  <inkml:trace contextRef="#ctx0" brushRef="#br0" timeOffset="29431.97">23661 11871 0,'29'-29'15,"-29"1"-15,0 0 0,-57 28 16,29 0 0,0 28-16,-1 0 15,1 1-15,0-1 0,0 28 0,-1-27 16,1-1-16,-29 0 0,29 29 16,0-29-16,0 0 0,-1 1 0</inkml:trace>
  <inkml:trace contextRef="#ctx0" brushRef="#br0" timeOffset="29582.44">23577 11814 0,'0'28'0,"0"1"0,0 27 16,0-28-16,56-28 16,1 0-16,-29 0 0,29 0 15,-1 0-15,1 0 0,-29 0 0</inkml:trace>
  <inkml:trace contextRef="#ctx0" brushRef="#br0" timeOffset="29848.69">24255 11532 0,'-28'-29'16,"28"1"-16,0 0 15,0 84 17,0-27-17,28 27-15,-28-28 0,0 29 0,0-29 16,0 29-16,0-1 0,0 1 0,0 27 16,0-27-16,-28 28 0,28-29 0,0 29 15,-28-28-15,28 27 0,0-27 0,0 0 16,0-1-16,0 1 0,0-29 0,0 0 15</inkml:trace>
  <inkml:trace contextRef="#ctx0" brushRef="#br0" timeOffset="30182.53">24368 11447 0,'-56'-29'0,"27"29"0,1-28 16,-28 28-16,27 0 15,58 0 17,-29 28-32,56-28 0,-28 0 0,1 29 15,-1-29-15,0 0 0,0 0 0,29 0 16,-29 0-16,1 0 0,-1 0 0,0 0 16,0 0-16,1 0 0,-1 0 0,0 28 15,0-28-15,1 0 16,-29 28-16,0 1 15,28-1-15,-28 0 0,0 0 0,0 1 16,0 27-16,0-28 0,28 29 0,-28-1 16,0 1-16,0-1 0,0 29 0,0-28 15,0 28-15,0-29 0,0 29 0,0-29 16,0 29-16,0-28 0,0-1 0,0 29 16,-28-28-16,28-29 0,0 28 0,-28-27 15,28-1-15</inkml:trace>
  <inkml:trace contextRef="#ctx0" brushRef="#br0" timeOffset="30664.74">24453 11588 0,'-28'0'16,"-1"0"-16,29 28 15,0 1-15,29 27 16,27-28-16,1 1 15,-29-1-15,0 0 0,1-28 0,27 28 16,-28 1-16,1-29 0,-29 28 0,28 0 16,0-28-16,-28 28 0,0 1 15,-28-1 1,0-28-16,-1 0 16,1 0-16,0 0 0,-29 0 15,29 0-15,0 0 0,0 0 0,-1 0 16,1 0-16,0 0 0,-1 0 15,1 28-15,28 1 16,57-29 0,-57 28-16,28 0 0,29-28 15,-29 28-15,0-28 0,-28 29 16,28-29-16,-28 28 16,0 0-1,-28-28-15,28 28 16,-28-28-16,28 29 0,-28-1 15,-1 0-15,29 0 16,-28 1-16,28-1 0,0 0 0,0 1 16,0-1-16,0 0 0,57 0 15,-57 1-15,28-29 0,28 28 0,-27-28 16,-1 0-16</inkml:trace>
  <inkml:trace contextRef="#ctx0" brushRef="#br0" timeOffset="30931.59">25414 11729 0,'0'-56'0,"0"28"15,0-1-15,28 29 0,-28 29 16,0 27-1,0-28-15,0 29 0,0-1 16,-56 29-16,56-28 0,-28 28 0,28-29 16,-29 29-16,1 0 0,0-1 0,28-27 15,-28 28-15,-1 0 0,1-1 0,0-27 16,28-1-16,-29 1 0,29-29 16,0 29-16</inkml:trace>
  <inkml:trace contextRef="#ctx0" brushRef="#br0" timeOffset="31348.86">25216 11475 0,'0'-28'16,"-28"28"-16,0-29 16,84 29 15,-27 0-31,-1-28 15,0 28-15,0 0 0,29 0 0,-29 0 16,0 0-16,1 0 0,27 0 0,-28 0 16,29 0-16,0 0 0,-1 0 0,-28 0 15,29 0-15,-1 0 0,-27 0 0,27 0 16,-27 0-16,-1 28 0,0-28 0,0 0 16,1 29-16,-1-1 0,-28 0 0,0 1 15,28-1-15,-28 0 0,0 0 0,28 1 16,-28 27-16,0-28 0,29 29 0,-29-29 15,0 29-15,0-1 0,28 29 0,-28-28 16,0 27-16,0-27 0,0 28 16,0-1-16,0 30 0,0-30 0,0 1 15,-28 0-15,28 0 0,0-1 0,-29 1 16,29 0-16,-28-28 0,28-1 0,0 1 16,0-29-16,0 0 0,0 0 0,0 1 15,-28-29-15,28-57 16,0 29-16,-28 0 0,28-29 15,-29 1-15,1-29 0,-28 28 0</inkml:trace>
  <inkml:trace contextRef="#ctx0" brushRef="#br0" timeOffset="31548.06">25697 11786 0,'0'-28'15,"28"28"-15,0 0 16,1 0-16,-1 28 16,28-28-16,-27 28 0,-1-28 0,0 28 15,29-28-15,-29 29 0,0-1 0,1-28 16,-1 28-16,0 0 16</inkml:trace>
  <inkml:trace contextRef="#ctx0" brushRef="#br0" timeOffset="31782.31">25753 12040 0,'0'29'0,"-28"-29"16,28 28-16,0 0 0,-28-28 15,28 28-15,0 1 0,0-1 0,0 0 16,-28 0-16,28 1 0,0-1 0,0 0 15,0 0-15,0 29 0,-29-29 0,29 1 16,0-1-16,0-85 31,0 1-31,29 27 0</inkml:trace>
  <inkml:trace contextRef="#ctx0" brushRef="#br0" timeOffset="31948.42">25782 12097 0,'28'-28'0,"0"28"0,0 0 16,1 28-1,-1-28-15,0 28 0,1-28 16,-1 57-16,0-29 0,0-28 0,-28 28 16,29 0-16,-29 1 0,0-1 0,0 0 15,0 0-15,0 1 0,-29-1 0,-27 0 16,28 1-16,-29-1 16,29-28-16,-1 0 0,-27 28 0,28-28 15,-1 0-15,-27 0 0,28-56 0,-1 56 16</inkml:trace>
  <inkml:trace contextRef="#ctx0" brushRef="#br0" timeOffset="32798.87">27025 11842 0,'0'29'78,"-28"-29"-62,28 28-16,-28-28 0,28 28 0,-28 0 15,-1 1-15,29-1 0,-28 0 16,0 1-16,0-1 0,-1 0 0,1 0 15,0 1-15,0-1 0,-29 0 0,29 0 16,28 1-16,-29-29 0,1 28 0,28 0 16,0 0-16,28 1 15,29-1 1,0 0-16,-29-28 0,28 29 0,1-29 16,-1 28-16,1-28 0,-1 28 0,1-28 15,0 28-15,-1-28 0,1 29 0,-29-29 16,28 0-16,-27 28 0,27-28 0,-27 0 15,-29 28-15,28-28 0,0 0 0,0 0 16,-28-28-16,29 0 16,-29-29-16,0 1 0,0-1 0,28-28 15,-28 29-15,0-57 0,0 28 0,-57-28 16,29 28-16,-28 0 0,27-28 0,-27 28 16</inkml:trace>
  <inkml:trace contextRef="#ctx0" brushRef="#br0" timeOffset="35698.18">29315 9044 0,'29'29'0,"-1"-29"15,-28 28 1,28-28-16,0 0 0,1 0 15,-1 0 1,-28 28 15,-28-28 32,28 28-63,-29-28 15,29 57-15,0-29 0,-28-28 16,28 28-16,0 1 94,0-1-79,-28 0 110,0-28-109,-1 0-16,1 0 16,0 28-16,-1-28 0,-27 29 0,-1-29 15,1 28-15,-29-28 0,0 57 0,0-57 16,1 28-16,-1 0 0,0-28 16,0 28-16,0 1 0,1-29 0,27 28 15,1-28-15,-1 28 0,29-28 0,-1 0 16,1 0-16,56 0 31,29 0-31,-29 0 0,1 0 16,27 0-16,-28 0 0,29 0 0,-1 0 15,1 28-15,-1-28 0,1 57 0,28-29 16,0 0-16,-1 29 0,1-29 0,0 29 16,28-1-16,-28 1 0,0-1 0,28-27 15,-28 27-15,-1-28 0,-27 29 16,0-29-16,-1 0 0,1 1 0,-29-1 15,0 0-15,-28 0 0,28-28 0,-56 0 79,0-28-48,0 28-31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10:39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11704 3165 0,'28'-28'16,"-28"0"-16,0 0 0,28-1 16,-28 1-16,0 0 15,0 0-15,0-1 16,0 1-16,0 0 15,-28 28-15,28-29 0,-28 1 0,-1 0 16,1 28-16,0-28 0,-1 28 16,1 0-16,-28 0 0,27 0 0,1 0 15,-28 0-15,27 28 0,-27-28 0,27 56 16,-27 1-16,28-29 0,-29 29 0,29 28 16,0-1-16,-1 1 0,1 28 0,0-28 15,28 28-15,-28 0 0,28-28 0,0 0 16,56-1-16,-28-27 0,1 0 0,27-1 15,1-28-15,-1 1 0,1-29 0,28 0 16,-29 0-16,29 0 0,0-57 16,-29 29-16,29 0 0,-28-29 0,-1 29 15,1-29-15,-29 1 0,0-1 0,-28 1 16,0-1-16,0 1 0,0-1 0,-56 29 16,27-29-16,-27 29 0,-1 0 0,1-29 15,-1 57-15,1-28 0,-29 28 0</inkml:trace>
  <inkml:trace contextRef="#ctx0" brushRef="#br0" timeOffset="216.93">11279 3759 0,'0'28'31,"57"0"-31,-29 29 16,1-29-16,27 29 0,1-1 0,-1-27 15,1 27-15,-1 1 0,1-1 0,-1 1 16,1-1-16,-1-28 0,-27 29 0,27 0 16,-28-1-16</inkml:trace>
  <inkml:trace contextRef="#ctx0" brushRef="#br0" timeOffset="3016.02">10290 5822 0,'-28'-28'0,"28"0"16,-28 28 0,56 0 15,-28 28-31,28-28 0,29 0 15,-29 28-15,0-28 0,0 0 0,29 0 16,-29 0-16,29 0 0,-29 28 0,29-28 16,-29 0-16,0 0 0,29 0 0,-29 0 15,-28-28-15,28 28 0,0 0 0,-28-56 16,0 27-16,0 1 16,0 0-16,-28 0 0,28-1 15,-56 1-15,56 0 0,-29 0 16,1-1-16,28 1 0,-28 28 0,0-28 15,28 56 17,0 29-32,0-29 0,0 0 15,0 29-15,0-29 0,0 28 0,0 1 16,0-1-16,0-27 0,0 56 0,0-57 16,-29 57-16,29-29 0,-28 1 0,0-1 15,28 1-15,-29-1 0,1-28 0,0 29 16,0 0-16,-1-29 0,1 0 0,0-28 15,0 28-15,-1-28 0,1 0 16,28-56-16,0 28 16,-28 28-16,28-29 0,0 1 15,56 0-15,-56-1 16,29 29-16,-1-28 0,28 0 0,-27 28 16,27-28-16,1-1 0,-1 1 0,1 0 15,-1 0-15,1 28 0,-1-29 0,1 1 16,-29 0-16,29 0 0,-29 28 0,29-29 15</inkml:trace>
  <inkml:trace contextRef="#ctx0" brushRef="#br0" timeOffset="3216.59">11364 5568 0,'0'-28'0,"29"-29"16,-29 29-16,0-1 0,28 29 0,-28-28 15,0 0-15,-28 28 31,28 28-31,-29 0 16,-27 1-16,27-1 16,29 0-16,-28 1 0,-28-1 0,27 0 15,1 0-15,0 1 0,0-1 0,-1 0 16,1-28-16,0 28 0,0 1 0,-1-29 16,1 28-16</inkml:trace>
  <inkml:trace contextRef="#ctx0" brushRef="#br0" timeOffset="3399.99">11082 5596 0,'28'-28'16,"0"28"-16,-28 28 16,0 0-1,28 1-15,-28-1 0,0 0 16,0 29-16,0-29 0,0 28 0,0 1 16,-28 28-16,28-29 0,-56 29 0,56-28 15,-29 27-15,1 1 0,0 28 0,0-28 16,-1 0-16,29 0 0,-28-29 0,28 29 15,0-29-15,0 1 0,0-29 0,0 1 16</inkml:trace>
  <inkml:trace contextRef="#ctx0" brushRef="#br0" timeOffset="4066.09">11421 5737 0,'0'-28'16,"-28"28"-16,28-28 0,-29 28 16,1 0-16,28-28 15,28 28 17,29 0-17,-29 0-15,0 28 0,1-28 0,27 0 16,1 0-16,-1 28 0,1-28 0,-1 0 15,1 0-15,28 0 0,-29 0 0,1 0 16,-29 0-16,29 0 0,-29 0 0,28 0 16,-56 28-16,29-28 0,-58 29 15,1-29 1,-28 0-16,27 28 0,-27-28 16,27 0-16,-27 28 0,-1-28 0,1 28 15,28-28-15,-29 0 0,1 29 16,27-29-16,1 0 0,0 28 0,-1-28 15,86 28 1,-29-28 0,1 0-16,-1 29 0,0-29 0,0 0 15,1 0-15,-1 28 0,0-28 0,0 28 16,1 0-16,-1-28 0,0 29 16,0-1-16,1-28 0,-29 28 15,0 0-15,-29 1 16,-27-29-16,28 28 15,-29-28-15,29 28 0,-29-28 0,1 0 16,28 28-16,-29 1 0,0-29 0,29 0 16,0 28-16,0-28 0,-1 0 15,58 0 1,27 0 0,-28 0-16,1 0 0,27 0 0,-27 28 15,-1-28-15,28 28 0,-27-28 0,-1 29 16,0-29-16,0 28 0,1-28 0,-1 0 15,0 28-15,0-28 0,1 0 0,-29-56 32,-29 27-32,29 1 15,-28 28-15,28-28 0,-28-29 16</inkml:trace>
  <inkml:trace contextRef="#ctx0" brushRef="#br0" timeOffset="4265.72">11930 5935 0,'0'-28'16,"0"0"-16,-29 28 15,1 28 17,28 29-17,0-29-15,-28 0 0,28 0 0,0 29 16,-28-29-16,28 29 0,-29-29 0,1 28 16,28 1-16,-28-29 0,28 29 0,-28-29 15,-1 29-15,29-1 0,-28-28 0,0 1 16,28 27-16,-29-28 0,1 1 15</inkml:trace>
  <inkml:trace contextRef="#ctx0" brushRef="#br0" timeOffset="4432.12">11223 6755 0,'-28'-28'0,"-1"28"16,1 0-16,0 0 0,0 0 16,28 28-1,56-28-15,-56 28 0,57-28 16,-1 28-16,1 1 0,-1-29 0,1 28 15,-1 0-15,29-28 0,0 28 16,-28-28-16,27 29 0,-27-29 0,28 28 16,-29-28-16,1 28 0,-1-28 0,-27 0 15</inkml:trace>
  <inkml:trace contextRef="#ctx0" brushRef="#br0" timeOffset="4682.62">11817 5200 0,'-29'0'0,"29"57"0,-28-57 0,28 28 15,-28-28-15,56 0 16,-28 28-1,28-28-15,1 29 0,-1-29 0,0 28 16,29 0-16,-29 0 0,28 1 0,-27-1 16,27 0-16,-27 1 0</inkml:trace>
  <inkml:trace contextRef="#ctx0" brushRef="#br0" timeOffset="45463.52">11138 14273 0,'0'-28'0,"0"0"0,0-1 15,-56 1-15,56 0 16,0 0-16,0-1 15,0 1-15,-29 0 0,1 0 16,0 28-16,0 0 16,-1 0-16,1 28 0,-29 0 15,29 29-15,0-29 0,0 28 0,-1 1 16,1 28-16,28-29 0,-28 29 0,28-28 16,0 27-16,0-27 0,56-1 0,-27 1 15,-1-29-15,28 0 0,1 1 0,-29-1 16,57-28-16,-28 0 0,-1 0 0,1-57 15,-1 29-15,1 0 0,-1-29 0,1 1 16,-29-1-16,0 1 0,-28-1 0,0-28 16,0 29-16,-56-1 0,28 1 15,-29-1-15,0 1 0,-27 28 0,-1-29 16,28 29-16,-27 0 0,-1 28 0</inkml:trace>
  <inkml:trace contextRef="#ctx0" brushRef="#br0" timeOffset="45963.27">10997 14160 0,'0'-28'0,"0"0"0,0 56 63,0 0-63,0 29 0,0-29 15,0 28-15,28 1 0,-28-29 0,0 29 16,28-1-16,-28 1 0,0-29 0,0 29 16,0-29-16</inkml:trace>
  <inkml:trace contextRef="#ctx0" brushRef="#br0" timeOffset="46413.77">11704 13793 0,'-29'0'0,"-27"0"15,27 0-15,1 0 0,0-29 0,28 1 16,28 28-16,29-28 16,-1 28-16,29-28 0,0-1 0,28 1 15,0 28-15,28-28 0,1 28 0,-1-28 16,0 28-16,1 0 0,-1-29 0,0 29 15,-27 0-15,27 0 0,-28 0 0,0 57 16,-28-57-16,0 0 0,-29 0 0,1 0 16</inkml:trace>
  <inkml:trace contextRef="#ctx0" brushRef="#br0" timeOffset="46746.84">13287 12916 0,'-29'-28'0,"1"0"0,0 28 0,0-28 16,-1 28-16,29-29 0,-28 29 16,85 0-1,-29 29 1,0-29-16,29 28 0,-1 0 0,1 0 15,27 1-15,1-1 0,28-28 0,-28 28 16,0 1-16,28-1 0,-28 0 0,0 0 16,-29 1-16,29-29 0,-28 28 0,-29 0 15,0 0-15,0 1 0,1-1 0,-29 0 16,0 0-16,0 1 0,-57-1 0,29 0 16,-29 29-16,1-29 0,-1 29 0,1-1 15,-29-28-15,28 29 0,-27-1 0,27 1 16</inkml:trace>
  <inkml:trace contextRef="#ctx0" brushRef="#br0" timeOffset="47113.2">11958 14669 0,'-57'-28'0,"29"-29"0,0 29 0,0 0 16,-1-1-16,1 1 0,28 0 0,-28 28 15,56 0 1,29 28-16,-1-28 0,29 57 16,0-29-16,28 28 0,0-27 0,0 27 15,28-28-15,1 29 0,-1-1 0,0-27 16,1 27-16,-1 1 0,-28-1 16,28-27-16,-56 27 0,0 1 0,0-29 15,-29 28-15</inkml:trace>
  <inkml:trace contextRef="#ctx0" brushRef="#br0" timeOffset="47380.18">13400 14499 0,'-29'0'0,"1"-28"0,-28 28 15,56-28-15,-29 28 0,1 0 16,85 0-1,-1 0-15,-28 0 0,29 28 0,-1-28 16,1 28-16,28 1 0,-29-1 0,1 0 16,-1 0-16,1 29 0,0-29 0,-29 0 15,28 29-15,-27-29 0,-1 0 0,-28 1 16,28 27-16,-28-28 0,0 1 0,0 27 16,0-27-16,-56-1 0,56 28 0,-57-27 15,29-1-15,-29 28 0,1-27 0,-1 27 16,1-28-16,-1 1 0,1-1 0,27 0 15</inkml:trace>
  <inkml:trace contextRef="#ctx0" brushRef="#br0" timeOffset="47913.06">15152 13199 0,'0'-28'0,"0"-29"0,-28 29 0,28 0 15,-28 0-15,0-1 0,-1 29 16,1-28-16,0 28 0,-1 0 0,1 0 16,0 0-16,0 57 0,-1-57 0,-27 28 15,28 0-15,-1 0 0,1 1 0,0 27 16,0-28-16,-1 29 0,1-1 0,28 1 15,-28-1-15,28 1 0,0 28 16,56-29-16,-27 29 0,27 0 0,29-29 16,-29 1-16,57 0 0,-28-29 0,28 0 15,0 0-15,1-28 0,-1 0 0,-29-56 16,1 28-16,0-29 0,-28 29 0,-1-29 16,-28-28-16,1 29 0,-29-1 0,0-27 15,0-1-15,-57 28 0,29-28 0,-29 29 16,-28-29-16,1 29 0,-1-29 0,0 28 15,0 29-15,-28-29 0,28 29 0,-28 0 16,28 28-16</inkml:trace>
  <inkml:trace contextRef="#ctx0" brushRef="#br0" timeOffset="48263.18">14983 13453 0,'-29'-28'0,"-27"0"16,28 0-16,-1 28 0,-27-29 0,28 1 16,-1 28-16,58 0 15,-29 57-15,56-57 16,1 28-16,-29-28 0,28 56 0,1-56 15,0 29-15,-1-1 0,-28 0 0,29 1 16,-29-1-16,-28 0 0,28-28 0,-28 28 16,0 1-16,0-1 15,-56-28-15,56 28 0,-57-28 0,29 0 16,0 28-16,0-28 0,-29 0 0,29 0 16,-1 0-16,1 0 0,28 29 15,0-1-15,0 0 16,57 0-16,-29 1 0,29-1 0,-29 0 15,28 1-15</inkml:trace>
  <inkml:trace contextRef="#ctx0" brushRef="#br0" timeOffset="48912.98">14728 15178 0,'0'-29'16,"0"1"-16,0 0 0,0 0 0,0-1 16,-28 1-16,28 0 0,-28 28 15,28-29-15,-28 29 0,-1-28 16,1 28-16,0 0 0,-1 0 0,1 0 15,0 57-15,28-1 16,-28-27-16,28 27 0,0 29 0,0-29 16,56 29-16,1-28 0,-29 27 0,29 1 15,-1-28-15,29-1 0,-29-27 0,29-1 16,0 0-16,-28-28 0,27 0 0,-27-28 16,28-29-16,-29 29 0,1-28 0,-29-29 15,29 28-15,-57-28 0,28 1 0,-28 27 16,0-28-16,-57 1 0,29-1 0,-28 28 15,-1 1-15,0-1 0,-27 29 0,-1-29 16,0 57-16,28-28 0,-27 0 16</inkml:trace>
  <inkml:trace contextRef="#ctx0" brushRef="#br0" timeOffset="49396.7">14841 15008 0,'-28'-28'0,"0"-1"0,0 29 0,-1-28 16,1 28-16,28-28 0,-28 28 15,84 0 1,-56 28-16,57-28 0,-29 28 15,0-28-15,29 29 0,-29-29 0,29 28 16,-29-28-16,0 28 0,1 1 0,-1-29 16,0 28-16,0-28 0,1 28 15,-86-28 1,1 0 0,27 0-16,1 0 0,0 0 0,-1 28 15,1-28-15,0 0 0,0 0 16,-1 0-16,29 29 31,29-29-31,27 28 0,-28 0 16,1-28-16,-1 28 0,29-28 0,-29 29 15,0-29-15,29 28 0,-29 0 0,0 0 16,0 1-16,-28-1 16,0 0-16,0 0 15,-56-28-15,56 29 16,-57-29-16,29 0 0,-28 0 0,27 0 15,-27-57-15,27 57 0</inkml:trace>
  <inkml:trace contextRef="#ctx0" brushRef="#br0" timeOffset="49780.35">15944 13736 0,'-28'-28'0,"-1"28"16,29-28-16,-28 28 0,56 0 31,29 28-31,-29-28 0,29 56 0,-1-27 16,29-1-16,0 0 0,0 0 0,-1 1 16,1 27-16,28-27 0,-28-1 0,28 0 15,-28 29-15,0-29 0,0-28 0,-1 28 16,1 0-16,-28 1 0,28-29 0,-57 28 15,28-28-15,-27 0 0</inkml:trace>
  <inkml:trace contextRef="#ctx0" brushRef="#br0" timeOffset="50080.1">17159 13595 0,'-28'-28'0,"0"28"0,28-29 16,-28 1-16,28 0 0,56 28 31,1 28-31,-29-28 0,0 57 16,29-29-16,-1 0 0,1 29 0,-1-29 15,1 28-15,0 1 0,-1-29 0,-28 29 16,29-29-16,-29 0 0,0 29 0,1-29 15,-29 0-15,0 29 0,0-29 0,0 0 16,0 1-16,-29 27 0,29-28 0,-56 1 16,-1-1-16,29 0 0,-28 0 0,-1 1 15,0-1-15,1 0 0,-1 1 0</inkml:trace>
  <inkml:trace contextRef="#ctx0" brushRef="#br0" timeOffset="50396.14">15746 15178 0,'-28'28'16,"84"-28"-1,-27 0-15,27-28 0,1 28 16,27-29-16,1 29 0,0-28 0,0 28 16,0-28-16,28 28 0,0-28 0,-28 28 15,-1-29-15,1 29 0,0 0 0,0 0 16,-29-28-16,1 28 0,-1 0 0,-27 0 15,27 0-15</inkml:trace>
  <inkml:trace contextRef="#ctx0" brushRef="#br0" timeOffset="50663.21">16990 14414 0,'-28'0'15,"-1"0"-15,1 0 0,56 0 32,29 0-32,-29 0 0,0 29 15,29-29-15,-1 28 0,1 0 16,0 1-16,-1-1 0,-28-28 0,29 28 16,-29 0-16,0 1 0,1-1 0,-29 0 15,28 0-15,-28 1 0,28-1 16,-28 0-16,0 0 0,0 1 0,0-1 15,0 0-15,0 0 0,0 1 16,0-1-16,-28 0 0,28 1 16</inkml:trace>
  <inkml:trace contextRef="#ctx0" brushRef="#br0" timeOffset="51080.9">18516 14301 0,'-28'-28'15,"0"28"-15,28 28 47,0 1-47,-28-1 0,28 0 16,0 0-16,-29 1 0,29 27 0,0-27 15,0 27-15,0 1 0,0 27 0,0-27 16,0-1-16,29 1 0,-29 28 0,56-29 16,-28-27-16,1 27 0,27-28 0,1 1 15,-29-1-15,29-28 0,-1 0 0,1 0 16,-1-57-16,-28 29 0,29-28 0,-29-1 15,29 0-15,-29-27 0,0-1 0,-28 0 16,0 0-16,0-28 0,0 28 0,-28 1 16,28-1-16,-56 0 0,-1 29 0,0-29 15,1 57-15,-1-29 0,29 29 0,-28 28 16,-1-29-16,29 29 0,-1 0 16</inkml:trace>
  <inkml:trace contextRef="#ctx0" brushRef="#br0" timeOffset="51380.67">18629 14414 0,'0'-28'0,"0"0"16,0 0-16,0-1 0,0 1 0,0 0 16,-28 28-16,28-28 0,0-1 15,-28 29-15,28 29 16,-28 27-1,28-28-15,-29 1 0,1 27 0,28-28 16,-28 29-16,28-29 0,0 29 0,0-29 16,-28 0-16,28 29 0,0-29 0,0 0 15,0 1-15,56-1 0,-56 0 0,57-28 16,-57 28-16,28 1 0,0-29 0,0 0 16,1 28-16,-1-28 0,0 0 0,1 0 15,-1 0-15,0 0 0,0 0 0,1-28 16,-29-1-16,0-27 15</inkml:trace>
  <inkml:trace contextRef="#ctx0" brushRef="#br0" timeOffset="51563.21">18714 14330 0,'-28'0'15,"28"28"1,0 28-16,0-27 0,28-1 15,-28 29-15,0-29 0,0 28 0,0-27 16,0 27-16,-28 1 0,28-29 0,0 28 16,-28 1-16,28-29 0,-29 29 0,1-29 15,-28 29-15,27-29 0</inkml:trace>
  <inkml:trace contextRef="#ctx0" brushRef="#br0" timeOffset="52663.47">10149 14019 0,'-29'0'0,"1"0"0,0 28 0,0 0 16,-1-28-16,29 57 0,0-29 16,29 0-16,-1 1 0,28-1 15,1 28-15,28-27 0,0-1 16,-1 28-16,1 1 0,28-29 0,-28 57 16,28-28-16,0-1 0,-28 29 0,28 0 15,0-1-15,-28 30 0,28-30 0,-28 1 16,0 0-16,28 0 0,-28-29 0,-1 1 15,1-1-15,0-27 0,0-1 0,-29-28 16,1 0-16</inkml:trace>
  <inkml:trace contextRef="#ctx0" brushRef="#br0" timeOffset="52879.82">11930 13849 0,'28'-28'0,"-28"0"15,28 28-15,-28-29 0,0 58 16,-56-29 0,56 56-16,-29 1 0,-27-29 0,28 57 15,-29-29-15,-28 57 0,29-28 0,-29 0 16,0 28-16,0 0 0,0-28 0,1 28 16,-1-28-16,0-1 0,0 1 0,29 0 15,-29-28-15,28-1 0,29 1 0,0-29 16,0 0-16</inkml:trace>
  <inkml:trace contextRef="#ctx0" brushRef="#br0" timeOffset="58795.88">21570 10768 0,'0'-28'0,"0"0"16,28 0-16,-28-1 15,0 1-15,0 0 16,0 0-16,0-1 0,0 1 16,0 0-16,-28 28 15,-1 0-15,29-29 16,-28 29-16,0 0 0,-1 0 16,1 0-16,0 29 0,0-29 0,-29 56 15,29-27-15,0-1 0,-29 28 0,29-27 16,-29 27-16,29 1 0,-29 27 0,29-27 15,-28 0-15,27 27 0,1 1 0,0 0 16,28 0-16,0-29 0,0 29 0,0-28 16,56-1-16,-27 1 0,27-29 0,1 0 15,-1 0-15,29-28 0,0 0 0,0 0 16,28-56-16,-28 28 0,28-1 0,-29-27 16,1-1-16,0 29 0,-28-29 0,-1 1 15,-28-1-15,1 1 0,-29-1 16,0 29-16,-57-28 0,29 27 0,-29-27 15,-28 28-15,29-29 0,-29 29 0,0-1 16,1 1-16,-1 0 0,28 0 0,-28-1 16,29 29-16</inkml:trace>
  <inkml:trace contextRef="#ctx0" brushRef="#br0" timeOffset="58979.43">21456 11108 0,'29'28'0,"-29"0"15,0 0-15,0 1 16,0-1-16,0 0 16,56 0-16,-27 1 0,-1-1 15,28 28-15,-27-27 0,27 27 0,1-27 16,-1 27-16,1-28 0,-29 29 0,29-29 16,-1 0-16,-28 1 0,29-1 0,-29 0 15,0 0-15</inkml:trace>
  <inkml:trace contextRef="#ctx0" brushRef="#br0" timeOffset="59245.74">23124 10938 0,'-56'0'0,"28"0"0,28-28 16,-29 28-16,1 0 0,85 0 31,-29 28-31</inkml:trace>
  <inkml:trace contextRef="#ctx0" brushRef="#br0" timeOffset="59384.14">23096 11503 0,'28'0'16,"29"0"15,-29 0-16</inkml:trace>
  <inkml:trace contextRef="#ctx0" brushRef="#br0" timeOffset="60112.77">24481 10373 0,'-28'-29'0,"0"1"0,-1 28 0,1-28 16,0 0-16,0 28 0,28-29 0,-29 29 16,58 0-1,27 0-15,1 29 16,-1-29-16,1 28 0,-1 0 0,1 0 16,-1 29-16,1-29 0,28 29 0,-29-1 15,-27 1-15,27-1 0,-28 1 0,1-1 16,-1 1-16,0-29 0,-28 29 0,0-29 15,0 0-15,0 1 0,-56-1 0,27 0 16,-27-28-16,-1 28 0,1-28 0,-1 0 16,1 0-16,-29 0 0,28 0 15,1 0-15,-1 0 0,29-28 0,0 28 16,-1 0-16,1-28 0,85 28 31,-29 0-31,0 0 0,1 0 0,27 28 16,1-28-16,-1 57 0,1-29 0,-1 0 15,1 29-15,-1-1 0,1-28 0,-29 29 16,0-1-16,1 1 0,-29 0 0,0-29 16,0 28-16,0 1 0,-29-1 0,29 1 15,-84-1-15,55-27 0,1 27 0,-29-28 16,29 1-16,-28-1 0,27-28 0,1 0 16,-28 28-16,27-28 0,1 0 15,0 0-15,0-56 0,-1-1 16</inkml:trace>
  <inkml:trace contextRef="#ctx0" brushRef="#br0" timeOffset="60495.84">26121 11645 0,'-57'0'15,"29"0"1,0 0-16,0 28 16,-1-28-16,29 28 0,-28 0 0,0 1 15,-1-1-15,1 0 0,0 0 0,0 1 16,-1 27-16</inkml:trace>
  <inkml:trace contextRef="#ctx0" brushRef="#br0" timeOffset="60962.43">26828 10768 0,'0'-56'0,"-57"28"0,57-1 0,-28 1 15,28 0-15,-28 0 16,84 28-1,1 28-15,-1-28 16,1 56-16,-1-27 0,1-1 0,28 0 16,-29 29-16,1-29 0,-1 28 0,1-27 15,-29 27-15,0-27 0,1 27 0,-1-28 16,-28 1-16,0 27 0,0-28 0,0 1 16,-28-1-16,-1 28 0,-27-27 0,-1-1 15,29 0-15,-29 0 0,29 1 0,-28-29 16,27 28-16,1-28 0,0 28 0,-1-28 15,29 29-15,29-29 16,-29 28 0,28-28-16,-28 28 0,57-28 0,-1 28 15,-28 1-15,1-29 0,27 28 16,1 0-16,-29 0 0,29-28 0,-29 29 16</inkml:trace>
  <inkml:trace contextRef="#ctx0" brushRef="#br0" timeOffset="61113.18">28128 11871 0,'0'28'15,"0"0"-15,0 0 16,0 1 0,28-1-16,29-28 0,-29 0 15</inkml:trace>
  <inkml:trace contextRef="#ctx0" brushRef="#br0" timeOffset="63395.99">21032 14301 0,'0'-28'0,"0"0"15,0 0-15,0-1 16,0 58 15,0-1-31,29 0 16,-29 0-16,0 29 0,0-29 0,0 29 16,0 28-16,0-29 0,0 29 0,-57 0 15,57-29-15,-28 29 0,28 0 0,-28 0 16,28-29-16,-57 29 0,57-29 0,0 1 15,0-29-15</inkml:trace>
  <inkml:trace contextRef="#ctx0" brushRef="#br0" timeOffset="63628.94">22022 14217 0,'28'-29'0,"0"29"0,1-28 15,-1 28-15,-28 28 16,0 29-16,0-29 0,28 29 16,-28-1-16,0 1 0,0 28 0,28-1 15,-28 1-15,29 0 0,-29 0 16,0-1-16,0-27 0,0 28 0,0 0 16,28-1-16,-28-27 0,0 28 0,0-29 15,0-28-15,0 29 0,-57-29 0,57 1 16,-28-1-16,28 0 0</inkml:trace>
  <inkml:trace contextRef="#ctx0" brushRef="#br0" timeOffset="63796.62">21598 14810 0,'-28'-28'0,"-1"28"0,1 0 0,0-28 15,-1 28 1,29 28-16,57-28 15,0 28-15,-29-28 0,28 57 0,29-57 16,-28 28-16,-1-28 0,29 0 0,0 0 16,-29 28-16,29-28 0,-28 0 0</inkml:trace>
  <inkml:trace contextRef="#ctx0" brushRef="#br0" timeOffset="64296.03">23040 14471 0,'-29'0'31,"58"0"0,-29 28-15,0 1-16</inkml:trace>
  <inkml:trace contextRef="#ctx0" brushRef="#br0" timeOffset="64428.84">22757 15036 0,'28'0'16,"0"0"-1,-28-28 1,29 28-16,-1 0 16,0 0-16,0 0 0,1 0 15</inkml:trace>
  <inkml:trace contextRef="#ctx0" brushRef="#br0" timeOffset="70211.93">24283 14584 0,'0'-28'16,"-28"28"-16,0-28 0,0 28 16,-1-29-16,58 29 31,27 0-31,1 0 15,-29-28-15,28 28 0,1 0 0,0 0 16,-1 0-16,1 0 0,-1 57 0,-28-57 16,1 28-16,-1-28 0,0 28 0,-28 0 15,0 1-15,0-1 0,-28 0 16,28 0-16,-57 1 0,1-1 0,28 28 16,-1-27-16,-27-1 0,-1 0 15,1 0-15,27-28 0,-27 29 0,28-29 16,-1 28-16,1-28 0,0 0 0,0 0 15,56 0 1,28 0 0,-27 0-16,27 0 0,1 0 0,-1 0 15,1 0-15,28 0 0,-29 0 0,29 0 16,0 0-16,0 0 0,-1 28 0</inkml:trace>
  <inkml:trace contextRef="#ctx0" brushRef="#br0" timeOffset="70862.2">26319 14047 0,'-29'-28'16,"1"0"-16,0-1 0,0 29 0,28-28 16,-29 28-16,29-28 0,29 84 31,27-27-31,1-1 16,-29 28-16,29-27 0,27 27 0,-27-28 15,-1 29-15,1-29 0,0 29 0,-1-1 16,1-28-16,-1 1 0,-28 27 0,1-27 15,-29-1-15,28 0 0,-28 0 16,-57 1-16,29-29 0,0 28 0,-29-28 16,1 0-16,28 0 0,-29 0 0,-28 0 15,29 0-15,-1-28 0,29 28 0,-29-29 16,1 29-16,27-28 0,1 28 0,0-28 16,0 28-16,84 0 15,-28 28 1,1-28-16,27 57 0,1-29 0,-1 0 15,1 29-15,28-29 0,-29 28 0,1 1 16,-29-29-16,29 29 0,-29-1 0,0-27 16,0 27-16,-28-28 0,0 1 0,0-1 15,0 0-15,-28 0 0,28 1 0,-85-1 16,57 0-16,-28 0 0,27 1 0,-27-29 16,27 28-16,-27-28 0,28 28 0,-29-28 15,1 0-15,27 0 0</inkml:trace>
  <inkml:trace contextRef="#ctx0" brushRef="#br0" timeOffset="71478.45">25782 14414 0,'0'-28'0,"0"0"16,28 28 15,-28 28 0,-28 0 16,-1 1-47,1-29 0,0 28 16,-29 0-16,29 1 0,-29-29 0,1 28 16,-1 0-16,1-28 0,-1 28 0,1-28 15,-1 29-15,1-1 0,-1-28 0,29 0 16,0 28-16,-1-28 0,86 0 15,-29 0 1,0 28-16,29-28 0,0 0 16,-1 29-16,29-29 0,-29 28 0,1-28 15,28 28-15,-29 0 0,29 1 0,-28-1 16,-1 0-16,1 0 0,-1 1 0,1-1 16,-29 0-16,29 1 0,-29-29 0</inkml:trace>
  <inkml:trace contextRef="#ctx0" brushRef="#br0" timeOffset="72528.23">28495 14414 0,'0'-28'15,"0"0"1,-28 28-16,28-28 16,-28 28-16,0 0 0,-29 0 15,29 0-15,0 0 0,-1 0 16,1 0-16,0 0 0,0 28 0,-29-28 15,29 28-15,-29-28 0,1 28 0,-1-28 16,1 29-16,-1-1 0,0-28 16,1 28-16,28-28 0,-29 29 0,29-29 15,0 0-15,-1 0 0,29 28 0,-28-28 16,85 0 0,-1 0-16,-28 0 15,29 28-15,-1-28 0,1 0 0,0 28 16,-1 1-16,1-29 0,-1 28 0,1 0 15,-1 0-15,29 1 0,-28-1 0,-1 0 16,1 0-16</inkml:trace>
  <inkml:trace contextRef="#ctx0" brushRef="#br0" timeOffset="72912.17">29570 14641 0,'0'-29'15,"-29"29"-15,1-28 16,56 28-1,29-28 1,-29 28-16</inkml:trace>
  <inkml:trace contextRef="#ctx0" brushRef="#br0" timeOffset="73078.23">30248 14725 0,'57'0'47,"-29"0"-47,0 0 0,29 0 0,-29 0 16,29 0-16,-29 0 0</inkml:trace>
  <inkml:trace contextRef="#ctx0" brushRef="#br0" timeOffset="73245.03">31125 14895 0,'28'0'16,"0"0"-16,0 0 0,1 0 16,27 0-16,-28 0 0,1 0 15,-1 28-15,0-28 0</inkml:trace>
  <inkml:trace contextRef="#ctx0" brushRef="#br0" timeOffset="78744.75">24707 13651 0,'0'-28'0,"0"0"15,-56 28-15,56-28 0,-28 28 0,28-29 16,-29 29-16,29-28 0,-28 0 0,0 28 15,28-29-15,-28 29 0,-1 0 0,-27-28 16,27 28-16,1 0 0,-28 0 0,27 57 16,-27-29-16,-1 0 0,1 29 0,-1-1 15,1 29-15,-1 0 0,1 28 16,-1 0-16,29 0 0,-29 28 0,29 1 16,0 27-16,-1-27 0,29-1 0,0 0 15,0 1-15,57-29 0,0 0 0,27 0 16,1-57-16,0 1 0,28-29 0,28 0 15,1-28-15,-1 0 0,29-56 0,-1-1 16,1-28-16,0 29 0,-1-57 0,-28 28 16,1 0-16,-29-28 0,-28 28 0,0-28 15,-29 29-15,-28-1 0,1 0 0,-29 0 16,0 0-16,-29 1 0,-27-1 0,-1 0 16,1 0-16,-29 1 0,0-1 0,-28 0 15,0 0-15,0 0 0,0 1 16,-29-1-16,1 28 0</inkml:trace>
  <inkml:trace contextRef="#ctx0" brushRef="#br0" timeOffset="83977.68">16283 2600 0,'0'-28'16,"0"0"-16,-56-1 0,56 1 15,-29 0-15,29-1 0,0 1 16,0 0-16,-28 28 0,28 28 31,28-28-31,-28 57 16,57-29-16,-29 29 0,0-29 0,1 28 15,-29 29-15,28-28 0,-28 56 0,28-28 16,-28-1-16,0 29 0,0 0 16,0 0-16,-28 1 0,28-30 0,-57 29 15,57-28-15,-28 0 0,28 0 0,-28-29 16,28 1-16,0-1 0,0-27 0,0-1 16,28-28-16</inkml:trace>
  <inkml:trace contextRef="#ctx0" brushRef="#br0" timeOffset="84294.21">16735 2430 0,'-56'-56'0,"28"28"16,-1-1-16,1 1 0,0 0 0,-29 0 15,29 28-15,28-29 0,-28 29 16,56 29-1,0-29-15,29 28 16,-29-28-16,29 28 0,-1 0 0,1 1 16,-1-1-16,1-28 0,-1 28 0,1 0 15,-29 1-15,0-1 0,1 0 0,27 1 16,-28-1-16,-28 0 0,0 0 16,0 1-16,-28 27 0,0-28 15,-29 1-15,29-1 0,-28 0 16,-1 0-16,1 29 0,-1-29 0,0 1 15,-27-29-15,27 28 0,29-28 0,-29 28 16,29-28-16</inkml:trace>
  <inkml:trace contextRef="#ctx0" brushRef="#br0" timeOffset="84777.73">17612 2289 0,'0'-28'15,"0"0"-15,0-1 16,0 1 0,0 56 15,0 29-31,0-29 0,0 0 16,0 29-16,0-1 0,0 1 15,0 0-15,0-1 0,0-28 0,0 29 16,-28-1-16,28-27 0,0-1 0,0 0 15,0 0-15,0 1 0,0-1 16,0-56 0,28-29-1,-28 1-15,0 27 0,0-27 0,28-1 16,-28 1-16,28-1 0,1 29 0,-29-29 16,28 1-16,-28 28 0,28-1 0,-28 1 15,28 28-15,-28-28 0,29 28 16,-1 0-16,0 0 15,0 28-15,1-28 0,-1 28 0,0-28 16,1 29-16,-1-29 0</inkml:trace>
  <inkml:trace contextRef="#ctx0" brushRef="#br0" timeOffset="85010.95">18545 2487 0,'0'-28'0,"0"-1"16,-29 29-16,1 0 16,28 29 15,0-1-31,0 29 16,0-29-16,0 0 0,0 29 0,0-29 15,0 28-15,0-27 0,0 27 0,0-28 16,-28 1-16,28-1 0,0 0 0,0 1 15</inkml:trace>
  <inkml:trace contextRef="#ctx0" brushRef="#br0" timeOffset="85161.57">18714 2007 0,'0'-29'0,"0"1"15,0 0-15,-28 28 0,28-29 0,-28 29 16,28 29 15,28-1-31,-28 0 0,28 1 16</inkml:trace>
  <inkml:trace contextRef="#ctx0" brushRef="#br0" timeOffset="85528.17">19251 2657 0,'0'-29'0,"-56"1"15,28 0-15,28 0 16,-29 28-16,29-29 0,0 1 16,-28 28-16,0 0 15,0 28-15,-1 1 16,29-1-16,-28 28 0,28-27 15,-28 27-15,28-28 0,0 29 0,0-29 16,0 29-16,0-29 0,28 0 0,-28 1 16,57-29-16,-29 28 0,0-28 15,0 0-15,1 0 0,27 0 0,-28-57 16,1 57-16,-1-56 0,0 27 0,0 1 16,1-28-16,-1 27 0,-28 1 0,0 0 15,0 0-15,0-1 0,-28 1 0,28 0 16,-57 28-16,1-28 0,27 28 0,1 0 15,0-29-15,0 29 0</inkml:trace>
  <inkml:trace contextRef="#ctx0" brushRef="#br0" timeOffset="85861.64">19675 2572 0,'0'28'0,"-28"-28"16,28 28 15,0 29-31,0-29 16,0 0-16,0 29 0,0-29 0,0 0 16,0 29-16,0-29 0,0 1 0,0-1 15,0 0-15,0-56 31,28 28-15,-28-57-16,29 29 0,-1 0 0,0-29 16,1 1-16,-29 27 0,28 1 0,-28-28 15,28 27-15,-28 1 0,28 0 16,1 28 0,-29 28-16,28 0 15,0-28-15</inkml:trace>
  <inkml:trace contextRef="#ctx0" brushRef="#br0" timeOffset="86111.56">20580 2657 0,'0'-29'16,"0"1"-16,-28 28 0,28 28 47,0 1-47,0 27 0,0-28 15,0 29-15,-28-1 0,28 1 0,0 0 16,0-1-16,0 1 0,0-29 16,0 28-16,0-27 0,0-1 0,0 0 15,28-28-15</inkml:trace>
  <inkml:trace contextRef="#ctx0" brushRef="#br0" timeOffset="86277.17">20891 2430 0,'0'-28'15,"0"0"-15,0 0 0,0-1 16,-56 29-16,56 29 31,28-29-15,-28 28-16,0 0 0,28-28 0,-28 28 15,28 1-15,-28-1 0</inkml:trace>
  <inkml:trace contextRef="#ctx0" brushRef="#br0" timeOffset="86494.38">21372 2233 0,'28'-29'0,"0"29"15,-28-28-15,28 28 31,-28 28-31,0 29 0,0-29 16,0 29-16,0-1 0,0 1 0,0-1 16,-56 1-16,56 28 0,-28-1 15,-1-27-15,1 28 0,0 0 0,0-29 16,-1 29-16,1 0 0,28-29 0,-28 1 16,28-29-16,0 0 0,0 0 0</inkml:trace>
  <inkml:trace contextRef="#ctx0" brushRef="#br0" timeOffset="86644.21">21145 2798 0,'-56'-28'0,"28"-1"0,28 1 0,-29 28 15,29-28-15,-28 28 0,56 0 32,1 0-32,27 0 15,-28 28-15,29-28 0,-29 28 0,29-28 16,-29 29-16,29-1 0,-29-28 0,28 28 15,-27-28-15</inkml:trace>
  <inkml:trace contextRef="#ctx0" brushRef="#br0" timeOffset="87311.45">21796 2911 0,'-29'0'0,"1"0"0,28-28 16,-28 28-16,28-29 16,-28 29-16,28-28 15,28 28 1,0 0-16,-28-28 0,57 28 16,-29 0-16,0 0 0,0 0 15,1 0-15,-1 0 16,0 28-16,1 0 15,-29 1-15,28-29 0,-28 28 16,0 0-16,0 1 0,0-1 16,0 0-16,0 0 0,0 1 0,0-1 15,0 0-15,-28 0 0,28 1 16,0-1-16,0 0 0,0 0 0,0 1 16,0-1-16,0 0 15,56-28 1,-28 0-16,1 0 0,-1-28 15,0 0-15,0-1 0,29-27 0,-29 28 16,29-1-16,-29-27 0,0 28 0,1-1 16,-1 1-16,0 0 0,0 28 0,1-28 15,-29 56 32,0 0-47,0 0 16,0 1-16,0 27 0,0-28 0,0 29 15,0-1-15,0 1 0,0-1 0,0 1 16,-29 28-16,29-29 0,-28 1 0,28-1 16,0 1-16,-28 28 0,0-29 0,28 1 15,-29-1-15,1 29 0,0-28 0,28 27 16,-28-27-16,-1 28 0,1 0 0,0-29 16,-1 29-16,1-29 0,0 29 0,28-28 15,-28-1-15,-1-28 0,29 29 0,-28-29 16,28 1-16,-28-29 15,28 28-15,-28-28 16,28-57-16,-29 29 0,1 0 0,-29-1 16,29-27-16,0-1 0,-29-27 0,29-1 15,-28 0-15,27-28 0</inkml:trace>
  <inkml:trace contextRef="#ctx0" brushRef="#br0" timeOffset="88010.97">22898 3589 0,'0'-28'0,"-56"28"0,27-28 16,58 28-1,-1 28-15,28-28 16,1 0-16,28 28 0,0-28 0,-1 29 15,1-29-15</inkml:trace>
  <inkml:trace contextRef="#ctx0" brushRef="#br0" timeOffset="88610.9">24538 3533 0,'0'-28'0,"0"-1"16,0 1-16,0 0 0,0-1 15,0 1-15,28 0 0,-28-29 0,0 29 16,0 0-16,28-29 0,-28 29 0,0 0 16,0-29-16,0 29 0,0 0 0,0-29 15,0 29-15,-28 0 0,28-1 0,-28 29 16,28-28-16,-57 0 0,29 28 16,0 0-16,-1 0 0,1 0 0,0 56 15,0-27-15,-1-1 0,1 29 0,0-1 16,0 1-16,28-1 0,-29 1 0,29-29 15,0 28-15,0-27 0,0-1 0,29 0 16,55-28-16,-55 0 0,-1 0 16,28 0-16,-27-28 0,27 28 15,-27-57-15,-1 29 0,0 0 0,0 28 16,1 0-16,-29-28 0,0 56 16,-29 28-1,29-27-15,-56 27 0,56 1 0,-28-1 16,28 1-16,-57 28 0,57-29 0,0 1 15,-28-1-15,28 1 0,-29-29 0,29 28 16,0 1-16,0-29 0,0 29 0,0-29 16,0 29-16,0-29 0,0 0 0,29 0 15,-1 1-15,0-29 0,1 0 16,27 0-16,-28 0 0,29-29 16,28-27-16,-29 28 0,1-29 0,28 1 15,-1-29-15,-27 28 0,28-28 0</inkml:trace>
  <inkml:trace contextRef="#ctx0" brushRef="#br0" timeOffset="89111.2">25499 3137 0,'0'-28'0,"0"0"15,-28-1 1,28 1-1,0 0 1,-29 28-16,1 0 47,28 28-47,0 0 16,0 1-16,0-1 0,-28 0 0,0 0 15,28 29-15,-29-29 0,1 29 0,0-1 16,0-28-16,28 29 0,-29-29 0,29 29 15,0-29-15,0 0 0,0 1 0,0-1 16,57-28-16,-57 28 0,56-28 16,-27 0-16,-1 0 0,28-56 0,-27 27 15,27 1-15,-28 0 0,29-29 0,-29 1 16,1 27-16,-1-27 0,0 28 0,0-29 16,1 29-16,-29 0 0,0-1 15,28 29-15,-28 29 31,-57-1-31,57 0 16,-28 0-16,28 1 0,-28 27 0,28-28 16,-28 29-16,28 0 0,0-29 0,0 28 15,0 1-15,0-29 0,0 0 0,0 1 16,28-1-16,-28 0 0,56-28 16,-27 0-16,-1 0 0,0 0 0,0-28 15,29 28-15,-29-57 0</inkml:trace>
  <inkml:trace contextRef="#ctx0" brushRef="#br0" timeOffset="89477.77">26206 3561 0,'0'-28'47,"28"28"-47,0 0 0,0 0 15,1 0-15,-1 0 16,0 0-16,1 0 0,-1-28 0,0 28 16,0-29-16,1 29 0,-1-28 0,0 0 15,0-1-15,1 1 0,-29 0 0,28 0 16,-28-1-16,0 1 0,0 0 0,0 0 16,0-1-16,-28 1 0,-29 0 15,29 28-15,0 0 0,-29 0 16,29 56-16,-29-56 0,29 57 0,-29-29 15,29 29-15,0-29 0,0 28 0,-1 1 16,29 0-16,0-29 0,0 28 16,0 1-16,0-29 0,57 0 0,-57 29 15,56-29-15,-27 0 0,-1-28 0,0 29 16,1-29-16,-1 28 0,0-28 0,29 0 16,-29 0-16,0 0 0</inkml:trace>
  <inkml:trace contextRef="#ctx0" brushRef="#br0" timeOffset="89977.37">27110 3505 0,'0'-29'16,"0"1"-1,0 0-15,29 28 16,-29-29 0,0 58 46,-57 27-62,57-27 16,-28-1-16,-1 0 0,1 29 0,0-29 15,28 28-15,-28-27 0,-1 27 0,29-28 16,0 1-16,0 27 0,0-28 0,0 1 16,57-1-16,-29-28 0,0 0 15,1 0-15,-1 0 0,29-28 0,-29-1 16,28 1-16,-27-28 0,-1 27 0,28-27 16,-27 28-16,-1-29 0,0 29 0,-28-29 15,29 29-15,-29 0 0,-29 56 31,29 0-15,-28 1-16,28-1 16,0 28-16,-28-27 0,28 27 0,0-28 15,0 1-15,0 27 0,0-28 0,0 1 16,0-1-16,56 0 0,-27 1 16,-1-1-16,0-28 0,0 0 15,1 0-15</inkml:trace>
  <inkml:trace contextRef="#ctx0" brushRef="#br0" timeOffset="90327.22">27930 3900 0,'28'28'16,"1"-28"0,-1 29-1,0-29-15,0 0 0,1 0 0,-1 0 16,0 0-16,1 28 0,-1-28 15,0 0-15,0 0 0,1 0 16,-1-28-16,0 28 0,-28-57 0,28 57 16,1-28-16,-29 0 0,28-1 0,-28 1 15,0-28-15,28 27 0,-28 1 0,0 0 16,0 0-16,-56 28 0,56-29 0,-29 29 16,1 0-16,0 0 0,0 0 0,-1 29 15,1-29-15,0 56 0,-29-28 0,57 1 16,-28 27-16,0-28 0,-1 29 0,29-1 15,0-27-15,-28 27 0,28 1 16,0-1-16,0-27 0,57 27 0,-57-28 16,56 29-16,-27-29 0,27-28 0,-28 28 15,29-28-15,-1 0 0,1 0 0,-1 0 16,1-28-16,0 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12:41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25753 2204 0,'-28'0'0,"-28"0"0,-1 0 16,0 0-16,29 0 0,-28 0 0,-1 29 15,1-29-15,27 56 0,1-28 0,-28 1 16,27-1-16,1 0 0,0 29 0,28-29 16,-29 29-16,29-29 0,0 28 0,0 1 15,57-29-15,0 29 0,-29-29 0,57 0 16,-29 0-16,29 1 0,0-29 0,0 0 15,-1 0-15,1 0 0,-28-29 0,-1 29 16,1-56-16,-1 28 0,-27-1 0,-1 1 16,0-28-16,-28 27 0,0-27 0,0 28 15,-28-1-15,-29-27 0,29 27 0,-28-27 16,-29 28-16,28-1 0,-28 1 0,-28 0 16,28 0-16,-28-1 0,29 29 15</inkml:trace>
  <inkml:trace contextRef="#ctx0" brushRef="#br0" timeOffset="299.8">25216 2996 0,'29'-28'0,"-1"-29"0,-28 0 0,28 29 15,-28-28-15,0 27 0,0 1 0,0 0 16,-28 56 0,28 0-16,-57 29 0,29-1 15,0 1-15,-29 28 0,29 0 0,-29-1 16,1 29-16,-1 0 0,1 1 0,-29-30 16,28 29-16,1 0 0,28 0 0,-29-28 15,1 0-15,27 0 0,1 0 0,0-1 16,-1-27-16,1 0 0,28-1 0,0-28 15,0 1-15,0-1 0</inkml:trace>
  <inkml:trace contextRef="#ctx0" brushRef="#br0" timeOffset="616.28">24170 3815 0,'0'-28'0,"0"0"16,0 0-16,0-1 16,0 1-16,0 0 0,0 0 0,57-1 15,-57 1-15,28 28 16,-28-28-16,28 28 16,-28 56-16,0 1 15,0-29-15,0 29 0,0-1 16,-28 1-16,28-1 0,-28 29 0,28 0 15,-28-29-15,28 29 0,-29 0 0,29-29 16,0 29-16,0-28 0,29-1 0,-29 1 16,56-29-16,1 29 0,-1-57 0,1 28 15,28-28-15,-1 0 0,1-57 0,28 29 16,0-28-16,-28-1 0,28 1 0,-28-29 16,0 28-16,0 1 0,-57-1 0,28 1 15</inkml:trace>
  <inkml:trace contextRef="#ctx0" brushRef="#br0" timeOffset="1082.92">23859 5511 0,'0'-56'0,"29"27"0,-1 1 16,0 0-16,0 0 0,1-1 0,-1 1 15,-28 0-15,28 0 0,0-29 0,1 29 16,-29 0-16,-29 28 31,29 28-31,-56-28 0,28 56 0,-29-27 16,29-1-16,-29 28 0,29 1 0,0-29 15,0 29-15,-1-1 0,1 1 0,28-1 16,0 1-16,0-1 0,0-27 16,28 27-16,1-28 0,27 29 0,1-57 15,-1 28-15,1-28 0,-1 0 0,29 0 16,-28 0-16,-1-28 0,1 0 0,-1-1 15,1-27-15,-29 28 0,0-29 0,1 29 16,-29-29-16,0 1 0,0-1 0,-29 29 16,-27-29-16,27 29 0,-27-28 0,-29 27 15,0 1-15,0 0 0</inkml:trace>
  <inkml:trace contextRef="#ctx0" brushRef="#br0" timeOffset="1399.93">23972 5935 0,'-28'-28'31,"28"85"0,0-1-31,-28-28 16,0 29-16,28-1 0,-29 29 0,-27 0 15,-1 28-15,1-28 0,-29 28 0,28 0 16,-27 0-16,-1 28 0,0-28 0,0 0 16,29 0-16,-29 0 0,28-28 0,1 0 15,27 0-15,1 0 0,0-29 0,0-28 16,28 1-16,0-1 0,0-85 15</inkml:trace>
  <inkml:trace contextRef="#ctx0" brushRef="#br0" timeOffset="1783.65">22870 7207 0,'0'-28'0,"-57"0"16,29-1-16,28 86 62,0-29-62,-28 29 0,28-29 0,0 28 16,-28 1-16,28 28 0,0-29 0,0 29 16,0-28-16,-29 27 0,29-27 0,0 28 15,0-29-15,0-27 0,0 27 0,0-28 16,57-28-16,-57 29 0,56-29 0,-27 0 16,-1 0-16,28-57 0,1 1 0,0 27 15,-1-27-15,1-1 0,27-28 0,-27 29 16,-1-1-16,1 1 0,0-1 0,-29 29 15,28-29-15,-56 29 0,0 0 0</inkml:trace>
  <inkml:trace contextRef="#ctx0" brushRef="#br0" timeOffset="2199.4">22474 8225 0,'57'-29'16,"-57"1"0,0 0-16,0 56 31,-29 29-16,29-29-15,-28 0 0,0 29 0,0-29 16,-1 28-16,1 1 0,0 0 0,28-1 16,-28 1-16,-1-1 0,1 1 0,28-1 15,0-28-15,0 29 0,0-1 0,57-27 16,-29-1-16,28 0 0,1-28 0,-29 0 16,57 0-16,-29-28 0,1 0 0,0-1 15,27-27-15,-27 28 0,-1-29 16,1 1-16,-29-1 0,1 1 0,-1-1 15,0 1-15,0-1 0,-28 0 0,0 1 16,0-1-16,-56 1 0,28-1 0,-1 1 16,-27-1-16,-1 1 0,1-1 0,-1 29 15</inkml:trace>
  <inkml:trace contextRef="#ctx0" brushRef="#br0" timeOffset="2766.75">24396 5850 0,'0'29'46,"29"-29"-46,-29 28 0,28 0 0,0 29 16,1-29-16,-1 57 0,28-29 0,-27 29 16,-1 28-16,0-28 0,29 28 0,-29 0 15,0 0-15,29 0 0,-29 0 0,0 0 16,1-28-16,-1 28 0,0-28 0,0 0 16,1 0-16,-1-1 0,-28-27 0,28-1 15,0 1-15,-28-29 0,29 0 0,-1 1 16</inkml:trace>
  <inkml:trace contextRef="#ctx0" brushRef="#br0" timeOffset="3116.24">24510 7348 0,'0'-28'0,"-29"0"16,29 0-16,0-1 16,-28 29-16,28 57 15,0-29-15,57 0 16,-57 29-16,28-29 0,0 57 0,29-28 15,-29-1-15,0 29 0,29-29 0,-29 1 16,28-1-16,1 1 0,0-29 0,-1 1 16,1-1-16,-1-28 0,1 0 0,-1 0 15,29-28-15,-28-1 0,-1-27 0,1-1 16,-1 1-16,1-29 0,-1 0 0,-27 0 16,-1-28-16,0 28 0,-28 1 0,0-1 15</inkml:trace>
  <inkml:trace contextRef="#ctx0" brushRef="#br0" timeOffset="3532.66">25131 8112 0,'29'0'0,"-1"0"0,-28-29 16,-28 29 15,28 57-31,-29-29 15,29 29-15,-28-29 0,28 28 16,-28 1-16,0-1 0,28 1 0,0 0 16,0-1-16,0 1 0,0-1 0,28-28 15,-28 1-15,56-1 0,1-28 0,-29 0 16,29 0-16,-1 0 0,1-57 16,-1 29-16,1-28 0,-1-1 0,1 1 15,-29-29-15,29 0 0,-29 0 0,0 0 16,-28 1-16,0-1 0,0 28 0,-56-28 15,-1 29-15</inkml:trace>
  <inkml:trace contextRef="#ctx0" brushRef="#br0" timeOffset="4465.78">26375 3165 0,'29'-28'16,"-1"28"-16,0 0 0,0 0 0,1 57 15,-1-29-15,28 28 0,1 1 0,0 28 16,-1-29-16,1 29 0,-1 0 0,29 0 15,-29 28-15,29-29 0,-28 1 0,28 0 16,-29 0-16,29 0 0,-28-1 0,-1-27 16,1 28-16,-1-29 0,1 1 0,-1-1 15,-28 1-15,1-29 0,-1 0 0,0 1 16,1-1-16</inkml:trace>
  <inkml:trace contextRef="#ctx0" brushRef="#br0" timeOffset="5299.54">27139 4692 0,'-29'0'16,"58"28"31,27 0-47,1-28 0,-29 28 15,28 1-15,1-29 0,28 28 0,-29 0 16,1-28-16,28 28 0,-29 1 15,1-29-15,28 28 0,-29-28 0,1 0 16,-1 28-16,-28-28 0,29 29 0,-29-29 16,1 28-16,-1-28 0,0 0 15,0 0-15,-28-28 16,29-1-16,-29 1 16,0 0-16,0-29 0,28 29 0,-28-29 15,0-27-15,0 27 0,0-28 0,0 1 16,0-1-16,0 0 0,0 0 0,0 0 15,-28 1-15,28 27 0,0-28 0,-29 57 16</inkml:trace>
  <inkml:trace contextRef="#ctx0" brushRef="#br0" timeOffset="5849.51">28467 5737 0,'-28'-28'0,"0"0"16,28 0-16,-29-1 0,1 1 15,28 0-15,-28 28 0,28-28 16,-28 28 0,28 28-1,-29-28-15,29 56 0,0-27 0,-28-1 16,28 0-16,0 29 0,0-29 0,-28 28 16,28 1-16,0-29 0,0 29 0,0-29 15,56 29-15,-56-29 0,57 0 0,-1-28 16,-27 0-16,27 0 0,1 0 0,-1-28 15,1 0-15,-1-1 0,1-27 0,-1-1 16,-27 1-16,-1-29 0,0 28 16,-28-27-16,0 27 0,0 1 0,-28-1 15,0 29-15,-29-29 0,1 29 0,-1 0 16,1 28-16,-29-29 0,0 29 0</inkml:trace>
  <inkml:trace contextRef="#ctx0" brushRef="#br0" timeOffset="7583.42">25273 9157 0,'0'-28'0,"28"0"15,0 0 1,1 28-16,-1 0 16,0 0-16,0 0 15,-28 28-15,0 28 16,0-27-16,0 27 0,0-28 16,0 57-16,0-28 0,-56 28 0,56-1 15,-57 29-15,29-28 0,-28 28 0,-1 0 16,0 0-16,-27 29 0,27-29 0,1 0 15,-1 0-15,0 0 0,1 0 0,-1 0 16,29-28-16,-28-29 0,27 1 0,29-1 16,0-27-16,-28-1 0,28-56 15,0-1-15</inkml:trace>
  <inkml:trace contextRef="#ctx0" brushRef="#br0" timeOffset="8033.11">24425 10684 0,'0'-29'0,"28"-27"0,-28 28 16,0-1-16,28 1 0,-28 0 0,0-1 16,29 1-16,-29 0 0,28 28 0,-28-28 15,28-1-15,0 29 0,1 0 16,-29 29-16,28 27 15,-28-28-15,0 29 0,0 0 16,0-1-16,0 29 0,0-29 0,-28 29 16,28 0-16,-29 0 0,29 0 0,-28-1 15,28-27-15,0-1 0,0 1 0,0-1 16,0-27-16,57-29 0,-29 0 16,28-29-16,29-27 0,-28-1 15,28 1-15,-1-29 0,29 0 0,-28 1 16,0-1-16,0 0 0,-29 28 0,1 29 15,-29 0-15,0 0 0</inkml:trace>
  <inkml:trace contextRef="#ctx0" brushRef="#br0" timeOffset="8483.76">24453 11758 0,'28'0'0,"1"0"16,-29-29-16,0 1 15,0 0 1,-29 28-16,1 0 31,0 28-31,28 29 16,-29-29-16,29 0 0,-28 0 16,28 1-16,-28 27 0,28-28 0,0 1 15,-28 27-15,28-27 0,0 27 0,0-28 16,0 1-16,0-1 0,56-28 0,-56 28 15,57-28-15,-29 0 0,29 0 0,-29 0 16,28-28-16,-27 28 0,27-57 0,-28 29 16,29 0-16,-29-29 0,0 29 0,1-29 15,-29 29-15,28 0 0,-28 0 0,0-1 16,0-27-16,-57 28 0,29-1 16,-28 1-16,27 0 0,-27 0 0</inkml:trace>
  <inkml:trace contextRef="#ctx0" brushRef="#br0" timeOffset="9266.02">25838 8875 0,'0'-29'0,"28"29"16,-28 29-1,0-1-15,29 0 0,-1 29 0,0-1 16,1 29-16,27 0 0,-28 0 0,29 28 16,28 0-16,-29 0 0,1 28 0,28-28 15,-29 0-15,1 0 0,-1 0 0,29-28 16,-28 0-16,-29 0 0,28 0 0,1-1 16,-29-27-16,29-1 0,-29 1 0,0-1 15,0-27-15,-28-1 0,29 0 0</inkml:trace>
  <inkml:trace contextRef="#ctx0" brushRef="#br0" timeOffset="9698.91">26290 10740 0,'29'-28'0,"-29"0"15,0-1-15,0 1 0,0 0 16,0 0-16,28 84 31,29-28-31,-29 1 0,0 27 16,0 1-16,29-29 0,-29 28 0,0 1 16,29-29-16,-29 29 0,29-1 0,-29-27 15,29-1-15,-29 0 0,28 0 16,-27 1-16,27-29 0,1 0 0,-29 0 15,29 0-15,-1-57 0,1 29 0,-1-29 16,1-27-16,-1-1 0,29-28 0,-28 0 16,-1 0-16,-28-1 0,29-27 0,-29 28 15,-28 0-15</inkml:trace>
  <inkml:trace contextRef="#ctx0" brushRef="#br0" timeOffset="10182.27">27280 11277 0,'28'-28'15,"-28"0"1,0-1 0,0 1-16,28 0 0,-28 0 15,0 56 16,-28 0-31,28 29 16,-56-29-16,27 28 0,1 1 0,0-1 16,0 29-16,-1-28 0,29-1 0,-28 1 15,28-1-15,0-27 0,0-1 0,0 0 16,0 0-16,57-28 0,-1 0 0,1 0 16,-1-56-16,1 28 0,28-29 0,-1 1 15,-27-1-15,28-28 0,-29 29 16,-28-29-16,1 0 0,-1 29 0,-28-29 15,0 28-15,-57 29 0,1-28 0,-1-1 16,-27 29-16,-1-1 0</inkml:trace>
  <inkml:trace contextRef="#ctx0" brushRef="#br0" timeOffset="93726.98">11477 13001 0,'0'-28'0,"-56"28"0,56-28 0,-28 28 16,-1-29-16,1 29 0,0-28 15,-1 28 1,29-28-16,0 0 31,29 28-31,-1 0 16,0 0 31,29 0-32,-29 0 1,0 0-16,1 0 16,-1 0-16,0 0 0,0 0 15,1 28-15,-1-28 0,0 28 16,1-28-16,-1 28 0,-28 1 0,28-29 15,-28 28-15,28 0 0,-28 1 0,0-1 16,0 0-16,0 0 0,0 1 0,0-1 16,-56 28-16,56-27 0,-28-1 0,-1 0 15,1 0-15,-29 29 0,29-29 0,0 0 16,0-28-16,-1 29 0,1-1 0,0-28 16,0 28-16,-1-28 0,1 0 15,0 0-15,56 0 31,29 0-15,-29 0-16,0 0 0,0-28 16,29 28-16,-29 0 0,29 0 0,-29 0 15,29 0-15,-29 0 0,28 0 0,-27 0 16,-1 28-16,0-28 0</inkml:trace>
  <inkml:trace contextRef="#ctx0" brushRef="#br0" timeOffset="94043.84">12834 13651 0,'0'-28'0,"0"0"15,-28 28 1,0 0 0,28 28-1,-29-28-15,29 57 0,-28-29 0,0 0 16,0 0-16,-1 29 0,1-29 0,0 29 15,0-29-15,-1 29 0,1-29 0,28 0 16</inkml:trace>
  <inkml:trace contextRef="#ctx0" brushRef="#br0" timeOffset="94560.51">13343 12832 0,'0'-29'0,"-28"29"0,28-28 0,-28 28 15,28-28-15,-29 28 0,1 0 16,56 0 15,1 0-31,27 0 0,-28 0 0,29 28 16,-1-28-16,1 28 0,0-28 0,-1 0 15,-28 29-15,29-29 0,-29 28 0,29-28 16,-29 28-16,0 0 0,-28 1 16,0-1-16,0 0 15,-28 1-15,28-1 0,-85 0 0,57 0 16,-29-28-16,1 29 0,-1-1 0,1-28 16,-1 28-16,1-28 0,-1 0 0,1 28 15,-1-28-15,29 0 0,-29 0 0,29 0 16,28 29-1,28-29-15,29 0 0,-29 28 16,29-28-16,-1 0 0,1 28 0,-1-28 16,1 28-16,-1 1 0,1-29 0,-29 28 15,0 0-15,1-28 0,-1 28 16,-28 1-16,0-1 0,0 0 0,0 1 16,-28 27-16,28-28 0,-85 29 0,57-1 15,-29-27-15,29 27 0,-29-28 0,1 29 16,27-29-16,-27 1 0,28-29 0,-1 28 15,1-28-15,0 28 0,0-28 16,-1 0-16,29-28 0,-28 28 16</inkml:trace>
  <inkml:trace contextRef="#ctx0" brushRef="#br0" timeOffset="100493.4">11138 12266 0,'-28'-28'0,"0"0"16,-1-29-16,1 29 0,0 0 0,0 0 16,-1 28-16,29-29 0,-28 1 0,0 28 15,28-28-15,0 84 16,56-27-1,-27 27-15,-1 1 0,0-1 0,29 29 16,-1 28-16,29-28 0,-29 28 0,29 0 16,0 0-16,0-28 0,28 28 0,-28-28 15,28-1-15,-28 1 0,28-28 0,-28-1 16,-1 1-16,1-1 0,0-27 16,-28-1-16,-1 0 0,1 0 0,-29 1 15</inkml:trace>
  <inkml:trace contextRef="#ctx0" brushRef="#br0" timeOffset="100709.9">12665 12493 0,'0'-57'16,"0"0"-16,0 29 0,-57 0 0,1 28 16,27 0-16,1 56 0,-28-27 15,-1-1-15,0 57 0,-27-29 16,-1 29-16,0 28 0,0-28 0,-28 28 0,28 0 15,-28 28-15,28-28 0,-28 29 16,29-29-16,27 0 0,-28 0 0,29-28 16,-1 28-16,29-57 0,0 29 0,-1-57 15,1 29-15,28-29 0</inkml:trace>
  <inkml:trace contextRef="#ctx0" brushRef="#br0" timeOffset="101309.98">13202 12549 0,'-28'-28'16,"-29"0"-16,0-29 0,1 29 0,-1-1 16,29-27-16,-28 28 0,27-1 0,-27 1 15,27 28-15,1-28 0,28 56 16,0 29-16,28-1 16,29 1-16,-29 28 0,29-1 0,28 58 15,-1-29-15,30 0 0,-1 28 0,28-28 16,0 28-16,-28-28 0,29-28 0,-1 28 15,-28-28-15,0 0 0,0-29 16,-28 1-16,0 0 0,-29-1 0</inkml:trace>
  <inkml:trace contextRef="#ctx0" brushRef="#br0" timeOffset="101509.9">14446 12549 0,'-29'-28'0,"1"28"16,0 0-16,0 56 0,-29-27 0,29 27 16,-29 1-16,1-1 0,-1 29 0,-28 0 15,29 28-15,-29 0 0,0 0 0,-28 28 16,28 1-16,-28-1 0,28 0 16,-28 1-16,29-1 0,-1 0 0,0 0 15,0-27-15,29-30 0,-1 1 0,29 0 16,-1-29-16</inkml:trace>
  <inkml:trace contextRef="#ctx0" brushRef="#br0" timeOffset="105660.03">17131 12888 0,'-28'-28'16,"0"0"-16,-1-1 0,1 1 0,28 0 16,-28 0-16,0 28 0,28-29 0,0 1 31,28 28-31,0 0 0,29 0 16,-29-28-16,28 28 0,1 0 0,0 0 15,-1 0-15,1 0 0,-29 56 0,28-56 16,-27 29-16,-1-1 0,0 28 0,-28-27 15,0-1-15,0 28 0,0-27 0,-56 27 16,27-27-16,1 27 0,0-28 0,-29 29 16,1-29-16,-1 0 0,1 1 0,-1-29 15,29 28-15,-29 0 0,1-28 0,28 0 16,-1 0-16,1 0 0,0 0 0,28 28 16,28-28-1,29 0-15,-1 0 16,1 0-16,-1-28 0,29 28 0,0 0 15,0 0-15</inkml:trace>
  <inkml:trace contextRef="#ctx0" brushRef="#br0" timeOffset="106292.95">18912 12266 0,'-28'-28'0,"0"28"15,-29-28-15,29 28 0,0-28 16,-1 28-16,1 0 0,0-29 0,56 29 31,29 0-31,-29 0 0,28 29 16,1-29-16,-1 28 0,1 0 0,0 0 15,-1 29-15,-28-29 0,1 0 0,27 29 16,-28-29-16,-28 29 0,29-29 0,-29 29 16,0-29-16,0 0 0,0 0 0,0 1 15,-29-1-15,29 0 0,-56 0 0,-1 1 16,29-29-16,-28 0 0,-1 0 0,29 0 16,-29 0-16,1 0 0,-1-29 0,1 29 15,27 0-15,-27-28 0,27 28 16,29-28-16,29 28 15,-1 0 1,29 0-16,-29 28 0,28-28 0,1 57 16,28-29-16,-29 0 0,1 29 0,-29-29 15,29 0-15,-29 29 0,0-29 0,0 29 16,-28-29-16,0 28 0,0-27 0,0 27 16,0-28-16,-56 29 0,28-29 0,-1 0 15,1 1-15,-28-1 0,27 0 0,-27 1 16,27-29-16,-27 28 0,-1-28 0,29 0 15,0 0-15,-29 0 0,29 0 0,0 0 16</inkml:trace>
  <inkml:trace contextRef="#ctx0" brushRef="#br0" timeOffset="107643.52">16764 11955 0,'28'-28'0,"-28"0"15,0 0-15,0-1 0,-28 29 16,28-28-16,0 85 16,28-29-16,0 28 0,1 1 15,27 28-15,1 0 0,-1 28 0,1 28 16,27-28-16,1 28 0,0-28 0,0 29 16,0-29-16,0-28 0,-29 28 0,29-29 15,0-27-15,-29 28 0,1-29 16,-1-27-16</inkml:trace>
  <inkml:trace contextRef="#ctx0" brushRef="#br0" timeOffset="107843.03">18234 12040 0,'-57'0'0,"1"-28"16,-1 28-16,1 0 0,27 0 0,-56 28 15,29 1-15,-1 27 0,1 1 0,-29 27 16,29 1-16,-1 28 0,-28 0 16,0 0-16,1 0 0,-1 0 0,28 1 15,-28 27-15,1-28 0,-1-28 0,28 28 16,1-28-16,-1-1 0</inkml:trace>
  <inkml:trace contextRef="#ctx0" brushRef="#br0" timeOffset="109609.43">16933 15828 0,'0'-29'0,"0"1"0,0 0 15,-28 0-15,0 28 16,84 0 0,-27 28-16,-1-28 15,28 28-15,29-28 0,-28 28 0,28-28 16,-29 29-16,29-1 0,-29 0 0,1 0 16,0 1-16,-1-1 0,-28 0 0,1 1 15,-29 27-15,0-28 0,0 1 0,0 27 16,-29-28-16,29 1 0,-56-1 0,-1 0 15,29-28-15,-29 28 0,1-28 0,-1 0 16,1 0-16,-1 0 0,1-28 0,-1 28 16,1-28-16,27 28 0,1-57 0,0 57 15,0-28-15,-1 28 16,86 0 0,-57 28-16,56-28 15,-27 29-15,-1-29 0,0 56 0,29-28 16,-29 1-16,0-1 0,1 0 0,-1 0 15,0 1-15,0-1 0,1 0 0,-29 1 16,0-1-16,0 0 0,0 29 0,0-29 16,-57 0-16,29 0 0,0 1 0,-1-1 15,-27-28-15,-1 28 0,29-28 0,-29 28 16,1-28-16,-1 0 0,1 0 0,28 0 16,-29 0-16</inkml:trace>
  <inkml:trace contextRef="#ctx0" brushRef="#br0" timeOffset="110060.01">18940 16026 0,'0'-29'16,"0"1"-16,0 0 0,0-1 16,0 1-16,-28 28 0,28-28 0,-28 28 15,0 0 1,-1 28 15,-27 29-15,28-29-16,-1 0 0,-27 1 15,27 27-15,-27-28 0,-1 29 0,-27-29 16,27 0-16,1 29 0,-1-29 0,0 0 16,29 1-16,0-1 0,0-28 0,-1 28 15,29 0 1,57-28-16,-29 0 0,29 0 0,28 29 16,-29-29-16,29 28 0,28-28 15,-28 28-15,0-28 0,28 29 0,-29-1 16,1 0-16,0-28 0,-28 28 0,27 1 15,-27-29-15,-1 28 0,1 0 0,-29-28 16,29 0-16,-29 0 0,0 28 0</inkml:trace>
  <inkml:trace contextRef="#ctx0" brushRef="#br0" timeOffset="110242.87">19364 15997 0,'-28'0'0,"0"0"15,28 29-15,-28-1 0,28 0 16,-29 29-16,29-29 0,-28 28 0,28-27 16,-28 55-16,0-27 0,-1-1 0,29 29 15,-28 0-15,0 0 0,-29 0 0,29-1 16,0-27-16,-1 28 0,1 0 0,0-29 16,28 1-16,-28-1 0,28-28 0</inkml:trace>
  <inkml:trace contextRef="#ctx0" brushRef="#br0" timeOffset="112592.8">25866 13001 0,'0'-28'0,"-56"28"0,28-28 0,-1 28 16,29-29-16,-28 29 0,0-28 0,0 28 15,84 0 1,-28 0 0,29 0-16,-29 0 0,29 28 0,-1-28 15,29 29-15,-28-1 0,-1 0 0,1 1 16,-1-1-16,-28 28 0,29-27 0,-29-1 16,1 28-16,-29-27 0,28-1 0,-28 28 15,0-27-15,0 27 0,-28-28 0,28 1 16,-57-1-16,0 0 0,29 1 0,-28-1 15,27-28-15,-27 28 0,-1-28 0,1 0 16,28 0-16,-29 0 0,0-56 0,29 56 16,0-29-16,0 29 0,-1-28 0,1 28 15,28-28-15,-28 28 0,84 0 32,-56 28-32,57-28 0,-29 57 0,29-29 15,-29 28-15,29-27 0,-29 27 0,0-28 16,29 29-16,-29-1 0,-28-27 0,28 27 15,-28-27-15,0-1 0,0 28 0,0-27 16,-28-1-16,28 0 0,-57 29 0,1-29 16,28 0-16,-29 0 0,0 1 0,1-1 15,-1-28-15,-27 0 0,27 0 0,0 0 16,-27 0-16</inkml:trace>
  <inkml:trace contextRef="#ctx0" brushRef="#br0" timeOffset="113159">23831 13369 0,'28'0'0,"-28"-29"0,29 1 0,-29 0 15,28 28-15,-28-28 0,28 28 16,-28-29-16,28 29 0,1 0 16,-1 0-16,0 0 15,0 29-15,1-29 0,-1 56 0,0-56 16,1 28-16,-1 1 0,-28-1 16,28 0-16,0 29 0,-28-29 0,0 0 15,0 1-15,0 27 0,-28-28 0,28 1 16,-56-1-16,-1 0 0,0 0 0,1 1 15,-29-29-15,29 28 0,-29-28 0,0 28 16,0-28-16,0 0 0,29 0 0,-1 0 16,1 28-16,-1-28 0,29 0 0,56 0 15,0 0 1,29 0-16,0 29 0,27-29 0,1 28 16,28 0-16,0-28 0,0 29 0,0-1 15,1 0-15,-1 0 0,0 29 16,-28-29-16,-1 0 0,-27 1 0,-1-1 15,1 0-15</inkml:trace>
  <inkml:trace contextRef="#ctx0" brushRef="#br0" timeOffset="113992.76">25499 13030 0,'-28'0'15,"-1"0"-15,1 28 16,28 0-16,0 29 0,0-1 16,57 29-16,-1 0 0,1 28 0,28 0 15,-1 28-15,29-28 0,1 29 16,-1-29-16,0 0 0,0 0 0,0 0 16,0-28-16,-28-1 0,0 1 0,-29-28 15</inkml:trace>
  <inkml:trace contextRef="#ctx0" brushRef="#br0" timeOffset="114209.77">27054 13482 0,'-57'-29'0,"29"29"15,0-28-15,-1 28 0,1 0 16,-28-28-16,27 28 0,-27 0 0,28 56 15,-29-27-15,-28-1 0,29 29 0,-57-1 16,-1 29-16,1 0 0,-28-1 0,0 30 16,-29-1-16,0 0 0,1 0 0,28-29 15,-1 30-15,1-30 0,28 1 0,0-28 16</inkml:trace>
  <inkml:trace contextRef="#ctx0" brushRef="#br0" timeOffset="116276.37">23944 16421 0,'-28'0'0,"28"-28"0,-28 28 16,28-28-16,56-1 15,-28 29-15,29 0 0,-29 0 0,57-28 16,-28 28-16,-1 0 0,1 0 0,27 0 16,-27 0-16,-29 28 0,29-28 0,-29 57 15,-28-29-15,0 0 0,0 1 16,0 27-16,-28-27 0,-29 27 0,1-28 15,-1 29-15,1-29 0,-1 0 0,-28 1 16,29-1-16,-29-28 0,0 0 0,29 0 16,-1 0-16,1 0 0,27 0 0,-27 0 15,27 0-15,29-28 0,-28 28 0,56 0 32,29 28-32,0-28 0,-1 56 15,1-27-15,27-1 0,1 0 0,0 0 16,28 1-16,-28-1 0,0 0 0,0 1 15,-1-1-15</inkml:trace>
  <inkml:trace contextRef="#ctx0" brushRef="#br0" timeOffset="116542.76">26686 17467 0,'0'28'0,"-28"1"15,-29-29-15,1 56 16,112-56-1,-27-56-15,-29 27 16</inkml:trace>
  <inkml:trace contextRef="#ctx0" brushRef="#br0" timeOffset="133975.03">14361 2770 0,'0'-29'0,"0"1"0,0 0 16,-28 0-16,28-1 0,0 1 16,0 0-16,-29 0 0,29-1 0,0 1 15,0 0-15,0-1 0,-28-27 0,28 28 16,-28-1-16,-1 29 0,1-28 0,0 0 15,0 28-15,-1-28 0,-27 28 16,28 0-16,-57 56 0,28-28 0,1 29 0,-29-1 16,0 1-16,0 28 0,29-29 15,-1 29-15,1 0 0,-1-29 0,29 29 16,28-28-16,0-1 0,56-27 0,1 27 16,28-28-16,0-28 0,-1 29 0,29-29 15,1 0-15,-1 0 0,-29-57 0,29 29 16,-28 0-16,0-29 0,0 29 0,-29-29 15,-27 29-15,-1-29 0,-28 29 0,0-28 16,0-1-16,-57 29 0,29 0 0,-28-29 16,-29 29-16,0 0 0,0-1 0,0 1 15,-28 0-15,29 28 0,-1-29 0,0 29 16,0 0-16</inkml:trace>
  <inkml:trace contextRef="#ctx0" brushRef="#br0" timeOffset="134174.97">14050 2770 0,'0'-29'31,"-28"29"-15,-1 29 15,1-29-31,28 28 0,-28 0 15,0 29-15,-1-29 0,29 0 0,-28 29 16</inkml:trace>
  <inkml:trace contextRef="#ctx0" brushRef="#br0" timeOffset="134774.63">13145 3646 0,'-28'28'78,"0"0"-78,28 1 16,-57-1-16,29 0 0,0 29 0,-29-1 15,1 1-15,-1-1 0,0 1 0,1-1 16,-29 29-16,29-28 0,-1-1 0,-28 1 16,29 28-16,-1-29 0,1 1 0,-1-1 15,29-28-15,0 29 0,-29-29 0,57 0 16,-28-28-16</inkml:trace>
  <inkml:trace contextRef="#ctx0" brushRef="#br0" timeOffset="135341.38">12269 4098 0,'0'-28'0,"-28"28"15,-29 0 1,57 28-16,0 0 16,-28 1-16,28-1 0,-28 0 15,28 0-15,-29 1 0,29-1 0,0 28 16,0-27-16,0-1 0,0 29 0,29-29 15,-29 0-15,56 0 0,1 1 0,-29-1 16,28 0-16,1 0 0,0-28 16,27 0-16,-27 0 0,-1 0 0,29-56 15,-28 28-15,-1-1 0,-27 1 0,-1 0 16</inkml:trace>
  <inkml:trace contextRef="#ctx0" brushRef="#br0" timeOffset="135891.66">11986 4974 0,'28'0'0,"-28"-28"15,0 0-15,29 28 16,-29-29-16,0 1 16,0 0-16,-29 28 31,1 28-31,0-28 16,0 57-16,-1-29 0,29 0 0,-28 1 15,0-1-15,0 28 0,28-27 0,0 27 16,-29-28-16,29 29 0,0-29 0,0 29 15,29-29-15,-29 0 0,56 0 16,-28 1-16,1-29 0,27 28 0,1-28 16,-29 0-16,29 0 0,-1 0 0,1 0 15,-1-28-15,1 28 0,-1-57 0,-27 1 16,-1 27-16,0 1 0,0-28 0,1 27 16,-29-27-16,0-1 0,0 29 0,-57-28 15,29-1-15,-29 0 0,29 1 0,-29 28 16,1-29-16,-1 29 0,-27 0 0</inkml:trace>
  <inkml:trace contextRef="#ctx0" brushRef="#br0" timeOffset="136241.37">12128 4974 0,'0'-28'16,"0"0"-16,-29 28 0,29-29 16,-28 29-16,28-28 15,0 56 1,28-28-16,-28 29 16,29-29-16,-1 56 0,28-27 0,-27-1 15,-1 0-15,0 0 0,0 1 16,1-29-16,-29 28 0,28 0 0,-28 0 15,0 1-15,-28-29 16,28 28-16,-57-28 0,57 28 16,-28-28-16,0 0 0,-1 28 0,1-28 15,56 0 17,1 0-32,27 0 15</inkml:trace>
  <inkml:trace contextRef="#ctx0" brushRef="#br0" timeOffset="136740.69">12043 5624 0,'28'-28'0,"-28"0"15,28 0-15,-28-1 0,0 1 16,0 56 0,0 29-1,0-29-15,29 29 16,-29-29-16,28 28 0,-28 1 0,0 28 15,0-29-15,28 1 0,-28 28 0,0-1 16,0 1-16,0-28 0,0 27 0,0 1 16,-28-28-16,28 28 0,-28-29 0,28 1 15,0-1-15,-29-28 0,29 1 0,0-1 16,0 0-16</inkml:trace>
  <inkml:trace contextRef="#ctx0" brushRef="#br0" timeOffset="137058.29">11732 6331 0,'0'-28'0,"0"-1"15,0 1-15,0 0 16,56 0-16,-27-1 15,-1 29-15,0 0 16,0 0-16,-28 29 16,0 27-16,29 1 0,-29-29 15,0 28-15,0 1 0,0 0 0,0-1 16,0 29-16,0-29 0,-29 1 16,29-1-16,0 1 0,29-1 0,-29-27 15,56 27-15,-28-27 0,1-29 0,27 28 16,1-28-16,28 0 0,-29 0 0,29-57 15,0 29-15,0-29 0,-29 1 0,1-1 16,-1-27-16,1 27 0,-29 1 0</inkml:trace>
  <inkml:trace contextRef="#ctx0" brushRef="#br0" timeOffset="137490.97">12241 6924 0,'-29'-28'0,"1"0"16,0 0-16,28-1 0,-28 29 15,28-28-15,-29 28 0,1 0 16,0 28 0,-1 29-1,1-29-15,0 0 0,0 1 0,28 27 16,-29-27-16,1 27 0,0 1 0,28-1 16,-28 29-16,28-29 0,0 1 0,-29-1 15,29 1-15,0 28 0,0-29 0,57 1 16,-1-29-16,-27 29 0,27-29 0,1 0 15,28 0-15,-29-28 0,29 0 0,-29 0 16,29 0-16,-28-56 0,-1 28 0,1-29 16,-1 1-16,1-1 0,-29 1 0,0-29 15,1 28-15,-29-28 0,0 29 0,0-29 16,0 0-16,-29 29 0,29-29 16,-84 28-16,55 1 0,-27-1 0,-1 1 15</inkml:trace>
  <inkml:trace contextRef="#ctx0" brushRef="#br0" timeOffset="137857.73">12269 7094 0,'0'-28'0,"0"0"0,0-1 16,0 1-16,-28 28 31,28 28-15,0 1 0,0-1-16,-29 0 0,29 0 15,-28 1-15,28-1 0,-28 0 16,28 0-16,0 1 0,-28-1 15,28 0-15,28 0 16,28-28 0,-27 0-16,-1 0 0,28 0 0,-27 0 15,-1 0-15,29 0 0,-29 0 0,0-28 16,0 28-16,1 0 0,-29-28 16,28 28-16</inkml:trace>
  <inkml:trace contextRef="#ctx0" brushRef="#br0" timeOffset="138024.78">12552 6924 0,'-29'0'15,"29"29"-15,-28-29 0,28 28 16,0 29-16,0-29 0,-28 0 16,28 0-16,0 1 0,0 27 0,0-28 15,-28 1-15,28 27 0,0-28 0,-29 29 16,29-29-16,0 0 0,-28 1 0,28 27 15</inkml:trace>
  <inkml:trace contextRef="#ctx0" brushRef="#br0" timeOffset="138757.71">14333 3391 0,'0'-28'0,"0"0"0,-29 28 15,1 0-15,28 28 16,57-28-16,-57 57 0,28-29 16,28 29-16,-27-1 0,27 29 0,1-29 15,-1 29-15,1 0 0,-1 0 0,29 0 16,-28-1-16,27-27 0,-27 28 0,0-1 16,-29 1-16,28 0 0,-27-28 0,-1-1 15,0 29-15,-28-29 0,0-27 0,28-1 16</inkml:trace>
  <inkml:trace contextRef="#ctx0" brushRef="#br0" timeOffset="139107.51">14417 4579 0,'0'-29'16,"-28"29"-16,28-28 0,0 0 16,0 0-16,28 28 15,1 0 1,-1 56-16,0-28 0,0 29 16,1-1-16,-1 1 0,0-1 0,1 29 15,-1 0-15,28-28 0,-27-1 0,27 1 16,-28-1-16,29 1 0,-1-29 0,-27 0 15,27 0-15,1 1 0,-1-29 0,-27 0 16,27 0-16,1-29 0,-29-27 0,29 28 16,-29-29-16,28-28 0,-27 1 0,-1-1 15,28-28-15,-27 0 0,-1 28 0,0-28 16,-28 0-16,28 0 0,-28 28 0</inkml:trace>
  <inkml:trace contextRef="#ctx0" brushRef="#br0" timeOffset="139590.94">15689 5116 0,'0'-29'0,"0"1"16,0 0-16,-56 28 15,28-28-15,-1 28 16,1 0-16,0 0 0,0 28 15,-1-28-15,1 28 0,0 0 16,-29 29-16,29-29 0,0 29 0,-1-1 16,1 1-16,0-1 0,28 1 0,0 28 15,0-29-15,0 1 0,0-1 0,28 1 16,-28-1-16,57-28 0,-1 1 16,-27-1-16,27-28 0,1 0 0,-1 0 15,1 0-15,-1-57 0,1 29 0,-1 0 16,-27-29-16,27 1 0,-28-1 0,1 1 15,-29-29-15,0 28 0,0 1 0,0-29 16,0 29-16,-57-1 0,29-28 0,0 57 16,-29-28-16,29-1 0,-29 0 0,1 29 15,-29 0-15,28 28 0,1-28 0</inkml:trace>
  <inkml:trace contextRef="#ctx0" brushRef="#br0" timeOffset="140074.6">15605 5200 0,'-29'0'0,"-27"-28"0,28 28 0,-1 0 16,29-28-16,-28 28 0,0 0 0,0-28 15,84 28 1,1 0-16,-29 28 0,0-28 15,29 56-15,-29-27 0,0 27 0,0-28 16,-28 1-16,29 27 0,-29-28 0,0 1 16,0 27-16,0-27 0,0-1 15,0 0-15,0 0 16,-29-28-16,1 0 16,0 0-16,0 0 0,-1 0 0,-27 0 15,28 0-15,-29-28 0,29 28 0,-29 0 16,29 0-16,0-28 0,-1 28 15,58 0 1,-1 0 0,0 0-16,1 28 0,-1-28 0,0 28 15,0 1-15,1-1 0,-1 0 0,0 0 16,-28 1-16,28-1 0,-28 0 16,29 0-16,-29 1 0,28-1 0,-28 0 15,0 1-15,0-1 0,0 0 16,-57-28-1,29 0-15,0 0 0,-29 0 16,29 0-16,-28 0 0,27 0 0,-27 0 16,27 0-16,-27 0 0,28 0 0,-1 0 15</inkml:trace>
  <inkml:trace contextRef="#ctx0" brushRef="#br0" timeOffset="140224.41">16170 6529 0,'0'28'16,"-28"-28"-16,28 28 0,-57-28 0,57-28 31,57 28-31,-29-28 0</inkml:trace>
  <inkml:trace contextRef="#ctx0" brushRef="#br0" timeOffset="143591.71">13456 1639 0,'-28'0'15,"0"57"-15,-1-29 16,29 0-16,0 0 0,0 29 0,57-1 15,-29 29-15,0-28 0,29 28 0,0-1 16,27 29-16,1-28 0,-28 0 0,28 28 16,-1 0-16,1-28 0,0 28 0,0-28 15,0 0-15,-1 28 0,-27-29 0,-1-27 16,1 28-16,0-29 0</inkml:trace>
  <inkml:trace contextRef="#ctx0" brushRef="#br0" timeOffset="143823.9">15209 2459 0,'-57'-57'0,"57"29"0,-28 0 16,-28 28-16,27 0 0,-27 0 15,27 56-15,-27-28 0,-1 29 0,-27 0 16,-1 27-16,0 29 0,-28-28 0,28 28 15,-28 0-15,-28 29 0,28-29 0,0 0 16,-29 28-16,29-28 0,0 0 16,0-28-16,28 0 0,0 0 0,1-1 15</inkml:trace>
  <inkml:trace contextRef="#ctx0" brushRef="#br0" timeOffset="145740.94">8622 1243 0,'-56'0'15,"27"0"-15,1 0 16,0 0-16,0-28 15,84 28 17,1 0-32,-29 57 0,28-57 15,1 28-15,28-28 0,-29 28 0,1-28 16,-1 28-16,1 1 0,-1-1 0,-27 0 16,-1-28-16,0 29 0,1-1 0,-29 0 15,28-28-15,-28 28 0,0 1 16,-57-29-16,57 28 0,-56 0 15,27 0-15,-27-28 0,-1 29 0,29-1 16,-28 0-16,-1 0 0,0-28 0,1 29 16,28-29-16,-1 28 0,1-28 0,0 28 15,28 0 1,56-28-16,-27 29 0,-1-29 0,28 28 16,1 0-16,0-28 0,-1 29 0,1-1 15</inkml:trace>
  <inkml:trace contextRef="#ctx0" brushRef="#br0" timeOffset="145940.93">10036 2120 0,'-57'0'0,"57"28"15,-56-28-15,27 0 0,1 0 0,0 0 16,-1 0-16,1 28 0,0-28 15,28 28-15,-28-28 0,28 29 0,0-1 16,-29 0-16,29 0 0,0 1 0,-28-1 16,0 0-16,28 0 0</inkml:trace>
  <inkml:trace contextRef="#ctx0" brushRef="#br0" timeOffset="146457.12">10855 1413 0,'0'-28'15,"-28"-1"-15,-28 29 16,56-28-16,-29 28 0,29-28 15,-28 28-15,85 0 16,-1 0 0,-28 0-16,1 0 0,27 28 0,-27-28 15,27 28-15,-28-28 0,1 29 0,-1-29 16,0 28-16,0 0 0,1-28 0,-29 29 16,28-1-16,-28 0 0,0 0 15,-57 1-15,57-1 0,-56-28 16,28 28-16,-1-28 0,1 28 0,0-28 15,-29 29-15,29-29 0,0 0 0,-1 0 16,1 0 0,56 0-1,1 0 1,27 0-16,-27 0 0,-1 56 16,0-56-16,0 28 0,-28 1 15,29-1-15,-29 0 0,28 0 0,-28 29 16,0-29-16,0 1 0,0-1 0,0 0 15,0 0-15,-28 1 0,28-1 0,-57 0 16,29 0-16,0 1 0,-29-1 0,0-28 16,1 28-16,-1 0 0,-27 1 0,27-29 15,0 28-15,1-28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20:17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11110 10571 0,'-28'28'0,"28"0"0,-29-28 16,29 28 0,29-28-1,-1 0-15,-28 29 16,56-29-16,-27 0 0,-1 0 0,0 28 15,0-28-15,1 0 0,-1 0 16,0 0-16,1 0 0,-1 0 16,0 0-16,0 0 0,1 28 15,-1-28-15,0 0 0,29 28 16,-29-28-16,0 0 0,1 0 0,27 29 16,-28-29-16,1 0 0,-1 0 0,28 0 15,-27 0-15,27 0 0,-28 0 0,29 0 16,-29 0-16,29-29 0,-29 29 0,0 0 15,29 0-15,-29-28 0,0 28 0,1 0 16,-1 0-16,0 0 0,1 0 0,-1 0 16,0 0-16,29 0 0,-29-28 0,0 28 15,29 0-15,-29 0 0,28 0 0,-27 0 16,27 0-16,-27-28 0,27 28 16,1 0-16,-29 0 0,28-29 0,29 29 15,-28 0-15,-1-28 0,1 28 0,-1 0 16,29 0-16,-28-28 0,-1 28 0,1 0 15,-1 0-15,1 0 0,-1 0 0,-27 0 16,27 0-16,1 0 0,-1 0 0,-27 0 16,27 0-16,1 0 0,-1 0 0,1 0 15,-1 0-15,-27 0 0,55 0 0,-27 0 16,-1 0-16,1 0 0,0 0 0,-1 0 16,1 0-16,-1-28 0,1 28 15,-1 0-15,1-29 0,-1 29 0,-27 0 16,-1 0-16,28-28 0,-27 28 15,-1 0-15,-28-28 0,28 28 0,-56 0 63,0 0-47</inkml:trace>
  <inkml:trace contextRef="#ctx0" brushRef="#br0" timeOffset="17360.32">11308 3165 0,'0'-28'94,"0"0"-94,28 28 0,-28-28 16,0-1-16,0 1 15,0 0-15,0 0 0,0-1 16,0 1-16,0 0 0,-28-1 16,-1 1-16,29 0 0,-28 0 15,0-1-15,0 1 0,-1 0 16,1 28-16,28-28 0,-28 28 16,0 0-16,-1 0 0,1 0 15,0 28-15,0-28 0,-1 28 16,1 0-16,28 1 0,-28-1 0,-1 28 15,1-27-15,28 27 0,-28 1 0,0-1 16,28-27-16,0 27 0,0 1 0,0-29 16,0 0-16,0 0 0,0 1 15,0-1-15,28-28 0,0 0 16,0 0-16,1-28 0,-1-1 0,0 1 16,29-28-16,-29-1 0,0-28 0,29 29 15,-29-29-15,29-28 0,-1 28 0,-28 0 16,29 1-16,-29-1 0,1 0 0,-1 28 15,0 1-15,0 28 0,-28-29 0,29 29 16,-29 0-16,0-1 0,0 1 16,0 56 31,-29-28-47,29 29 0,0-1 0,0 28 15,0-27-15,0 27 0,-28 29 0,28-29 16,0 29-16,-28-28 0,28 28 0,-28-1 15,28 1-15,0-28 0,-29 28 0,29-29 16,0 1-16,-28 27 0,28-55 0,0 27 16,0-28-16,-28 29 0,28-29 15,0-84 1,56 27-16</inkml:trace>
  <inkml:trace contextRef="#ctx0" brushRef="#br0" timeOffset="17977.22">12212 2713 0,'0'-28'31,"0"0"-31,0-1 16,-28 29 0,28-28-16,-28 0 0,0 0 15,-1 28-15,1 0 16,0-29-16,-1 29 16,1 0-16,0 0 0,0 0 0,-1 0 15,1 29-15,0-29 0,28 28 0,-28-28 16,28 56-16,-29-27 0,29-1 0,0 0 15,0 0-15,0 1 0,0-1 16,29 0-16,-29 0 0,28-28 0,-28 29 16,28-1-16,0 0 0,1 1 15,-1-1-15,0 0 0,-28 0 16,28-28-16,-28 29 0,29-1 0,-1 0 16,-28 0-16,0 1 0,28-29 0,-28 28 15,0 0-15,0 0 0,0 1 16,0-1-16,-28-28 0,28 28 15,-57-28-15,29 28 0,0-28 0,0 0 16,-29 29-16,29-29 0,0 0 0,-29 0 16,29 0-16,0 0 0,-1 0 0,1 0 15,0 0-15,28-57 0</inkml:trace>
  <inkml:trace contextRef="#ctx0" brushRef="#br0" timeOffset="18543.93">13287 2600 0,'0'-28'0,"28"0"16,-28-1-16,0 1 0,0 0 15,0-1-15,0 1 0,0 0 16,0 0-16,0-1 0,0 1 16,0 0-16,0 0 0,0-1 0,0 1 15,-28 0-15,28 0 0,0-1 0,-57 1 16,57 0-16,-28 0 0,0-1 16,-1 1-16,1 28 15,0 0-15,-1 0 16,1 0-1,28 28 32</inkml:trace>
  <inkml:trace contextRef="#ctx0" brushRef="#br0" timeOffset="19244.02">11930 2233 0,'28'0'0,"0"0"15,0 0-15,1-29 16,-29 1 0,28 28-16,-28-28 15,0 0 1,0-1 0,-28 29-16,-1 0 15,29-28-15,-28 28 0,0 0 0,0 0 16,-1 0-16,29-28 0,-28 28 0,0 0 15,28 56-15,-28-56 16,28 29-16,-29-1 0,1 0 0,0 0 0,0 29 16,28-29-16,-29 29 0,1-1 15,28 1-15,-28-1 0,28 1 0,-29-1 16,29 29-16,0 0 0,-28 0 0,28-29 16,0 29-16,-28 0 0,28 0 0,0 28 15,0-57-15,0 29 0,-28 0 0,28 0 16,0-29-16,0 29 0,-29-29 0,29 1 15,0-1-15,-28-27 0,28 27 0,0-27 16,-28-1-16,28 0 0,-28 0 0,-1 1 16,1-29-16,0 0 15,-1 0-15,1 0 16,0-29-16,0 29 0,-29-56 0</inkml:trace>
  <inkml:trace contextRef="#ctx0" brushRef="#br0" timeOffset="19444.2">11336 2685 0,'28'-28'0,"1"-1"16,-1 29-16,-28-28 0,28 28 0,0-28 16,1 28-16,-1-28 0,28 28 0,1-29 15,-29 29-15,29-28 0,-29 28 16,29 0-16,-29 0 0,0 0 0,29 0 15,-29 0-15,28 0 0,1 0 0,-29 0 16,29 0-16,-1 0 0</inkml:trace>
  <inkml:trace contextRef="#ctx0" brushRef="#br0" timeOffset="20093.38">13202 1780 0,'0'-28'0,"-28"56"62,-1-28-62,1 29 0,0-1 16,-1 0-16,1 0 0,-28 29 0,27 0 16,-27 27-16,-1-27 0,1 56 0,27-28 15,1 28-15,0 0 0,0 0 0,-1 0 16,1 28-16,28-28 0,0 0 0,57 29 15,-29-29-15,0-28 0,29 28 16,28-57-16,-1 29 0,1-29 0,28-27 16,0-1-16,0-28 0</inkml:trace>
  <inkml:trace contextRef="#ctx0" brushRef="#br0" timeOffset="20676.74">13258 2035 0,'57'-28'0,"-57"-1"0,0 1 0,0 0 15,0-1-15,0 86 32,0 0-17,0-29-15,0 28 0,0 29 0,0-28 16,0 27-16,0 1 0,0 0 0,0 0 16,0 28-16,0-28 0,0-1 0,-57 30 15,57-30-15,0 1 0,0 28 0,0-56 16,0 27-16,0 1 0,0-28 0,0-29 15</inkml:trace>
  <inkml:trace contextRef="#ctx0" brushRef="#br0" timeOffset="20943.71">14361 3165 0,'-28'0'32,"-29"29"-32,29 27 15,-1-28-15,1 1 16,0 27-16,0-28 0,28 1 15,-29 27-15,1-27 0,28-1 0</inkml:trace>
  <inkml:trace contextRef="#ctx0" brushRef="#br0" timeOffset="23009.97">15294 1809 0,'28'0'15,"-28"-29"-15,28 29 31,-28-28-15,29 28 0,-29-28-16,0 0 15,-57 28 17,29 0-17,28-29-15,-29 29 0,1 0 0,0 0 16,0 0-16,-1 0 0,1 0 15,0 57-15,0-57 0,-1 28 0,1 0 16,0 1-16,-1-1 0,1 0 0,0 0 16,0 1-16,28 27 0,-29-27 0,29-1 15,0 0-15,0 0 0,0 1 0,0-1 16,0 0-16,0 0 0,29 1 16,-29-1-16,28-28 0,-28 28 15,28-28-15,-28 28 0,28-28 0,-28 29 16,29-1-16,-29 0 15,0 0-15,28-28 16,-28 29 0,0-1 15,-28-28-15,-1 0-16,29 28 15,-28-28-15,0 0 0,0 0 16,-1 0-16,1 0 15,0 0-15,56 0 125,-28 29-125,28-1 0,1 0 16,-1 0-16,0 1 16,-28-1-16,28-28 15,-28 28-15,0 0 0,0 1 16,0-1-16,0 0 16,-28 0-16,0 1 15,28-1-15,-28 0 16,-1 1-16,29-1 0,-28 0 0,0 29 15,0-1-15,-1 1 0,1-29 0,0 28 16,28 1-16,-28-1 0,28 1 0,0 0 16,0-1-16,0 1 0,56-1 0,-56-28 15,57 29-15,-29-29 0,28 0 0,1 1 16,-1-1-16,29-28 0,-28 0 0,28 0 16,-29 0-16</inkml:trace>
  <inkml:trace contextRef="#ctx0" brushRef="#br0" timeOffset="23493.3">15576 2148 0,'0'-28'0,"0"-1"0,0 1 16,0 56 15,0 29-31,0-29 0,0 29 15,0-1-15,0 1 0,0-1 0,0 29 16,0-28-16,-28 27 0,28 1 0,0 0 16,0 0-16,0 0 0,0-1 0,0 1 15,-28-28-15,28 27 0,0-27 0,0-1 16,0 1-16,0 0 0</inkml:trace>
  <inkml:trace contextRef="#ctx0" brushRef="#br0" timeOffset="23743.37">16340 3335 0,'0'-28'16,"0"-1"-16,-29 29 15,-27 0-15,28 29 16,-1-1 0,1 0-16,0 0 0,28 1 15,-28-1-15,-1 0 0,29 1 16</inkml:trace>
  <inkml:trace contextRef="#ctx0" brushRef="#br0" timeOffset="24109.56">16905 2600 0,'-28'0'16,"0"0"-16,28 28 0,-29-28 15,1 0-15,28-28 16,57 28 0,-29 0-16,0 0 0,0 0 15,29 0-15,-29 0 0,0 0 0</inkml:trace>
  <inkml:trace contextRef="#ctx0" brushRef="#br0" timeOffset="24260.2">17810 2741 0,'28'0'0,"-28"-28"16,28 28 15,-28-28-31,28 28 16,29 0-16,-29 0 0</inkml:trace>
  <inkml:trace contextRef="#ctx0" brushRef="#br0" timeOffset="24409.87">18460 2657 0,'0'28'16,"28"0"0,29-28-1,-29 0-15</inkml:trace>
  <inkml:trace contextRef="#ctx0" brushRef="#br0" timeOffset="24643.21">18827 3363 0,'0'28'15,"-28"-28"1,0 0-16,28 57 16,-28-57-16,28 28 0,-29 1 15,29-1-15,-28 0 0,0 29 0,-1-29 16,1 28-16,0 1 0,28-29 0,-28 0 16,-1 1-16,1 27 0,0-56 0</inkml:trace>
  <inkml:trace contextRef="#ctx0" brushRef="#br0" timeOffset="25176.43">19591 2713 0,'-29'0'0,"29"-28"16,0 0-1,0 56 16,0 28-15,0-27-16,0 27 0,-56-28 16,56 29-16,0 0 0,0-1 0,-57 29 15,57-29-15,-28 29 0,28-28 0,-28-1 16,28 1-16,0-29 0,0 0 0,0 1 16,0-1-16,28-28 0,0-28 15,-28-29-15,57 29 0,-29-29 16,0 1-16,-28-1 0,29 1 0,-1-29 15,0 28-15,-28 1 0,28-1 0,1 1 16,-29 27-16,28 1 0,0 0 16,-28 0-16,29 28 0,-1 0 15,0 0-15,-28 28 0,28-28 0,-28 56 16,29 1-16,-29-29 0,0 29 0,0-1 16,28 1-16,-28-1 0,0 1 0,0-1 15,0-27-15,0 27 0,0 1 0,0-29 16,0 0-16,0 1 0</inkml:trace>
  <inkml:trace contextRef="#ctx0" brushRef="#br0" timeOffset="26026.82">20495 1583 0,'0'-29'15,"-28"29"1,28 29 0,57-29-1,-57 28-15,28-28 0,0 28 16,0 0-16,29-28 0,-29 29 0,-28-1 15,28 28-15,1-27 0,-1-1 16,-28 28-16,0-27 0,28-1 0,-28 29 16,0-29-16,0 28 0,0-27 0,0 27 15,0-28-15,0 29 0,0-29 0,0 0 16,-28 29-16,28-29 0,0 0 0,-28 29 16,28-29-16,-29 1 0,29-1 0,0 0 15,0 0-15,-28 1 0,28-1 0,-28 0 16,28 0-16,0 1 0,0-1 15,0 0-15,0 0 16,28-28-16,0 0 16,1 0-16,27 0 15,-27 0-15,-1 0 16,-28-28-16,28 28 16,0 0-1,-84 0 16,28 0-15,-1 0-16,1 0 0,0 0 16,-1 0-16,1 0 0,0 28 15,0 29-15,28-29 16,0 1-16,0-1 0,0 0 16,0 0-16,0 1 0,0-1 15,0 0-15,0 0 0,28 1 0,-28-1 16,0 28-16,0-27 0,28 27 15,-28-28-15,0 29 0,0 0 0,0-29 16,0 28-16,0 1 0,0-1 0,0-27 16,0 27-16,0 1 0,0-29 0,-28 28 15,28-27-15,-28-1 0,28 29 0,-57-29 16,57 0-16,-28 0 0,0-28 0,-1 29 16,1-29-16,0 0 0,-1 0 15,1-29-15,0 1 0,0-28 0</inkml:trace>
  <inkml:trace contextRef="#ctx0" brushRef="#br0" timeOffset="26593.27">21174 1554 0,'-29'-28'16,"1"0"-16,28 0 15,0-1-15,0 1 16,28 0-16,1 28 16,-1 56-16,0 1 15,1-29-15,-1 57 0,-28 0 0,28 28 16,0 0-16,1 0 0,-29 0 0,28 28 16,-28 0-16,0-27 0,0 27 0,0-28 15,-57 0-15,57 0 0,-56 0 0,28 0 16,-1 0-16,-27-28 0,-1 0 0,29 0 15,-29-29-15,29 1 0,-28-1 0,27-28 16,1 1-16,0-29 0,0 28 16</inkml:trace>
  <inkml:trace contextRef="#ctx0" brushRef="#br0" timeOffset="26943.72">21994 3250 0,'-29'0'16,"1"28"-16,0 1 0,-1-1 0,1-28 15,28 28-15,28-28 16</inkml:trace>
  <inkml:trace contextRef="#ctx0" brushRef="#br0" timeOffset="58991.16">27393 2176 0,'0'-28'0,"0"0"16,0-29-16,-57 29 0,57 0 0,-28-29 15,28 29-15,-28-29 0,28 29 0,-28-29 16,28 29-16,-29-28 0,29 27 0,-28-27 15,28 28-15,-28-1 0,28 1 0,-28 0 16,-1 28-16,29-28 0,-28 28 16,0 0-16,-1 56 0,-27-28 0,28 1 15,-29 27-15,1 29 0,27-29 0,-27 29 16,28 0-16,-1 28 0,1-28 0,0 0 16,28-1-16,0-27 0,0-1 15,56 1-15,-56 0 0,57-29 0,-29 28 16,29-27-16,-1-29 0,1 28 0,-1-28 15,1 0-15,28 0 0,-29-28 0,1 28 16,-1-57-16,-28 1 0,29 27 0,-29-27 16,-28-1-16,29 29 0,-29-29 0,0 1 15,0 28-15,-57-29 0,29 1 0,-1-1 16,-27 29-16</inkml:trace>
  <inkml:trace contextRef="#ctx0" brushRef="#br0" timeOffset="59207.71">27139 2063 0,'0'-28'15,"-29"28"-15,1 28 16,0 29-1,-1-29-15,1 28 0,0 1 16,0-1-16,-1 1 0,1-1 0,0 1 16,0 28-16</inkml:trace>
  <inkml:trace contextRef="#ctx0" brushRef="#br0" timeOffset="59824.9">24651 4324 0,'0'-28'15,"0"0"-15,0-1 16,-28 29-16,28-28 0,-29 28 16,1 0-16,0 0 15,0 0-15,-1 28 16,1 29-16,0-29 0,-1 29 15,1-1-15,28 1 0,-28-1 0,0 29 16,28 0-16,-29-29 0,29 29 0,0-28 16,0-1-16,0 1 0,29-1 0,-29-27 15,56-1-15,1 0 0,-1-28 16,1 0-16,-1 0 0,1-28 0,-1-29 16,29 29-16,-28-28 0,28-1 0,-29-28 15,1 29-15,-1-29 0,-28 28 0,1-27 16,-1 27-16,-28 1 0,0-1 0,-57 0 15,29 29-15,-28-28 0,27 27 0,-27 1 16,-1 0-16,-28 0 0,29 28 0,-1-29 16</inkml:trace>
  <inkml:trace contextRef="#ctx0" brushRef="#br0" timeOffset="60207.68">24623 4324 0,'-29'0'16,"29"-28"-16,-28 28 0,0 0 16,84 0-1,1 28 1,-29-28-16,0 0 0,1 0 15,-1 28-15,0-28 0,0 29 16,1-1-16,-1-28 0,0 28 0,1 1 16,-29-1-16,0 0 15,-57-28 1,29 28-16,-1-28 16,1 0-16,0 0 15,28 29 16,0 27-31,28-28 0,-28 1 16,28-1-16,1 0 0</inkml:trace>
  <inkml:trace contextRef="#ctx0" brushRef="#br0" timeOffset="60808.32">28071 4494 0,'0'-28'0,"-28"28"16,28-29-16,-28 1 0,0 0 15,-1 28-15,29-29 16,-28 29-16,0 0 0,0 29 16,-1-29-16,-27 56 0,27 1 15,-27-29-15,28 57 0,-29-29 0,29 1 16,-29 28-16,29-1 0,0 1 0,0 0 15,28 0-15,0-29 0,0 29 0,28-28 16,-28-1-16,56-28 0,1 1 0,-1-1 16,1 0-16,-1-28 0,29 0 0,-28-56 15,-1 27-15,1 1 0,-1-28 0,1-1 16,-29 1-16,29-1 0,-29-28 16,-28 29-16,28-1 0,-28-28 0,0 29 15,0-1-15,0 29 0,-56-28 0,28-1 16,-1 29-16,1-29 0,0 29 0,-1 0 15</inkml:trace>
  <inkml:trace contextRef="#ctx0" brushRef="#br0" timeOffset="61274.56">27902 4663 0,'0'-28'0,"-28"28"16,28-28-16,-29 28 0,1-28 15,0 28-15,28 28 16,28 0 0,-28 0-16,28 1 0,-28-1 0,57 28 15,-57-27-15,28-1 0,0 0 0,-28 0 16,29-28-16,-29 29 0,28-29 0,-28 28 15,0 0 1,-28-28 0,-1 0-16,1 0 15,-28 0-15,27-28 16,1 28-16,0 0 16,28 28 15,28-28-16,-28 29-15,0-1 0,0 0 0,0 0 16,0 1-16,28-29 0,-28 28 0,0 0 16,0 0-16,-28 1 15,0-29 1,-1 28-16,-27-28 0,28 0 16,-1 0-16,-27 0 0,28 0 0,-29 0 15,1 0-15,27 0 0,-27-28 0</inkml:trace>
  <inkml:trace contextRef="#ctx0" brushRef="#br0" timeOffset="61741.49">26601 2939 0,'0'29'16,"-28"-1"-1,28 0-15,-28 0 16,0 1-16,-1-1 0,1 28 0,0 1 15,-29-1-15,1 1 0,-1 28 0,1 0 16,-29-29-16,0 29 0,0 0 0,0-1 16,1-27-16,27 28 0,-28-29 0,29 1 15,-1-1-15,1 1 0,27-29 0,1 29 16,0-29-16,28 0 0</inkml:trace>
  <inkml:trace contextRef="#ctx0" brushRef="#br0" timeOffset="62057.87">25329 3928 0,'29'0'0,"-29"-28"0,0 0 16,28 56 30,0 0-46,-28 1 16,0-1-16,0 0 0,0 1 0,0-1 16,0 0-16,-28 29 0,28-29 0,-28 28 15,28-27-15,-57 27 0,57-28 0,-28 1 16,28-1-16,0 0 0,0 1 0,0-1 16,56-28-16,1 0 0,-1 0 15,1 0-15,-1 0 0,29-28 0,0-1 16,0-27-16,0 27 0,0 1 0,-1-28 15</inkml:trace>
  <inkml:trace contextRef="#ctx0" brushRef="#br0" timeOffset="62407.55">27082 3335 0,'0'-57'0,"-28"1"16,28 28-16,-29-1 0,29 1 0,0 0 15,0 0-15,0 56 16,0 0-16,29 29 16,-29-29-16,56 57 0,-56-29 0,29 1 15,-1 28-15,0-1 0,0 1 0,1 0 16,-1-29-16,0 29 0,0-28 0,1 28 16,-1-29-16,0 1 0,1-1 15,-1-28-15,-28 29 0,28-29 0,-28 0 16,0 1-16</inkml:trace>
  <inkml:trace contextRef="#ctx0" brushRef="#br0" timeOffset="62757.88">26828 3957 0,'0'-29'0,"0"1"16,56 28 0,-56 57-16,57-57 15,-29 56-15,0-27 0,-28 27 0,28-28 16,1 29-16,-1-1 0,0 1 0,1-29 15,-1 29-15,0-1 0,0-27 0,1-1 16,-1 0-16,0 0 0,29-28 0,-29 0 16,29 0-16,-1 0 0,-28 0 0,29-28 15,-1 0-15,1 0 0,-1-29 16,1 0-16,0 1 0,-29-1 0,28-27 16</inkml:trace>
  <inkml:trace contextRef="#ctx0" brushRef="#br0" timeOffset="63757.81">26121 1356 0,'0'29'16,"-28"-29"-16,28 56 15,-29-27-15,29-1 0,-56 28 16,28 1-16,28-1 0,-29 1 0,-27 28 16,27-1-16,1 1 0</inkml:trace>
  <inkml:trace contextRef="#ctx0" brushRef="#br0" timeOffset="64490.75">24057 3391 0,'0'-28'0,"0"0"16,0 0-16,0-1 16,0 1-16,0 0 15,57 28 1,-29 0-16,-28 28 15,28-28-15,1 28 0,-1-28 0,0 29 16,0-29-16,-28 56 0,29-56 0,-1 0 16,-28 28-16,0 1 0,28-29 0,-28 28 15,0 0-15,-56 1 16,56-1-16,-57 0 0,29 0 0,-29 29 16,29-29-16,-29 0 0,1 1 0,28-1 15,-29 0-15,29 0 0,0-28 16,-29 29-16,29-1 0,0-28 15,84 0 1,-28 0-16,1 0 16,27 0-16,1 0 0,-1 0 0,1 0 15,-1 0-15,1 28 0,-1-28 0,1 0 16,-1 0-16</inkml:trace>
  <inkml:trace contextRef="#ctx0" brushRef="#br0" timeOffset="65324.34">28806 3928 0,'0'-28'16,"29"28"15,-29 28-15,56-28-16,-27 29 0,27-29 0,-28 28 15,29 0-15,-29 1 0,0-29 0,29 28 16,-29 0-16,-28 0 0,28-28 0,-28 29 16,0-1-16,0 0 0,0 0 0,-28 1 15,28-1-15,-28 0 16,0 0-16,-1-28 0,1 29 0,0-1 16,0-28-16,-1 28 0,1-28 0,0 0 15,28 29-15,0-1 16,0 0-1,28 0-15,-28 1 16,57-1-16,-29 28 0,-28-27 0,28-1 16</inkml:trace>
  <inkml:trace contextRef="#ctx0" brushRef="#br0" timeOffset="69524.2">24001 3872 0,'28'0'0,"-28"28"125,28-28-110,0 0-15,1 0 16,-1 0-16,0 0 16,1-28-1,-1 28 1,0 0 0,0 28-16,1 0 15,-1-28-15,0 29 0,0-1 16,1-28-16,-1 28 0,-28 1 0,28-29 15,-28 28-15,29 0 0,-29 0 0,0 1 16,0-1-16,0 0 0,-57 0 0,57 1 16,-57-1-16,29 0 0,-28 0 0,-1 1 15,-28-1-15,29 0 0,-29 1 0,0-29 16,0 0-16,1 28 0,-1-28 0,0 0 16,0 0-16,29 0 0,-1 0 0,0-28 15,29 28-15,28-57 0,-28 29 0</inkml:trace>
  <inkml:trace contextRef="#ctx0" brushRef="#br0" timeOffset="78023.8">25386 7320 0,'0'-28'0,"28"28"15,-28-28 1,0 56 46,0 0-62,0 0 16,0 1-16,0-1 16,-28 0-16,28 0 0,0 29 0,-28-29 15,28 1-15,-29 27 0,29-28 0</inkml:trace>
  <inkml:trace contextRef="#ctx0" brushRef="#br0" timeOffset="79240.05">25669 6501 0,'-29'0'31,"1"0"31,0 0-62,-29 0 16,57 28-16,-28-28 0,0 28 16,-1 0-16,1-28 0,0 29 15,0-1-15,-1 0 0,1 0 16,0 1-16,0-1 0,-1 0 0,-27 0 15,27 29-15,1-29 0,0 29 16,0-29-16,28 29 0,-29-1 0,1 1 16,28-1-16,-28 1 0,28-1 0,0 1 15,0-1-15,0 1 0,0-1 0,28-27 16,-28 27-16,57 1 0,-29-29 0,0 28 16,29-27-16,-29-29 0,29 28 0,-1 0 15,1-28-15,-1 0 0,1 0 0,-1-28 16,1 0-16,28-29 0,-29 29 0,1-29 15,-1 1-15,1-1 0,-1 1 0,1-1 16,-29 1-16,0-1 0,1-28 0,-29 29 16,28-1-16,-28 29 0,0-28 15,0-1-15,0 0 0,-57 29 0,29-28 16,0-1-16,0 29 0</inkml:trace>
  <inkml:trace contextRef="#ctx0" brushRef="#br0" timeOffset="81039.83">25414 2233 0,'28'0'0,"-28"-29"16,29 29 0,-1-28-1,0 28-15,0-28 0,1 28 0,27 0 16,1 0-16,-29 0 0,29 0 0,-1 0 16,1 0-16,-1 0 0,-27 0 0,27 28 15,-28-28-15,1 28 0,-1-28 0,0 29 16,0-29-16,1 28 0</inkml:trace>
  <inkml:trace contextRef="#ctx0" brushRef="#br0" timeOffset="81340.31">25358 2459 0,'0'-29'16,"0"1"0,28 0-16,0 28 15,0 0-15,1 0 16,-1 0-16,0 0 0,29 28 0,-1-28 15,1 57-15,-1-57 0,1 28 0,-1 0 16,1-28-16,28 29 0,-29-1 0,1-28 16,-1 28-16</inkml:trace>
  <inkml:trace contextRef="#ctx0" brushRef="#br0" timeOffset="83856.43">28467 4861 0,'28'0'16,"1"0"-1,-1 0-15,0 0 0,1 0 0,27 0 16,1 0-16,-29 0 0,28 0 0,29 0 15,-28 28-15,-1-28 0,1 29 0,-1-29 16,1 28-16,-1 0 0,-27 1 0,27-1 16,-27 0-16,-1 0 0,0 1 0,0-1 15,1-28-15,-1 28 0</inkml:trace>
  <inkml:trace contextRef="#ctx0" brushRef="#br0" timeOffset="84189.61">28467 5200 0,'-28'0'16,"0"0"-16,84 0 31,-28 0-15,29 0-16,-29 0 0,29 0 16,-29 0-16,29 0 0,-1 29 0,1-29 15,-1 0-15,1 0 0,-1 28 0,-27-28 16,27 28-16,1-28 0,-1 28 0,1 1 15,-1-29-15,-27 0 0</inkml:trace>
  <inkml:trace contextRef="#ctx0" brushRef="#br0" timeOffset="90139.42">27223 6811 0,'29'0'16,"-1"0"-16,0 0 15,0 0-15,1 0 0,-1 0 0,29 0 16,-29 0-16,28 0 0,1 0 0,-29 0 16,29 0-16,-29 0 0,0 29 0,0-29 15,1 0-15,-1 28 0,0 0 16,-28 0 0,-56-28-16,27 0 15,1 29-15,-28-29 16,27 0-16,1 0 15,0 0-15,0 0 16,-1 0-16,29-29 16,-28 29-16,28 29 47,28-29-47,1 28 15,-29 0-15,56 1 0,-56-1 0,28-28 16,1 28-16,-29 0 0,28-28 0,-28 29 15,0-1-15,0 0 16,0 0-16,0 1 0,-28-29 16,28 28-16,-29-28 0,1 0 0,0 28 15,0-28-15,-1 0 0,1 28 0,-28-28 16,27 0-16,1 0 0,0 0 0,-1 0 16,1 0-16,0 0 0,0 0 0</inkml:trace>
  <inkml:trace contextRef="#ctx0" brushRef="#br0" timeOffset="90522.78">27591 6444 0,'0'-28'0,"-28"-1"16,28 1-16,-29 0 0,29 0 0,-56-1 15,56 1-15,-28 28 0,28-28 0,-29 0 16,1 28-16,0 0 0,28-29 16,-29 29-16,1 0 0,0 29 0,0-29 15,-1 56-15,1 1 0,-28-1 0,-1 1 16,0-1-16,1 29 0,-1 0 0,1 0 16,-1-29-16,29 57 0,-28-56 0,56 28 15,-29-1-15,29-27 0,0-1 16,57 1-16,-1-29 0,1 0 0,28 1 15,-1-29-15,30 0 0,-1 0 0,0-29 16,0-27-16,0 28 0,-28-29 0,28 1 16,-57-1-16,1 1 0,-1-1 0,-27 0 15,-1 1-15,-28-1 0,0 1 0,0-29 16,-85 29-16,57-1 0,-29 1 0,1-29 16,-1 28-16,-28-28 0,1 29 0,-1-1 15,0 1-15</inkml:trace>
  <inkml:trace contextRef="#ctx0" brushRef="#br0" timeOffset="91605.92">23407 4918 0,'28'0'0,"1"0"0,-1 0 16,0 28-16,0-28 0,1 0 0,-1 0 15,0 0-15,29 28 0,-1-28 16,1 0-16,28 29 0,-29-29 0,1 0 16,27 28-16,-27-28 0,0 0 0,-1 28 15,1-28-15,-1 28 0</inkml:trace>
  <inkml:trace contextRef="#ctx0" brushRef="#br0" timeOffset="92039.18">22983 5342 0,'28'0'0,"29"0"16,-57-29-16,28 29 0,0 0 15,1-28-15,-1 28 0,28 0 0,1 0 16,-1-28-16,1 28 0,28 0 0,-29 0 16,29 0-16,0 0 0,0 0 0,0 0 15,-1 28-15,1-28 0,0 28 0</inkml:trace>
  <inkml:trace contextRef="#ctx0" brushRef="#br0" timeOffset="93156.43">29400 6614 0,'0'-29'0,"0"1"16,0 0-16,-28 28 0,28-28 15,0-1-15,0 58 47,28-29-31,-28 28-16,28-28 0,-28 56 0,57-27 15,-57-1-15,28 0 0,-28 0 0,28 1 16,-28-1-16,29-28 0,-29 28 0,0 0 16,0 1-16,0-1 15,-57 0 1,29-28-16,0 0 0,-29 0 15,29 0-15,0 28 0,-29-28 16,29 0-16,-29 0 0,29 0 0,-29 0 16,29 0-16,0 0 0,0 0 0,-1 0 15,29 29-15,57-29 16,-29 28-16,29-28 16,-29 28-16,28-28 0,-27 29 0,27-29 15,1 28-15,-29-28 0,29 0 0,-29 28 16,0 0-16</inkml:trace>
  <inkml:trace contextRef="#ctx0" brushRef="#br0" timeOffset="93589.05">29570 6557 0,'0'-28'0,"-29"28"0,29-28 16,-28-1-16,28 1 0,-28 0 16,28-1-16,0 1 0,-28 0 15,28 0 1,-29 28-16,1 0 0,0 0 16,0-29-16,-1 29 0,1 0 15,-29 0-15,1 0 0,-1 57 0,-27-57 16,27 56-16,-28-27 0,0 27 0,29-27 15,-29 27-15,0 29 0,29-29 0,-1 29 16,1 0-16,-1-29 0,29 29 0,28 0 16,0 0-16,0-29 0,56 1 0,1-1 15,-1 1-15,29-29 0,28 0 0,0 1 16,1-29-16,-1 0 0,28-57 0,-28 29 16,0-29-16,0 1 0,0-1 0,-28-27 15,0 27-15,-29-28 0,1 0 0,-29-28 16,1 29-16,-29-1 0,0-28 0,0 28 15,-57 0-15,29 0 0,-1 1 16,-27-1-16,-1 0 0,-27 0 0,27 29 16,-28-1-16</inkml:trace>
  <inkml:trace contextRef="#ctx0" brushRef="#br0" timeOffset="93789.33">29796 7433 0,'-28'-28'32,"56"28"-17,-28-28-15,56 28 16,-56-29-16,57 29 0</inkml:trace>
  <inkml:trace contextRef="#ctx0" brushRef="#br0" timeOffset="148352.59">15661 11758 0,'28'0'0,"29"0"15,-29-29-15,29 29 0,-29 0 0,29-28 16,-1 28-16,29 0 0,0-28 0,0 28 16,28-28-16,0 28 0,0 0 0,28-29 15,1 29-15,-1 0 0,0 0 0,29 0 16,-29 29-16,29-29 0,-29 56 16,29-28-16,-29 1 0,0 27 0,29-28 15,-29 29-15,1-29 0,-29 0 0,28 29 16,-28-29-16,-28 1 0,28 27 0,-28-56 15,0 28-15,-29 1 0,1-1 0,-1-28 16,-27 28-16,27-28 0,-28 0 0,1 0 16,-1 0-16,0 0 0,1 0 0,-1-56 15,0 56-15,-28-29 0,28 1 0</inkml:trace>
  <inkml:trace contextRef="#ctx0" brushRef="#br0" timeOffset="151618.84">22418 11814 0,'28'0'0,"0"0"0,0 0 0,-28 28 15,29-28-15,-1 29 0,28-1 0,1-28 16,0 56-16,27-27 0,29-1 0,1 0 16,27-28-16,28 29 0,29-1 0,0-28 15,28 0-15,29 0 0,-1 28 0,29-28 16,0 0-16,-1 28 0,1-28 0,-29 29 15,29-1-15,-28-28 0,-29 28 0,-57 0 16,1 1-16,0-1 0,-29 0 16,-28 0-16,-28-28 0,0 29 0,-29-29 15,29 0-15,-29 0 0,1 0 0,0 0 16,-1-29-16,-28 29 0</inkml:trace>
  <inkml:trace contextRef="#ctx0" brushRef="#br0" timeOffset="155235.31">11986 14838 0,'28'-56'0,"1"28"0,-1-29 16,-28 29-16,28-29 0,-28 29 0,29-28 15,-29 27-15,0-27 0,0 27 0,0-27 16,0-1-16,-57 1 0,57 28 0,-28-29 16,-1 1-16,1 27 0,0-27 0,-29-1 15,29 29-15,0 0 0,-29-29 0,1 29 16,28 0-16,-29-1 0,0 29 0,-27-28 16,27 28-16,1 0 0,-1 0 0,0 0 15,1 0-15,-1 0 0,1 28 0,-1 1 16,1-1-16,-1 28 0,29-27 0,-29 27 15,29 1-15,0 28 0,0-29 16,-1 29-16,29-29 0,0 29 0,0 0 16,57-28-16,-29 27 0,0-27 0,29-1 15,0 1-15,-1-29 0,29 29 0,-29-29 16,29-28-16,0 28 0,0-28 0,0 0 16,28 0-16,-28-56 0,-29 56 0,29-57 15,-29 29-15,1 0 0,-29-1 0,0 29 16,-28-28-16,29 0 0,-86 28 15,1 0 1,27 0-16,-27 0 0,28 28 0,-1-28 16,-27 57-16,28-29 0,-1 28 0,-27-27 15,27-1-15,29 28 0,-28-27 16,28-1-16</inkml:trace>
  <inkml:trace contextRef="#ctx0" brushRef="#br0" timeOffset="158101.84">12580 12803 0,'0'-56'16,"0"28"-16,0-1 0,0 1 16,0 0-16,0 0 0,0-1 15,-28 1-15,28 0 16,0 0-16,-29-1 15,29 58 1,-28 27 0,28-28-16,0 1 0,-28 27 15,28 1-15,0-29 0,0 28 0,0 1 16,0-29-16,28 0 0,-28 1 0,57-1 16,-29-28-16,0 28 0,0-28 0,1 0 15,-1 0-15,28 0 0,-27-56 0,-1 56 16,0-57-16,1 29 0,-29 0 0,28-29 15,-28 29-15,0-29 0,0 29 16,-57 0-16,57-29 0,-28 29 0,-29 0 16,29 0-16,0-1 0,-29 29 0,29-28 15,-28 28-15</inkml:trace>
  <inkml:trace contextRef="#ctx0" brushRef="#br0" timeOffset="158335.69">12495 13058 0,'-28'0'16,"-29"-28"0,29 28-16,0 0 0,-29 0 15,29 56-15,0-56 0,-29 28 0,1 29 16,-1-29-16,0 0 0,1 29 0,-1-1 15,1 1-15,-1-1 0,1 1 0,-1 0 16,29-1-16,0 1 0,28-29 0,0 28 16,0-27-16,0-1 0,56 0 0</inkml:trace>
  <inkml:trace contextRef="#ctx0" brushRef="#br0" timeOffset="158735.54">12947 13001 0,'-28'0'15,"0"0"-15,28 29 16,0 27-16,28-28 15,-28 29-15,57-1 0,-29 1 0,0-1 16,0 1-16,1-1 0,-1 29 0,0-28 16,1-1-16,-1 29 0,0-28 0,-28 27 15,28-27-15,-28 0 0,29-1 0,-29 1 16</inkml:trace>
  <inkml:trace contextRef="#ctx0" brushRef="#br0" timeOffset="159185.14">13117 14075 0,'0'-28'0,"-28"0"16,28 0-16,-29-1 0,1 1 16,28 0-16,-28 28 0,28-29 0,-28 29 15,-1 0-15,1 0 0,0 0 16,0 29-16,-1-1 0,1 0 0,-29 1 16,29 27-16,0-28 0,0 29 0,-1 28 15,29-29-15,-28 1 0,0 27 0,28-27 16,-28 28-16,28-29 0,0 1 0,0 28 15,0-29-15,56 1 0,-28-29 16,1 28-16,27-27 0,-28-1 0,29 0 16,0 1-16,-1-29 0,29 0 0,-29 0 15,1 0-15,28 0 0,-29-57 0,1 29 16,-1-1-16,1-27 0,-1-1 0,-27 1 16,-1 28-16,0-29 0,-28 1 0,0-1 15,0 1-15,0-1 0,-56 0 0,27 1 16,-27-1-16,28 1 0,-29-1 0,-28 1 15,29-1-15,-1 1 0,1 28 0</inkml:trace>
  <inkml:trace contextRef="#ctx0" brushRef="#br0" timeOffset="159718.01">13117 12916 0,'-57'-28'0,"29"0"16,0 28-16,-29-28 0,29 28 16,0-29-16,0 29 0,56 29 15,28-1 1,-27 28-16,27-27 0,29 27 0,0 1 16,0 28-16,28-29 0,28 29 0,-28-29 15,28 29-15,-27 0 0,27-28 0,-28 27 16,0-27-16,-28 28 0,0-29 0,-1 1 15,-27-1-15,-29-27 0,29 27 0,-29-28 16,0 1-16,1-1 0</inkml:trace>
  <inkml:trace contextRef="#ctx0" brushRef="#br0" timeOffset="160402.25">14361 14047 0,'28'-28'15,"-56"28"17,28 28-17,-28-28-15,-29 28 0,29 1 16,-1-1-16,1 0 0,0 29 0,-29-29 16,1 28-16,-1 1 0,1-1 0,-29 29 15,0-28-15,29-1 0,-29 29 0,0-28 16,0 27-16,0-27 0,29-1 0,-1 29 15,1-56-15,28 27 0,-1 1 0,1-29 16,28 28-16,0-27 0,57-1 0,-29 0 16,28-28-16,1 28 0,28 1 0,-1-1 15,30 0-15,-30 0 0,29 1 0,1-29 16,-1 28-16,0-28 0,-29 28 16,30-28-16,-30 29 0,-27-29 0,28 0 15,-29 28-15,1-28 0,-1 0 0,1 28 16,-29-28-16,29 0 0,-29 0 0,0 28 15,0-28-15,1 0 0,-1 0 0,0 0 16,1 0-16,-1-56 0,0 28 16,0-29-16,-28 29 0,29-29 0,-29 1 15,0-1-15,0-28 0,-29 1 0,29-1 16,-84-28-16,27 28 0,0-28 0,1 0 16,-29 0-16,0-29 0,1 29 15,-1 29-15,0-29 0</inkml:trace>
  <inkml:trace contextRef="#ctx0" brushRef="#br0" timeOffset="161184.64">12891 14075 0,'28'-28'0,"-56"28"94,0 0-94,-1 28 0,1-28 15,0 29-15,-29-1 0,29 28 0,-29-27 16,1 27-16,-29 1 0,0-1 0,0 1 15,1-1-15,-29 1 0,28-1 0,-28 1 16,0-1-16,0 1 0,-1-1 0,30-27 16,-1 27-16,28-28 0,1 1 0,-1-1 15,29 0-15,28 1 0,0-1 0,0 0 16,0 0-16,56 1 0,1-29 0,0 28 16,27 0-16,29 0 0,1 1 0,27-29 15,0 28-15,1-28 0,27 0 0,1 0 16,-29 0-16,29 0 0,-29 0 0,0 0 15,-27 0-15,-1 0 0,-29 0 16,1 0-16,-28 0 0,-1 28 0,-27-28 16,-1 0-16,-56-28 31,28 0-31,-29-1 16,29 1-16,-28-28 0,0-1 0,-29 1 15,29-29-15,-29 28 0,1-56 0,-29 28 16,0 1-16,0-29 0,1-1 0,-1 1 15,0-28-15,0 28 0</inkml:trace>
  <inkml:trace contextRef="#ctx0" brushRef="#br0" timeOffset="162168.31">11223 13962 0,'-28'0'15,"28"-28"-15,28 28 47,0 0-31,-28 28 31,28-28-32,-28 29-15,-28-1 47,-28-28-47,27 0 16,1 28-16,-28-28 0,27 28 0,-27 1 15,-1-29-15,-28 28 0,29 0 0,-29 29 16,0-29-16,0 28 0,-28-27 0,29 27 16,-29-28-16,-1 29 0,30 0 15,-29-1-15,-1-28 0,30 29 0,-1-29 16,28 0-16,-28 1 0,57-1 0,-28-28 15,27 28-15,1-28 0,28 28 16,28-28 0,29 29-16,-29-29 0,29 28 0,-1-28 15,29 28-15,0-28 0,0 28 0,0 1 16,28-29-16,0 28 0,0 0 0,0-28 16,0 29-16,0-29 0,0 28 0,0 0 15,0-28-15,-28 28 0,28 1 0,0-1 16,0-28-16,0 28 0,0 0 0,1 1 15,-30-29-15,1 28 0,28 0 0,-56 0 16,28-28-16,-29 29 0,1-29 16,-1 0-16,-28 28 0,1-28 0,-1 0 15,-28-28-15,0-29 16,0 1-16,0 27 0,0-55 16,-28 27-16,28-28 0,-29 0 0,1-28 15,0 29-15,-29-29 0,1 0 0,-1-29 16,-56 29-16,0 0 0</inkml:trace>
  <inkml:trace contextRef="#ctx0" brushRef="#br0" timeOffset="166018.01">11166 15517 0,'0'28'15,"-28"-56"126,0 28-125,28-29-16,-57 29 0,57-28 15,-28 28-15,0-28 0,0 28 0,-1 0 16,1 0-16,0 0 0,-1-28 0,1 28 15,0 0-15,0 0 0,-1 0 16,1 0-16,28 28 0,-28-28 16,28 28-16,0 0 15,0 1-15,0-1 0,0 0 16,0 1-16,28-1 0,0 0 16,-28 0-16,29 1 15,-1-1-15,0 0 0,0 0 16,1 1-16,-29-1 0,0 0 15,0 0-15,0 1 16,0-1-16,-29-28 0,29 28 0,-56-28 16,56 29-16,-28-29 0,-1 28 0,1-28 15,0 0-15,0 28 0,-1-28 16,1 28-16,0-28 0,-1 0 16,1 0-16</inkml:trace>
  <inkml:trace contextRef="#ctx0" brushRef="#br0" timeOffset="166235.01">11393 15941 0,'28'0'0,"-85"0"31,57 28 1,0 0-32,0 1 15,0 27-15,0-28 0,-28 1 16</inkml:trace>
  <inkml:trace contextRef="#ctx0" brushRef="#br0" timeOffset="166884.62">13541 15545 0,'-28'0'16,"28"-28"-16,-57 28 0,29 0 0,0 0 15,-1 0-15,1 0 0,0-29 0,0 29 16,-1-28-16,1 28 0,0 0 16,0 0-16,-1-28 0,1 28 0,0 0 15,-1 0-15,1-28 0,-28 28 0,27 0 16,1 0-16,0 0 0,0 0 0,-29 0 15,29 0-15,-1 28 0,1-28 0,-28 0 16,27 28-16,1-28 0,0 28 0,28 1 16,-28-1-16,28 0 0,0 1 15,0-1-15,28 0 16,-28 0-16,56-28 0,-27 29 16,-1-1-16,0 0 0,0 0 0,1 1 15,-1-29-15,0 28 0,1 0 0,-1 0 16,0 1-16,-28-1 0,28 0 0,-28 1 15,0-1-15,0 0 16,-28-28-16,0 28 0,-29-28 16,29 29-16,0-29 0,-29 0 0,29 0 15,-29 0-15,29 0 0,0 0 0,-29 0 16,29 0-16,0 0 0,0-29 0,-1 29 16,1 0-16,28-28 0,-28 28 15</inkml:trace>
  <inkml:trace contextRef="#ctx0" brushRef="#br0" timeOffset="167268.74">13400 15969 0,'-57'0'0,"57"-28"16,-28 28-16,28-29 0,-57 29 0,57-28 15,-28 28-15,28-28 16,57 28 0,-57-28-16,56 28 0,-28 0 0,1 0 15,-1 0-15,0 0 0,0 0 0,1 0 16,-1 0-16,-28 28 0,0 0 16,0 0-16,0 1 15,0-1-15,-28 0 0,-1 1 16,29-1-16,-28 0 0,0 0 15,0-28-15,-1 29 0,1-1 16,0-28-16,0 0 0,-1 28 0,1-28 16,0 0-16,0 0 0,28 28 15,-29-28-15,1 0 16,85 0 0,-57 29-16,56-29 0,-28 0 15,29 0-15,-29 0 0</inkml:trace>
  <inkml:trace contextRef="#ctx0" brushRef="#br0" timeOffset="167851.22">15039 15658 0,'0'-28'0,"0"0"15,-28 28 1,28-29-16,-28 1 0,-1 0 16,1-1-16,0 29 15,0-28-15,-1 0 0,1 28 16,0 0-16,-29 0 0,29 0 0,0-28 16,0 28-16,-1 0 0,1 0 0,0 0 15,-1 28-15,1 0 0,0 29 16,28-29-16,0 0 15,0 1-15,0-1 0,56 0 16,-56 0-16,29 1 0,-29-1 0,28 0 16,0 0-16,1 1 0,-1-1 0,0 0 15,0 29-15,-28-29 0,29 0 16,-1 1-16,0-1 0,-28 0 0,28 0 16,-28 1-16,0 27 0,29-28 0,-29 1 15,0-1-15,0 0 0,-57 0 16,1-28-16,27 29 15,1-29-15,0 0 0,-29 0 0,29 0 16,-29 0-16,29 0 0,0-57 0,-29 57 16,29 0-16,0 0 0,0-28 0,-1 28 15,1-28-15</inkml:trace>
  <inkml:trace contextRef="#ctx0" brushRef="#br0" timeOffset="168367.92">15379 16139 0,'-29'-29'0,"-27"1"0,27 0 15,1 0-15,0 28 16,28-29-16,56 29 31,-27 29-31,-1-29 16,0 28-16,29-28 0,-29 56 0,0-56 15,1 29-15,-1-1 0,0 0 0,-28 0 16,28-28-16,-28 29 0,0-1 0,0 0 16,0 0-16,-56-28 15,56 29-15,-28-29 0,-1 0 0,-27 0 16,28 0-16,-1 0 0,1 0 0,0 0 15,-1 0-15,-27-29 0,28 29 0,-1 0 16,1-28-16,56 28 31,1 0-15,-1 0-16,0 0 0,0 28 0,1-28 16,-1 57-16,0-57 0,1 28 0,-1 0 15,0-28-15,0 29 0,-28-1 0,29 0 16,-29 1-16,0-1 0,0 0 15,-29-28-15,29 28 0,-56 1 0,-1-29 16,1 0-16,27 28 0,-27-28 0,-1 0 16,1 0-16,-1 0 0,1 0 0,-1-28 15,29 28-15,-29-57 0,29 57 0,-28-28 16</inkml:trace>
  <inkml:trace contextRef="#ctx0" brushRef="#br0" timeOffset="172650.86">11082 15460 0,'0'-28'16,"-29"28"-16,1 0 0,0 0 16,28-28-16,-28 28 15,28-29-15,0 1 16,28 28 0,0 0-16,-28-28 15,28 28-15,29 0 16,-29 0-16,0 0 0,1 0 15,-1 0-15,0 0 0,0 0 16,1 0-16,-1 0 0,0 28 16,1-28-16,-1 0 15,-28 28-15,0 1 16,0-1-16,-28 0 16,-29 0-16,29 1 15,-1-1-15,1 0 0,0 1 0,0-1 16,-1-28-16,-27 28 0,28 0 0,-1 1 15,1-1-15,0-28 0,0 28 16,28 0-16,-29-28 0,29 29 0,-28-29 16,28 28-16,57-28 15,-1 0 1,-28 0-16,1 0 0,-1 28 0,28-28 16,-27 0-16,27 0 0,-28 0 0,29 0 15</inkml:trace>
  <inkml:trace contextRef="#ctx0" brushRef="#br0" timeOffset="173650.87">12863 15658 0,'-29'-28'16,"1"28"-16,0 0 16,-1 0-16,1-28 0,0 28 15,0 0 1,84 0 15,-28 0-31,1 0 0,-1 28 16,0-28-16,1 0 0,-1 28 0,0-28 15,0 0-15,1 28 0,-1-28 0,0 29 16,0-29-16,1 0 0,-1 28 0,0-28 16,-28 28-16,0 0 15,29-28-15,-29 29 0,0-1 16,-57-28-16,57 28 16,-28-28-16,28 28 0,-29-28 0,1 29 15,0-29-15,0 28 0,-1-28 0,1 28 16,0 1-16,0-29 0,-29 28 0,29 0 15,-29 0-15,29 1 0,0-29 16,-1 28-16,1-28 0,0 28 0,0-28 16,-1 28-16,58-28 31,27 0-31,-28 0 0,29 0 16,-1 0-16,-27 0 0,27 0 0,1 29 15,-1-29-15,1 56 0</inkml:trace>
  <inkml:trace contextRef="#ctx0" brushRef="#br0" timeOffset="174534.12">14700 15771 0,'-28'-28'0,"0"28"16,-1 0-16,29-28 15,-28 28-15,0 0 16,84 0 0,-27 28-1,-1-28-15,0 28 0,29-28 16,-29 0-16,28 0 0,1 28 0,-29-28 15,29 29-15,-29-1 0,29-28 0,-29 28 16,0-28-16,0 0 0,1 28 0,-1 1 16,-28-1-1,-57-28 1,1 28-16,28-28 0,-1 29 16,-27-29-16,-1 28 0,29-28 15,-29 28-15,1-28 0,-1 28 0,29 1 16,-28-29-16,-1 28 0,29 0 0,-29 0 15,29-28-15,0 29 0,-1-29 0,29 28 16,-28-28-16,28 28 16,28-28-16,29 28 15,-29-28-15,29 0 0,-29 29 0,29-29 16,-1 0-16,1 28 0,-29-28 0,28 28 16,1 0-16,-1 1 0,1-29 0,0 28 15,-29 0-15,28 29 0</inkml:trace>
  <inkml:trace contextRef="#ctx0" brushRef="#br0" timeOffset="177467.74">19902 13425 0,'28'0'0,"0"0"47,-28 28-47,28-28 15,1 0-15,-1 0 31,-28-28-15,0 0-16,0 0 16,0-1-16,0 1 0,-57 28 0,57-28 15,-28 0-15,0-1 0,-29 1 16,29 28-16,0-28 0,-29 0 0,29 28 16,-29-29-16,29 29 0,-28 0 0,27 0 15,-27 0-15,28 0 0,-1 0 0,-27 0 16,27 29-16,1-29 0,0 28 0,28 0 15,-28 0-15,28 1 0,0-1 0,0 0 16,0 29-16,28-29 0,-28 28 0,85-27 16,-57 27-16,0-27 0,29 27 0,-1 1 15,-27-29-15,27 28 0,-28 1 0,29-1 16,-29 1-16,1 0 0,-29-1 0,0 1 16,0-29-16,0 28 0,-29 1 15,-27-1-15,27-27 0,-27 27 0,28-28 16,-29 1-16,1-1 0,-1-28 0,29 28 15,-29-28-15,1 0 0,27 0 0,1 0 16,-28 0-16,27-28 0,1 28 0,0-57 16,28 29-16,-28 0 0</inkml:trace>
  <inkml:trace contextRef="#ctx0" brushRef="#br0" timeOffset="182450.34">18969 12832 0,'0'-29'0,"0"1"0,-29 28 15,1 0 1,28 28 0,-28 1-16,28 27 0,-28-28 15,28 29-15,-29 0 0,1 27 0,28 1 16,-28 0-16,0 28 0,-29 0 0,29 0 16,-1 0-16,-27 0 0,28 0 0,-29 29 15,29-29-15,-29-29 0,29 29 0,0-28 16,28 0-16,-28-28 0,28-1 15,0 1-15,0-29 0,56-28 0,-56 28 16,57-28-16,-1 0 0</inkml:trace>
  <inkml:trace contextRef="#ctx0" brushRef="#br0" timeOffset="182867.56">20665 12690 0,'0'-28'0,"0"0"0,0 0 0,0 56 32,-28-28-32,28 56 0,0 1 15,0-29-15,-29 57 0,29-29 0,-28 29 16,28 0-16,-28 0 0,28 0 0,-28-1 15,28 29-15,-29-28 0,1 28 0,28-28 16,-28 28-16,-1 0 0,1-28 0,28 28 16,-28 0-16,0 0 0,28-28 0,-29 28 15,29-28-15,-28 0 0,28-29 0,0 1 16</inkml:trace>
  <inkml:trace contextRef="#ctx0" brushRef="#br0" timeOffset="183816.92">21428 13510 0,'28'0'62,"29"0"-46,-29 0-16,1 0 0,-1 0 16,28 0-16,-27 0 0,-1 0 0,0 0 15,29 0-15,-29 28 0,28-28 0,-27 0 16,-1 0-16,0 0 0,1 29 0,-1-29 15,0 28-15,0 0 0,-28 0 16,29-28-16</inkml:trace>
  <inkml:trace contextRef="#ctx0" brushRef="#br0" timeOffset="184016.97">21343 13934 0,'29'0'31,"27"0"-31,-28 0 0,1 0 16,-1 0-16,29 0 0,-1 28 0,1-28 16,-1 0-16,29 29 0,-29-29 0,1 28 15,0-28-15</inkml:trace>
  <inkml:trace contextRef="#ctx0" brushRef="#br0" timeOffset="185233.92">23407 13736 0,'28'0'0,"1"-28"15,-58 28 32,29-28-47,0-1 16,0 1-16,-28 28 0,28-28 0,0 0 15,-28-1-15,28 1 0,-29 28 16,1-28-16,28-1 0,-28 29 0,0-28 16,-1 28-16,1 0 0,0 0 15,0-28-15,-1 28 0,1 0 0,0 0 16,0 0-16,-1 56 0,1-56 15,28 29 1,0-1-16,0 0 0,0 1 16,0-1-16,28 0 0,-28 0 0,57 1 15,-57-1-15,28 0 0,-28 29 0,28-29 16,1 28-16,-1-27 0,0 27 0,-28-27 16,28-1-16,-28 0 0,29 29 0,-29-29 15,0 0-15,0 0 0,0 1 16,0-1-16,-29 0 0,1-28 15,-28 28-15,27-28 16,1 0-16,0 0 0,0-56 16,-1 56-16,1-28 0,0-1 15,-1 1-15,1 0 0</inkml:trace>
  <inkml:trace contextRef="#ctx0" brushRef="#br0" timeOffset="185533.67">23888 13962 0,'0'-28'0,"0"0"16,-29 28 0,29 28 15,0 0-31,0 1 0,0-1 16,0 0-16,29 29 0,-29-29 0,0 28 15,0-27-15,0 27 0,0-28 0,-29 29 16,29-29-16</inkml:trace>
  <inkml:trace contextRef="#ctx0" brushRef="#br0" timeOffset="185800.61">24170 13934 0,'0'-28'15,"29"28"1,27-29 0,-28 29-16,29 0 0,-29 0 0,29 0 15,-1 0-15,1 0 0,-1 57 0,1-57 16,-29 0-16,29 0 0,-29 28 0,28-28 15,-27 29-15,-1-29 0</inkml:trace>
  <inkml:trace contextRef="#ctx0" brushRef="#br0" timeOffset="185999.93">24792 13680 0,'-28'0'0,"0"0"15,-1 28-15,1 28 16,28-27-16,0-1 16,0 0-16,0 0 0,-28 29 0,28-29 15,0 29-15,0-29 0,0 29 0,0-1 16,0-28-16,-28 29 0,28-1 0</inkml:trace>
  <inkml:trace contextRef="#ctx0" brushRef="#br0" timeOffset="186500.54">25980 13821 0,'28'0'0,"-28"-28"0,0-1 16,0 1-16,0 0 0,0 0 15,-28-1-15,-1 1 16,29 0-16,-28 28 0,28-28 16,-28 28-16,-1-29 0,1 29 0,0-28 15,0 28-15,-29 0 0,29 0 16,0 0-16,-1 0 0,1 28 15,0-28-15,-1 57 0,1-57 0,28 28 16,-28 0-16,28 1 0,0-1 0,0 0 16,0 0-16,0 29 0,28-29 0,-28 0 15,28 1-15,-28 27 0,57-27 0,-29-1 16,1 0-16,-1 0 0,0-28 0,0 29 16,1-1-16,-1-28 0,-28 28 0,28-28 15,-28 28-15,0 1 16,0-1-16,0 0 0,-28-28 15,28 28-15,-28 1 0,-1-29 0,1 28 16,0-28-16,-29 28 0,29-28 0,0 28 16,-29-28-16,29 0 0,0 0 0,-29 0 15,29 0-15,0 0 0,-1 0 0,1 0 16,0-28-16,0 0 0,28 0 16</inkml:trace>
  <inkml:trace contextRef="#ctx0" brushRef="#br0" timeOffset="186883.92">26093 14245 0,'0'-28'15,"0"-1"1,28 29-16,28 0 15,-27 0-15,-1 0 0,0 0 16,0 0-16,1 0 0,-29 29 0,28-29 16,0 28-16,-28 0 0,29-28 15,-29 28-15,0 1 16,-29-29-16,29 28 16,-56-28-16,56 28 0,-29-28 0,29 28 15,-28-28-15,0 29 0,0-29 0,-1 28 16,1-28-16,0 0 0,0 28 15,-1-28-15,1 0 0,0 0 16,0 0-16,28 29 16,56-29-1,-56 28-15,57 0 0,-29-28 0,0 28 16,29-28-16,-1 29 0,-28-29 0,1 28 16,-1 0-16</inkml:trace>
  <inkml:trace contextRef="#ctx0" brushRef="#br0" timeOffset="187383.9">26771 14104 0,'-28'0'15,"84"0"1,-27 0 0,27 0-16,-28 0 0,29 28 15,-1-28-15,1 28 0,0 0 0,-1 1 16,-28-29-16,29 28 0,-29 0 0,0-28 16,1 28-16</inkml:trace>
  <inkml:trace contextRef="#ctx0" brushRef="#br0" timeOffset="187583.37">27223 13736 0,'-28'0'0,"0"0"16,0 0-16,28 57 15,0-29-15,0 0 0,0 29 16,0-29-16,-29 29 0,29-29 0,0 28 15,0 1-15,-28-1 0,28 1 16,-28-1-16,28 1 0,-29-1 0,29-27 16,0 27-16,-28-27 0</inkml:trace>
  <inkml:trace contextRef="#ctx0" brushRef="#br0" timeOffset="188284.52">28071 13962 0,'29'-28'0,"-29"0"47,-29-1-47,1 1 16,-28 0-16,27 0 15,1 28-15,0 0 16,0 0-16,-1 0 0,1 0 0,-29 0 16,29 0-16,0 0 0,0 28 0,-1 0 15,1 0-15,28 1 16,0-1-16,0 0 0,28 1 16,-28-1-16,57 0 0,-57 0 15,28 1-15,0-1 0,1 0 0,-1 0 16,0 1-16,-28-1 0,29 0 0,-29 0 15,0 29-15,28-29 0,-28 0 0,0 1 16,0-1-16,0 0 0,-57 1 0,57-1 16,-28 0-16,28 0 0,-57-28 0,29 29 15,0-29-15,0 28 0,-1-28 16,1 0-16,0 0 0,0 0 16,-1 0-16,1 0 0,0 0 0,28-28 15,-28 28-15,-1-29 0,1 29 0,0 0 16,28-28-16</inkml:trace>
  <inkml:trace contextRef="#ctx0" brushRef="#br0" timeOffset="188766.67">28156 14414 0,'0'-28'0,"57"28"47,-57 28-47,28-28 0,-28 29 0,28-29 15,1 56-15,-1-56 0,0 29 0,-28-1 16,28 0-16,-28 0 0,0 1 16,0-1-16,0 0 15,-28-28-15,0 0 16,28 28-16,-28-28 0,-29 0 15,29 0-15,0-28 0,-1 28 16,1-28-16,0 28 0,-1-28 16,1 28-16,0-29 0,0 29 15,56 0 17,28 29-32,-27-1 15,-1 0-15,0 0 0,1 1 0,-1-1 16,0 0-16,-28 0 0,28 1 0,1-1 15,-29 0-15,0 0 0,0 1 0,0-1 16,0 0-16,0 1 0,0-1 0,-29 0 16,29 0-16,-28 1 0,0-1 0,0-28 15,-1 28-15,1-28 0,0 28 16,-1-28-16,1 0 0,0 0 0,0 0 16,-1 0-16,1 0 0,0-28 0,0 28 15,28-28-15</inkml:trace>
  <inkml:trace contextRef="#ctx0" brushRef="#br0" timeOffset="188912.06">28693 15234 0,'0'28'0,"-28"-28"31</inkml:trace>
  <inkml:trace contextRef="#ctx0" brushRef="#br0" timeOffset="193800.1">18290 15658 0,'0'-28'16,"29"28"-1,-29-28 17,0-1-17,0 1 1,-29 28-1,1 0 1,0 0-16,-1 28 0,1-28 16,0 57-16,0-29 0,-29 0 0,29 1 15,-29 27-15,29 1 0,-29-1 0,29 29 16,-28-28-16,27 27 0,1 1 16,0 28-16,0-28 0,-1 0 0,29 28 15,0-28-15,0 28 0,57-29 0,-29 29 16,29-56-16,-1 28 0,29-29 0,0 29 15,28-57-15</inkml:trace>
  <inkml:trace contextRef="#ctx0" brushRef="#br0" timeOffset="194516.27">19562 15517 0,'29'0'0,"-29"-29"16,0 1-1,-29 28 1,29-28-16,-28 28 0,28-28 16,-28 28-16,28-29 0,-28 29 0,-1-28 15,1 28-15,0-28 0,-1 28 16,1 0-16,0-28 0,0 28 0,-1-29 15,-27 29-15,28 0 0,-29 0 0,29 0 16,0 0-16,-29 0 0,29 0 0,-29 0 16,29 29-16,0-29 0,-1 28 0,1 0 15,0 0-15,28 1 0,-28-1 0,28 28 16,0-27-16,0-1 0,0 0 0,28 29 16,-28-29-16,56 0 0,-27 29 15,-1-29-15,28 0 0,-27 1 0,-1-1 16,29 0-16,-29 0 0,0 1 0,-28-1 15,28 0-15,-28 1 0,0-1 0,0 0 16,0 0-16,-28 1 0,-28-1 16,27-28-16,1 28 0,0-28 15,-1 0-15,1 0 0,-28 0 0,27 0 16,1 0-16,0 0 0,0-28 0,-1 28 16,1 0-16,28-28 0,-28 28 0</inkml:trace>
  <inkml:trace contextRef="#ctx0" brushRef="#br0" timeOffset="194749.69">19449 15969 0,'-28'0'31,"0"0"-15,28 28 0,0 29-16,0-29 0,0 0 15,0 1-15,0-1 0,0 0 16,0 0-16,0 1 0,0-1 0,0 0 16</inkml:trace>
  <inkml:trace contextRef="#ctx0" brushRef="#br0" timeOffset="195083.04">19760 15828 0,'-28'0'0,"28"-29"15,-28 29-15,28-28 16,28 0 0,29 0-1,-1 28-15,-28 0 0,29-29 0,-29 29 16,29 0-16,-29 0 0,0 0 0,29 0 15,-29 0-15,29 0 0,-29 0 16,0 29-16,0-29 0,1 28 0</inkml:trace>
  <inkml:trace contextRef="#ctx0" brushRef="#br0" timeOffset="195299.81">20100 15517 0,'0'-29'0,"0"1"15,-29 28-15,29-28 0,-28 28 16,28 28 15,0 0-15,0 1-16,0-1 0,0 0 16,0 1-16,0-1 0,0 28 0,0-27 15,-28 27-15,28-28 0,0 29 0,-29-29 16,29 29-16,0-29 0,-28 29 0,28-29 15,0 0-15</inkml:trace>
  <inkml:trace contextRef="#ctx0" brushRef="#br0" timeOffset="195832.79">21287 15545 0,'0'-28'16,"0"-1"-16,0 1 15,0 0-15,-28 0 0,28-1 16,-29 1-16,-27 0 16,27 0-16,1 28 0,0 0 15,0 0-15,-1 0 0,-27 0 0,28 56 16,-1-56-16,-27 28 0,28-28 0,-1 57 16,1-57-16,0 28 0,-1 0 0,29 1 15,-28-1-15,28 0 0,0 1 16,57-1-1,-57 0-15,28-28 0,0 28 0,1 1 16,-1-1-16,0 0 0,0 0 0,1 1 16,-1-1-16,0 0 0,-28 29 0,28-29 15,1 0-15,-29 1 0,28-1 0,-28 0 16,0 0-16,0 1 16,0-1-16,-57 0 0,29 0 15,0-28-15,0 29 0,-1-29 16,1 0-16,0 0 0,-29 0 0,29 0 15,0 0-15,-1 0 0,1 0 0,0-29 16,-29 29-16,29-28 0,0 0 16</inkml:trace>
  <inkml:trace contextRef="#ctx0" brushRef="#br0" timeOffset="196299.52">21315 15912 0,'28'0'0,"-28"-28"32,0 85-1,57-29-31,-57 0 16,56 1-16,-56-1 0,29-28 15,-29 28-15,28 0 0,-28 1 16,0-1-16,-57 0 0,1 0 15,28-28-15,-1 29 0,-27-29 16,-1 28-16,29-28 0,-29 0 0,1 28 16,28-28-16,-1 0 0,1 28 0,0-28 15,0 0-15,28 29 16,28-29-16,57 0 16,-57 0-16,0 28 0,29-28 15,-1 0-15,1 28 0,-29-28 0,29 28 16,-1-28-16,-28 29 0</inkml:trace>
  <inkml:trace contextRef="#ctx0" brushRef="#br0" timeOffset="196565.93">21767 15969 0,'0'-28'0,"-28"28"0,28-29 15,0 1-15,57 28 16,-1 0-16,-28 0 0,29 0 16,0 0-16,-1-28 0,1 28 0,-1 0 15,1 0-15,-1 0 0,1 0 0,-1 56 16,1-56-16,-29 0 0,0 29 0,1-29 15,-1 0-15,0 0 0</inkml:trace>
  <inkml:trace contextRef="#ctx0" brushRef="#br0" timeOffset="196766.18">22474 15602 0,'-28'0'16,"0"0"-16,-1 0 0,1 0 15,0 0 1,28 28-16,0 28 0,0-27 16,0-1-16,0 0 0,0 29 0,0-1 15,0-28-15,0 29 0,0 0 16,-28-29-16,28 28 0,-29 1 0,29-1 16,-28-27-16,0 27 0</inkml:trace>
  <inkml:trace contextRef="#ctx0" brushRef="#br0" timeOffset="197249.81">23350 15771 0,'29'0'0,"-29"-28"15,0 0-15,0-1 16,-29 1-16,29 0 16,-28 28-16,28-28 0,-28 28 0,0-29 15,-1 29-15,1 0 0,-28-28 16,27 28-16,1 0 0,0 0 0,-29 0 15,29 0-15,0 57 0,-29-57 0,29 28 16,0-28-16,-1 28 0,1 0 16,28 1-16,-28-29 0,28 28 15,0 0-15,0 0 0,56 1 0,-56-1 16,57 0-16,-29 0 0,0 1 0,29 27 16,-29-27-16,29-1 0,-29 0 0,0 0 15,29 1-15,-29 27 0,0-28 0,-28 1 16,29-1-16,-29 0 0,0 0 15,0 1-15,-57-1 0,57 0 0,-56-28 16,27 28-16,1-28 0,0 29 0,-29-29 16,29 0-16,0 0 0,-29 0 0,29 0 15,0 0-15,-1-29 0,1 29 16,0-28-16,0 28 0,28-28 0</inkml:trace>
  <inkml:trace contextRef="#ctx0" brushRef="#br0" timeOffset="197749.93">23605 16167 0,'-28'-28'0,"28"-1"15,0 1 1,28 28 0,-28 28-16,28-28 15,0 29-15,29-29 0,-29 56 0,1-28 16,-1-28-16,0 29 0,0-1 0,1 0 16,-1 0-16,-28 1 15,0-1-15,-57-28 16,57 28-16,-28-28 0,-28 0 15,27 0-15,1 0 16,0-28-16,-1 28 0,1-28 0,0 28 16,0-29-16,-1 29 0,1 0 0,0 0 15,28-28-15,28 56 32,0 1-17,1-29-15,-1 56 0,0-56 0,0 28 16,-28 1-16,29-1 0,-29 0 0,28-28 15,-28 29-15,0-1 0,0 0 0,0 0 16,-28 1-16,28-1 0,-29-28 16,1 28-16,0 0 0,-29-28 15,29 0-15,0 29 0,-29-29 0,29 0 16,-29 0-16,1 0 0,-1 0 0</inkml:trace>
  <inkml:trace contextRef="#ctx0" brushRef="#br0" timeOffset="198432.72">20806 17100 0,'29'-29'0,"-1"29"15,-28-28-15,0 0 16,0-1-1,0 1-15,0 0 0,0 0 16,0-1-16,-28 1 0,-1 0 16,29 0-16,-56 28 0,27-29 15,1 1-15,0 28 0,0-28 0,-1 28 16,-27 0-16,28 0 0,-29 0 16,29 0-16,-29 0 0,29 0 0,0 28 15,-1-28-15,1 28 0,0 1 16,28-1-16,0 0 0,0 0 0,0 1 15,28 27-15,-28-28 0,57 29 0,-29-29 16,28 1-16,-27-1 0,27 0 0,-27 29 16,27-57-16,-28 28 0,29 0 0,-29 0 15,0 1-15,1-1 0,-29 0 0,28 0 16,-28 1-16,0-1 0,-57 0 16,1 1-16,28-29 0,-1 28 15,-27-28-15,-1 0 0,1 0 0,-1 28 16,1-28-16,-1 0 0,1 0 15,-1 0-15,1-28 0,27 28 0</inkml:trace>
  <inkml:trace contextRef="#ctx0" brushRef="#br0" timeOffset="198633.01">21032 17269 0,'29'0'16,"-29"28"-16,-29-28 31,29 29-31,0-1 16,0 0-1,0 0-15,-28 1 0,28-1 0,0 0 16,0 1-16,0-1 0,0 0 0,0 0 16</inkml:trace>
  <inkml:trace contextRef="#ctx0" brushRef="#br0" timeOffset="199316.27">24001 15093 0,'0'-28'0,"28"28"31,28 28-31,-56 0 0,29 0 16,-1 29-16,0-1 0,1 1 0,-1 28 15,0-1-15,0 1 0,-28 28 16,29-28-16,-29 28 0,0 0 0,0 0 16,0 0-16,0-28 0,-57 28 0,29 0 15,-29-28-15,29 28 0,0-28 0,-29 0 16,1-1-16,-1 1 0,1-28 0,27 28 15,-27-29-15,28-28 0,-1 29 0,1-29 16</inkml:trace>
  <inkml:trace contextRef="#ctx0" brushRef="#br0" timeOffset="200432.59">25188 15771 0,'28'0'0,"1"-28"16,-1 28-16,-28-28 15,0-1-15,28 29 16,-28-28-16,28 0 15,-56 28 17,-28 0-32,27 28 0,1-28 15,0 57-15,-1-29 0,-27 28 0,28 1 16,-1-1-16,-27 29 0,28-28 0,-1 28 16,-27 28-16,27-29 0,29 1 15,-28 28-15,28-28 0,-28 28 0,28-28 16,0 28-16,56-28 0,-56 0 0,29-1 15,27 1-15</inkml:trace>
  <inkml:trace contextRef="#ctx0" brushRef="#br0" timeOffset="201049.19">26828 15997 0,'-29'0'15,"29"-28"-15,-28 0 0,28-1 16,0 1 0,0 0-16,0 0 0,0-1 15,0 1-15,0 0 0,0 0 16,0-1-16,-56 1 0,56 0 15,-57 0-15,29 28 0,-1-29 0,1 1 16,0 0-16,0 28 0,-1-29 0,-27 29 16,28 0-16,28-28 0,-29 28 0,1 0 15,0 0-15,-1 0 0,29 57 0,-28-57 16,0 28-16,0 0 0,28 1 0,0-1 16,-29 0-16,29 0 0,0 29 0,0-29 15,0 0-15,57 29 0,-57-29 16,28 0-16,0 1 0,1-1 0,-1 0 15,0 1-15,1-1 0,-29 0 0,28-28 16,0 28-16,-28 1 0,0-1 16,-28 0-1,-29-28-15,29 28 0,0-28 16,-29 0-16,29 0 0,-29 0 0,1 0 16,28 0-16,-29 0 0,29 0 0,-29 0 15,29-28-15,0 0 0,-1 28 16,29-57-16</inkml:trace>
  <inkml:trace contextRef="#ctx0" brushRef="#br0" timeOffset="201449.31">26884 16082 0,'-56'-28'0,"27"28"16,29-28-16,-28 28 0,28-29 16,28 29-1,29 0-15,-29 0 16,0 0-16,1 0 0,27 0 16,-28 29-16,1-29 0,-1 0 0,0 28 15,1-28-15,-29 28 0,28-28 16,-28 28-16,0 1 15,-57-29-15,57 28 16,-28-28-16,0 28 0,-1-28 0,1 28 16,0-28-16,0 29 0,-1-29 0,1 0 15,0 28-15,0-28 0,-1 0 0,1 28 16,28 0 15,28-28-31,29 0 0,-29 0 16,0 0-16,1 0 0,27 29 15,-28-29-15,1 0 0,27 0 0,-27 28 16,27-28-16,1 28 0,-29-28 0</inkml:trace>
  <inkml:trace contextRef="#ctx0" brushRef="#br0" timeOffset="201682.29">27676 16195 0,'-29'-28'0,"1"28"0,0-28 15,56 28 17,29 0-32,-29 0 0,0 28 15,29-28-15,-29 0 0,29 28 0,-29-28 16,0 0-16,0 0 0,1 28 0,-1 1 15,0-29-15,0 0 0</inkml:trace>
  <inkml:trace contextRef="#ctx0" brushRef="#br0" timeOffset="201849.71">28043 16110 0,'-28'-28'15,"0"28"1,-1 0-16,29 28 15,-28-28-15,28 29 0,-28-1 16,28 0-16,-28 0 0,28 1 16,0 27-16,-29-28 0,29 1 0,0-1 15,0 0-15,0 0 0</inkml:trace>
  <inkml:trace contextRef="#ctx0" brushRef="#br0" timeOffset="202349.18">29202 16139 0,'0'-29'16,"-28"1"0,28 0-16,-28 28 0,28-28 15,-29 28-15,29-29 0,-28 29 0,0-28 16,0 0-16,-1 28 0,1-29 0,0 29 16,-29-28-16,29 28 0,0 0 0,-29 0 15,29 0-15,0 0 0,-1 0 0,1 28 16,0-28-16,0 29 0,-1-29 0,29 28 15,0 0-15,0 1 16,29-1-16,-29 0 0,56-28 0,-28 28 16,1 1-16,27-1 0,-28-28 0,1 28 15,-1 0-15,0 1 0,1-1 16,-1 0-16,0 0 0,-28 1 16,0-1-16,0 0 0,0 0 0,-28 1 15,28-1-15,-28 0 0,-29 1 16,29-1-16,-1-28 0,1 28 15,-28-28-15,27 28 0,1-28 0,-28 29 16,27-29-16,1 0 0,0 0 0,-1 0 16,1 0-16,0 0 0,0 0 15,28-29-15</inkml:trace>
  <inkml:trace contextRef="#ctx0" brushRef="#br0" timeOffset="202882.65">29287 16421 0,'0'-28'16,"28"28"0,1 28-1,27 0-15,-28-28 16,1 29-16,-1-29 0,0 28 0,-28 0 16,28-28-16,1 29 0,-29-1 15,28-28-15,-28 28 0,0 0 16,-57-28-1,29 0-15,-28 0 16,27 0-16,1 0 0,0 0 16,0-28-16,-1 28 0,1 0 15,28 28 32,28-28-47,-28 29 0,29-1 0,-29 0 16,28-28-16,-28 28 0,28 1 0,0-1 15,-28 0-15,0 0 16,0 1-16,0-1 16,-28-28-16,0 28 15,0-28-15,-1 28 0,1-28 0,-29 29 16,29-29-16,0 0 0,-29 0 0,29 0 16,-28 0-16,27 0 0</inkml:trace>
  <inkml:trace contextRef="#ctx0" brushRef="#br0" timeOffset="203599.37">28100 17297 0,'0'-28'16,"28"28"-16,-28-28 15,28 28 1,-28-28-16,0-1 31,0 1-31,-56 28 16,27-28-16,29 0 0,-28 28 15,0-29-15,0 1 0,-1 0 0,1 28 16,0-29-16,-29 1 0,29 0 0,-29 28 16,1 0-16,-1-28 0,1 28 0,-1 0 15,29 0-15,-28 28 0,-1-28 0,29 56 16,-1-27-16,29-1 0,-28-28 15,28 28-15,0 1 0,0-1 0,57 28 16,-29-27-16,0-1 0,29 0 0,-29 29 16,29-29-16,-1 0 0,1 29 0,-29-29 15,28 0-15,-27 1 0,-1-1 0,0 0 16,1 0-16,-29 1 0,0-1 16,-57 0-16,0-28 15,29 28-15,0-28 0,-29 0 16,1 0-16,28 0 0,-29 0 0,1 0 15,27 0-15,-27-28 0,-1 28 16,29-28-16,0 28 0,-1-28 0,1 28 16,28-29-16,-28 1 0</inkml:trace>
  <inkml:trace contextRef="#ctx0" brushRef="#br0" timeOffset="203949.03">28241 17524 0,'-28'0'0,"0"0"15,28-29 1,28 29 15,-28 29-31,28-29 0,-28 28 0,28-28 16,1 28-16,-1-28 0,-28 28 0,28-28 15,-28 29-15,28-29 0,-28 28 16,0 0-16,0 0 16,-28-28-1,0 0-15,28 29 0,-57-29 16,29 0-16,0 0 0,0 0 16,-1 0-16,1 0 0,0 28 15,-1-28-15,29 28 16,57 0-1,-57 1-15,57-29 0,-29 28 16,28 0-16,1 0 0</inkml:trace>
  <inkml:trace contextRef="#ctx0" brushRef="#br0" timeOffset="204415.91">29711 15432 0,'-28'-57'16,"28"29"-16,0-28 0,0 27 0,0 1 16,0 0-16,28 84 15,-28-27 1,28-1-16,29 28 0,-29 1 0,0 28 15,29 0-15,0 28 0,-1 0 0,1-29 16,-29 30-16,28-1 0,-27 0 0,-1 0 16,-28 0-16,0 0 0,0 0 0,-28 0 15,-29 0-15,29 0 0,-57 0 0,0 0 16,0 0-16,1-28 0,-1 0 0,-28-29 16,28 29-16,-28-28 0,28-29 15,0 0-15,0 0 0,1 1 0,27-1 16,1-28-16</inkml:trace>
  <inkml:trace contextRef="#ctx0" brushRef="#br0" timeOffset="204548.99">30276 17863 0,'-56'0'16,"28"-29"-16,-29 29 0,29 0 0,28-28 15,-57 28-15</inkml:trace>
  <inkml:trace contextRef="#ctx0" brushRef="#br0" timeOffset="207215.56">15237 17863 0,'-28'-29'16,"0"29"-1,28-28 17,28 28-32,0 0 0,0 0 15,1 0-15,-1 0 0,0 0 0,1 0 16,27 0-16,-28 0 0,1 0 0,27 0 15,-28 0-15,1 0 0,27 28 0,-28-28 16,1 0-16,-1 0 0,0 0 0,1 29 16,-1-29-16,0 28 0</inkml:trace>
  <inkml:trace contextRef="#ctx0" brushRef="#br0" timeOffset="207415.5">15209 18032 0,'-28'0'0,"-1"0"16,58 0 15,27-28-31,-28 28 0,1 0 16,27 0-16,-27 0 0,27 0 15,1 0-15,-29 0 0,28 28 0,1-28 16,-29 29-16,29-1 0</inkml:trace>
  <inkml:trace contextRef="#ctx0" brushRef="#br0" timeOffset="208232.61">17781 17297 0,'29'0'15,"-29"-28"-15,0 0 32,0 0-17,-29 28-15,29-29 16,-28 29-16,0-28 0,0 28 16,-1-28-16,1 28 0,0 0 15,-29-28-15,29 28 0,0 0 16,-1 0-16,1 0 0,0 0 15,0 56-15,-1-28 0,29 1 16,0-1-16,0 0 0,0 0 16,0 1-16,29-1 0,-29 0 15,56 29-15,-56-29 0,57 0 0,-29 1 16,0-1-16,-28 0 0,29 0 0,-1 1 16,-28-1-16,0 0 0,28-28 0,-28 28 15,0 1-15,0-1 0,-28 0 16,28 0-16,-57-28 0,57 29 0,-28-1 15,0-28-15,-1 0 0,1 28 0,0-28 16,0 0-16,-1 0 0,1 0 0,0 0 16,0 0-16,-1 0 0,1-28 15</inkml:trace>
  <inkml:trace contextRef="#ctx0" brushRef="#br0" timeOffset="208398.93">17866 17750 0,'-28'0'15,"28"28"1,0 0 0,0 0-16,0 1 15,0-1-15</inkml:trace>
  <inkml:trace contextRef="#ctx0" brushRef="#br0" timeOffset="208648.57">18121 17608 0,'-29'0'0,"29"-28"15,0 0 1,29 28 0,-1 0-16,0 0 0,29 0 15,-29 0-15,0 0 0,29 28 0,-1-28 16,-27 28-16,-1-28 0,0 29 0,0-29 16,1 28-16,-1-28 0,0 28 15</inkml:trace>
  <inkml:trace contextRef="#ctx0" brushRef="#br0" timeOffset="208832.83">18516 17467 0,'-28'-28'0,"0"28"16,28 28 15,0 0-15,0 1-16,0-1 0,0 0 15,-28 0-15,28 29 0,0-29 0,-57 0 16,57 29-16,0-29 0,0 0 0,0 1 16</inkml:trace>
  <inkml:trace contextRef="#ctx0" brushRef="#br0" timeOffset="209282.49">19167 17495 0,'28'0'0,"-28"-28"32,28 28-17,-28-28-15,0-1 16,0 1-1,-56 28 1,27-28-16,1 28 16,0 0-16,0 0 15,28 28 1,-29-28-16,29 28 0,0 29 16,0-29-16,57-28 0,-57 29 15,0-1-15,28 0 0,-28 0 0,28-28 16,-28 29-16,29-1 0,-29 0 0,28 0 15,-28 1-15,0-1 0,28 0 16,-28 0-16,0 1 0,0-1 0,0 0 16,0 0-16,0 1 0,0-1 0,0 0 15,-28 1-15,0-1 16,-1-28-16,1 0 16,0 0-16,0 0 0,-1 0 15,29-28-15,-28 28 0,0-29 0</inkml:trace>
  <inkml:trace contextRef="#ctx0" brushRef="#br0" timeOffset="209615.92">19449 17806 0,'29'0'0,"-1"0"15,0 0 1,0 0 0,-28 28-16,29-28 0,-29 29 15,28-29-15,-28 28 0,0 0 32,-28 0-17,-1-28-15,1 29 16,0-29-16,28 28 0,-28-28 15,-1 28-15,29 1 16,0-1-16,0 0 16,29 0-1,-1 1-15,0-29 16,0 28-16,1-28 0</inkml:trace>
  <inkml:trace contextRef="#ctx0" brushRef="#br0" timeOffset="209865.37">19789 17721 0,'-29'-28'15,"29"0"1,29 28-16,27 0 15,-28 0-15,1 0 0,-1 0 16,-28 28-16,28-28 0,0 28 0,1-28 16,-1 29-16,0-29 0,1 28 0,-1-28 15,-28 28-15</inkml:trace>
  <inkml:trace contextRef="#ctx0" brushRef="#br0" timeOffset="210032.68">20015 17552 0,'-29'0'16,"29"28"-1,-28-28-15,28 28 0,0 1 16,0-1-16,0 0 0,0 29 0,0-29 16,0 0-16,0 29 0,0-29 0,0 0 15,0 0-15,0 1 0,0-1 0,0 0 16,0 1-16</inkml:trace>
  <inkml:trace contextRef="#ctx0" brushRef="#br0" timeOffset="210515.46">20778 17693 0,'0'-28'0,"28"28"16,-28-28-1,-28 28 1,28-29-16,0 1 16,-28 0-16,28 0 0,-29-1 15,1 1-15,28 0 0,-28-1 0,0 1 16,-1-28-16,1 27 0,-28 1 0,27 28 15,1-28-15,0 0 0,-1 28 0,1 0 16,0 0-16,28 28 16,-28 28-16,28-27 15,0-1-15,0 0 0,0 0 16,56 1-16,-56-1 0,28 0 0,1 1 16,-29-1-16,56 0 0,-27 0 15,-29 1-15,28-1 0,-28 0 0,0 0 0,28 1 16,-28-1-16,0 0 0,0 0 15,0 1-15,0-1 0,0 0 0,0 0 16,0 1-16,-28-1 0,28 0 0,-28 1 16,-1-29-16,1 28 0,0-28 0,-1 28 15,1-28-15,0 0 0,0 0 0,-1 0 16,1-28-16,0 28 0,0-28 0,-1 28 16,1-57-16,28 29 0</inkml:trace>
  <inkml:trace contextRef="#ctx0" brushRef="#br0" timeOffset="210982">20919 17834 0,'0'-28'15,"29"28"16,-29 28-15,28-28-16,-28 29 0,56-29 0,-56 28 16,29 0-16,-29 0 0,28-28 0,-28 29 15,28-29-15,-28 28 0,0 0 16,0 1 0,-28-29-16,0 0 15,-1 0-15,1 0 16,0 0-16,0-29 15,-1 29-15,1 0 16,0 0-16,0 0 16,84 29 15,-28-1-31,1 0 16,-29 0-16,28 1 0,0-1 15,-28 0-15,0 0 16,0 1-16,28-1 0,-28 0 0,0 0 15,0 1-15,0-1 16,-28-28-16,28 28 0,-56-28 16,27 0-16,1 0 0,-28 0 15,-1-56-15</inkml:trace>
  <inkml:trace contextRef="#ctx0" brushRef="#br0" timeOffset="211598.57">17612 16873 0,'-28'0'0,"28"-28"32,-29 28-17,1 28 1,0-28-16,-1 29 16,1-29-16,0 28 0,0 0 0,-1 0 15,1 1-15,0 27 0,0-27 0,-29 27 16,57 1-16,-28-1 0,-1 1 0,29-1 15,0 29-15,0 0 0,0-29 0,57 29 16,-29-28-16,29 27 0,28-27 16,-1-1-16,1 29 0,0-56 0</inkml:trace>
  <inkml:trace contextRef="#ctx0" brushRef="#br0" timeOffset="212281.7">20750 17043 0,'0'-28'0,"0"-1"16,28 1 15,0 28-31,1 0 16,-1 28 0,0-28-16,-28 29 15,28-29-15,1 28 0,-29 0 0,28 29 16,0-29-16,0 29 0,-28-1 0,29-28 15,-1 29-15,0-1 0,0-27 0,1 27 16,-29-27-16,28-1 0,-28 28 0,28-56 16,-28 29-16,0-1 0,29 0 0,-29 0 15,0 1-15,0-1 0,0 0 16,-57 0-16,57 1 0,-28-1 16,-1 0-16,29 0 0,-28 1 15,0-1-15</inkml:trace>
  <inkml:trace contextRef="#ctx0" brushRef="#br0" timeOffset="212598.5">21767 17326 0,'0'-29'16,"0"86"15,0-29-15,0 0-16,0 1 0,0-1 0,0 0 15,0 1-15,0-1 0,0 0 0,0 0 16,0 29-16,0-29 0,0 0 16,-28 29-16,28-29 0,-28 0 0,28 29 15</inkml:trace>
  <inkml:trace contextRef="#ctx0" brushRef="#br0" timeOffset="212771.96">21767 18174 0</inkml:trace>
  <inkml:trace contextRef="#ctx0" brushRef="#br0" timeOffset="213598.31">17244 18400 0,'29'0'16,"-1"0"0,0 0-16,-28-29 0,28 29 15,-28-28-15,29 28 78,27 0-62,-28 0-16,29 0 0,0 0 16,-1 0-16,1 0 0,27 0 0,-27 0 15,56 0-15,0 28 0,0-28 0,0 29 16,29-29-16,-1 28 0,0 0 0,1 0 16,27 1-16,-27-1 0,-1 0 0,0 1 15,29-1-15,-29 0 0,1-28 0,-1 28 16,0-28-16,-28 29 0,29-29 0,-29 0 15,0 0-15,0 0 0,-28 0 0,0 0 16,-29 0-16,29 0 0,-29 0 16,-27-29-16,27 29 0,-27 0 0,-1 0 15,0 0-15</inkml:trace>
  <inkml:trace contextRef="#ctx0" brushRef="#br0" timeOffset="-212965.28">17923 18484 0,'28'0'16,"0"0"-1,-28 29 1,29-29-16,-1 0 62,-56 0 1,-1-29-47,1 29-1,0-28-15,-1 0 0,1 28 16,0-28-16,0 28 0,-1-29 0,1 29 15,0 0-15,0 0 0,-1 0 0,1 0 16,0 0-16,28 29 0,-28-29 0,28 28 16,-29-28-16,29 28 0,0 0 15,0 1-15,0-1 0,29 0 16,-29 1-16,56-1 0,-28-28 0,1 28 16,-1 0-16,0-28 0,0 29 15,1-1-15,27-28 0,-28 28 0,1 0 16,-1 1-16,0-1 0,1 0 15,-29 0-15,0 1 16,-57-1-16,29 0 16,-1-28-16,1 0 0,-28 0 0,27 0 15,1 0-15,0 0 0,-29 0 0,29 0 16,0-28-16,-29 28 0,29 0 0,0-28 16,-1 28-16,29-29 0,0 1 15</inkml:trace>
  <inkml:trace contextRef="#ctx0" brushRef="#br0" timeOffset="-212747.84">18290 18824 0,'0'-29'16,"-28"29"-1,28 29 32,0-1-31,0 0-16,0 0 0,0 1 0,0-1 16</inkml:trace>
  <inkml:trace contextRef="#ctx0" brushRef="#br0" timeOffset="-212365.07">18686 18484 0,'0'29'47,"0"-1"-31,0 0-16,28-28 15,-28 29-15,0-1 0,29-28 0,-29 28 16,0 0-16,0 1 16</inkml:trace>
  <inkml:trace contextRef="#ctx0" brushRef="#br0" timeOffset="-212136.65">18686 18824 0,'57'0'47</inkml:trace>
  <inkml:trace contextRef="#ctx0" brushRef="#br0" timeOffset="-211448.22">19562 18654 0,'0'-28'31,"-28"28"-15,0 0 0,0 0-1,-1 0-15,1 0 16,0 0-16,-1 0 15,1 0-15,0 0 0,28 28 16,-28-28-16,28 28 0,-29-28 16,29 29-1,0-1-15,29 0 16,-1-28 0,0 28-16,0-28 15,1 0-15,-29 29 0,28-29 0,-28 28 16,28-28-16,1 28 0,-29 0 15,28-28-15,-28 29 16,0-1-16,0 0 16,-28-28-16,28 29 15,-57-29-15,29 0 16,-1 28-16,1-28 0,0 0 16,0 0-16,-1 0 0,1 0 0,0 0 15,0 0-15,-1 0 0,29-28 16,0-1-16</inkml:trace>
  <inkml:trace contextRef="#ctx0" brushRef="#br0" timeOffset="-210981.95">19704 18739 0,'28'0'16,"0"0"-1,1 0 1,-1 0-16,0 0 15,0 0-15,1 28 0,-1-28 16,0 0-16,0 28 0,1-28 16,-1 0-1,-28 29-15,-57-29 16,29 28-16,0-28 16,0 0-1,-1 0-15,1 0 0,0 28 16,0-28-1,-1 28 1,86-28 15,-29 0-15,0 0-16,1 0 0,-1 0 16,0 29-16,0-29 0</inkml:trace>
  <inkml:trace contextRef="#ctx0" brushRef="#br0" timeOffset="-210648.79">20580 18428 0,'0'28'62,"0"0"-62,0 1 0,0-1 16,0 0-16,0 1 0,0-1 0,0 0 15,0 0-15,0 1 0,0-1 0,0 28 16,0-27-16,0-1 0,0 0 0,0 0 16,0 1-16,0-1 0</inkml:trace>
  <inkml:trace contextRef="#ctx0" brushRef="#br0" timeOffset="-210432.03">20552 18965 0,'0'-28'47,"28"28"-47,0 0 15</inkml:trace>
  <inkml:trace contextRef="#ctx0" brushRef="#br0" timeOffset="-209764.85">21965 18456 0,'-56'0'16,"27"0"-1,1 0 1,0-28 0,0 28-16,-1 0 15,1 0-15,0 0 0,0 0 16,-1-28-16,1 28 0,0 0 0,0 0 16,-1 0-16,1 0 0,0 0 0,-1 0 15,1 0-15,28 28 16,0 0-16,0 0 15,0 1 1,28-1-16,-28 0 0,29 1 16,-29-1-16,28-28 0,-28 28 15,28-28-15,1 0 0,-1 0 0,-28 28 16,28-28-16,0 0 0,-28 29 0,29-29 16,-29 28-16,28-28 0,-28 28 15,0 0-15,0 1 16,-28-29-16,28 28 0,-29-28 15,-27 28-15,28-28 16,-1 0-16,1 0 0,0 0 0,-1 0 16,1 0-16,0 0 0,0 0 15,-1 0 1</inkml:trace>
  <inkml:trace contextRef="#ctx0" brushRef="#br0" timeOffset="-209198.75">22107 18711 0,'0'-29'16,"56"29"31,-56 29-47,57-29 15,-57 28-15,28-28 0,-28 28 16,28-28-16,-28 28 0,29-28 16,-29 29-1,-57-29 1,57 28-16,-28-28 15,-1 0 1,29 28-16,-28-28 16,0 0-16,0 0 0,-1 0 15,1 0-15,56 0 47,1 0-47,-1 0 16,0 0-16,-28 28 15,28-28-15,1 29 0,-1-29 16,-28 28-16,0 0 0,28-28 16,-28 29-16,0-1 15,0 0-15,-28-28 16,0 0 0,-1 0-16,1 0 0,0 0 15,0 0-15,-1 0 0,1 0 16,28-28-16,0 0 0</inkml:trace>
  <inkml:trace contextRef="#ctx0" brushRef="#br0" timeOffset="-208865.08">23096 18202 0,'0'-28'0,"0"-1"16,0 58 46,0-1-62,0 0 16,0 0-16,0 1 0,0-1 16,0 0-16,0 29 0,0-29 0,-28 0 15,28 29-15,-28-29 0,28 0 0,0 1 16,0-1-16,-29 0 0,29 0 0</inkml:trace>
  <inkml:trace contextRef="#ctx0" brushRef="#br0" timeOffset="-208184.56">22983 18852 0,'28'0'31,"-28"-28"-15,29 28 15,-29 28 16,-29-28-47,29 28 16,-28-28-1,0 0 1,28 28-1,28-28 48,0 0-47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33:09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19449 3476 0,'0'-56'94,"0"27"-94,-28 1 15,28 0-15,-28 0 0,28-1 16,-57 1-16,29 0 0,28 0 0,-28-1 16,-1 29-16,1 0 0,0 0 0,0 0 15,-1 0-15,1 0 0,0 29 16,0 27-16,-1-28 0,1 1 16,0 27-16,28-28 0,-29 29 0,1-29 15,28 29-15,-28-29 0,28 29 0,0-29 16,0 0-16,0 29 0,0-29 15,56 0-15,-27-28 0,-1 0 16,29 0-16,-29 0 0,0 0 0,29-28 16,-29 0-16,28-1 0,-27-27 0,27 28 15,1-29-15,-29 1 0,29-1 0,-1-28 16,-28 0-16,29 29 0,-1-29 0,-27 0 16,27 1-16,-27-1 0,-1 28 15,0-28-15,-28 29 0,28-1 0,-28 1 16,0 28-16,0-29 0,0 29 0,0-1 15,0 1-15,0 0 0,0 0 16,0 56 0,-28-28-1,28 56-15,-28 1 0,28-29 0,0 29 16,-28-1-16,-1 29 0,29 0 0,-28 0 16,0 0-16,-1-1 0,1 1 0,0 0 15,28-29-15,-28 29 0,-1 0 0,1-28 16,28-1-16,-28 1 0,28-1 0,0-28 15,0 1-15,0-1 0,0 0 0,56-28 16</inkml:trace>
  <inkml:trace contextRef="#ctx0" brushRef="#br0" timeOffset="650.16">20693 2911 0,'28'0'16,"1"0"-1,-29-28 1,0-1-1,0 1 1,0 0-16,0 0 16,0-1-16,-29 29 15,29-28-15,-28 0 0,0 0 16,0 28-16,-1-29 0,1 1 0,0 0 16,0 28-16,-1 0 0,1-28 15,0 28-15,-1 0 0,1 0 0,0 0 16,0 0-16,-1 28 15,1-28-15,0 56 0,28 1 0,-57-29 16,57 29-16,-56-1 0,56 29 0,-28-28 16,-1 27-16,1 1 0,28 0 0,-28 0 15,-1-1-15,1 1 0,28 0 0,-28 28 16,0-28-16,-1 0 0,1 28 0,0-28 16,0-1-16,-29 29 0,29-28 0,-1 0 15,-27-28-15,28 27 0,-1-27 0,1-1 16,0 1-16,0-29 0,-1 0 0,29 1 15,-28-29-15,0 0 16,28-29-16,0 1 0,0-28 0,0 27 16,-29-27-16,29-1 0</inkml:trace>
  <inkml:trace contextRef="#ctx0" brushRef="#br0" timeOffset="850.44">19873 3052 0,'29'-28'0,"-1"28"0,0-28 15,0 28 1,1 0-16,-1 0 0,29 0 16,-29 28-16,0-28 15,29 0-15,-29 0 0,28 28 0,1-28 16,-29 0-16,29 29 0,-29-29 0</inkml:trace>
  <inkml:trace contextRef="#ctx0" brushRef="#br0" timeOffset="1400.53">20863 3165 0,'0'-28'15,"0"0"-15,-28 28 16,28-28 0,-29 28-16,29-29 15,-28 29-15,0 0 0,-1-28 16,1 28-16,0 0 0,0 0 16,-1 0-16,1 0 0,0 0 0,0 28 15,-1-28-15,1 57 0,0-57 0,-1 28 16,1 0-16,28 1 0,-28-1 0,28 0 15,0 0-15,0 29 0,0-29 16,0 0-16,28 1 0,-28-1 0,57-28 16,-29 28-16,0-28 0,1 29 0,-1-1 15,0-28-15,0 28 0,-28 0 0,0 1 16,29-29-16,-29 28 0,0 0 16,0 29-16,0-29 0,0 0 0,-29 0 15,29 1-15,-28-1 0,28 0 0,-56 0 16,27-28-16,1 29 0,0-1 0,-1-28 15,1 28-15,0-28 0,0 0 0,-1 0 16,1 0-16,0 0 0,0-56 0,-1 56 16,29-57-16,-28 29 0</inkml:trace>
  <inkml:trace contextRef="#ctx0" brushRef="#br0" timeOffset="2400.44">21287 2544 0,'0'28'0,"-28"-28"0,28 28 15,0 0 1,0 1-16,28-29 0,0 28 16,29 0-16,-29-28 0,28 28 0,1 1 15,0-1-15,-1 0 0,1 0 0,-1 29 16,1-29-16,-1 29 0,-28-1 0,1 1 15,-1-1-15,-28-27 0,0 55 0,0-27 16,-57-1-16,29 1 0,-28 0 0,-1-1 16,1-28-16,-1 29 0,1-1 0,-1-27 15,0-1-15,-27 0 0,27 0 0,29 1 16,-29-1-16,29-28 0,0 28 0,-1-28 16,1 0-16,28 28 15,57-28-15,-29 29 16,0-29-16,29 0 0,-1 28 0,1-28 15,-1 28-15,29-28 0,-28 0 0,-1 29 16,1-29-16,-29 0 0,29 28 0,-1-28 16,-28 0-16,1 28 0,-1-28 0,0 0 15</inkml:trace>
  <inkml:trace contextRef="#ctx0" brushRef="#br0" timeOffset="3016.76">23011 2572 0,'0'-28'16,"-28"28"-1,-29 0-15,29 0 16,0 28-16,0-28 16,-1 28-16,1 0 0,0 1 0,0 27 15,-1-28-15,1 29 0,-29 28 0,29 0 16,28-1-16,-28 29 0,0 0 0,-1 0 15,29 1-15,0 27 0,0-28 16,0 0-16,29 0 0,-29-28 0,56 0 16,1-1-16,-1-27 0,-27-1 0</inkml:trace>
  <inkml:trace contextRef="#ctx0" brushRef="#br0" timeOffset="3316.67">23746 3222 0,'0'-28'0,"0"-1"16,0 58-1,29 27 1,-29-28-16,28 29 0,0-1 0,0 1 16,29-29-16,-29 57 0,0-28 0,1-1 15,-1 1-15,28-1 0,-27-28 0,-1 29 16,-28-29-16,28 29 0,1-29 0,-1 0 16</inkml:trace>
  <inkml:trace contextRef="#ctx0" brushRef="#br0" timeOffset="3500.01">24340 3476 0,'0'-28'15,"-28"0"-15,-1 28 16,1 0-16,0 28 16,0-28-16,-1 28 0,1-28 15,0 57-15,-1-29 0,1 0 0,0 1 16,-29-1-16,29 28 0,0-27 0,-29-1 15,29 28-15,0-27 0,0-1 0</inkml:trace>
  <inkml:trace contextRef="#ctx0" brushRef="#br0" timeOffset="3700.28">24792 4268 0,'0'28'16,"0"0"-16,0 0 15,0 1 1,0-1-16,-28-28 0,28 28 16,0 1-16,-28-1 0,28 0 0,-29 0 15,29 1-15,-28-29 0</inkml:trace>
  <inkml:trace contextRef="#ctx0" brushRef="#br0" timeOffset="4567.04">26432 3335 0,'28'0'0,"0"0"0,-28-28 15,0-1 1,0 1 0,-28 28-16,28-28 0,0 0 0,-56-1 15,56 1-15,-29 0 0,1 0 0,0-1 16,-1 1-16,1 0 0,0 28 0,-29-28 15,29-1-15,-28 29 0,-1-28 0,1 28 16,-1 0-16,0 0 0,1 0 0,28 28 16,-29-28-16,1 57 0,27-29 0,1 29 15,0-29-15,-1 28 0,29-27 0,0 27 16,0 1-16,29-29 0,27 28 0,-27 1 16,27-29-16,1 1 0,-1 27 0,1-28 15,28 29-15,-29-29 0,-28 29 0,29-29 16,-29 28-16,0-27 0,1 27 0,-29-28 15,0 1-15,0 27 0,0-27 16,0 27-16,-57-28 0,57 1 0,-56-1 16,27 0-16,1 0 0,-28 1 0,27-1 15,-27-28-15,-1 28 0,1-28 0,-1 0 16,1 0-16,-1 0 0,0 0 0,29 0 16</inkml:trace>
  <inkml:trace contextRef="#ctx0" brushRef="#br0" timeOffset="4916.78">26997 2430 0,'28'0'15,"-28"-28"-15,29 28 16,-1 57-16,0-57 0,1 56 16,-1-27-16,0 27 0,0 1 0,29 27 15,-29-27-15,0 28 0,1 28 16,-1-28-16,0-1 0,-28 29 0,29-28 15,-29 28-15,0-28 0,0 28 0,0-28 16,-57 0-16,29-1 0,-29-27 0,29 28 16,0 0-16,-29-1 0,1-27 0,-1 28 15,0-29-15,29 1 0,-28-29 0,-1 29 16,29-29-16</inkml:trace>
  <inkml:trace contextRef="#ctx0" brushRef="#br0" timeOffset="5083.18">27789 4663 0,'28'0'15,"-28"-28"-15,28 28 16,-28-28-16,0 56 31</inkml:trace>
  <inkml:trace contextRef="#ctx0" brushRef="#br0" timeOffset="7566.79">21711 5455 0,'28'0'0,"0"0"0,1 0 16,-1 0-16,0 0 15,0 0 1,-28-29 15,0 1-31,-28 28 0,28-28 0,-56 0 16,27 28-16,1-29 0,-28 1 0,-1 28 15,29-28-15,-29 28 0,1 0 0,-1 0 16,29-28-16,-29 28 0,1 0 0,28 0 16,-1 0-16,1 0 0,0 56 0,28-28 15,0 1-15,0-1 16,28 0-16,-28 0 0,57 29 0,-29-29 16,0 1-16,29-1 0,-29 28 0,28-27 15,-27-1-15,-1 28 0,0-27 0,1 27 16,-1-28-16,-28 29 0,0 0 0,0-29 15,0 28-15,0 1 0,-28-29 0,28 29 16,-85-29-16,56 28 0,1-27 16,-28-1-16,27-28 0,-27 28 0,28-28 15,-29 0-15,29 0 0,-1 0 0,1-56 16,28 27-16,-28 1 0,28-28 0,0-1 16</inkml:trace>
  <inkml:trace contextRef="#ctx0" brushRef="#br0" timeOffset="7783.02">22050 5596 0,'0'-28'0,"0"84"31,0-27-16,0-1-15,0 0 0,0 29 16,-28-29-16,28 0 0,0 29 0,0-29 16,0 29-16,0-29 0,0 0 0</inkml:trace>
  <inkml:trace contextRef="#ctx0" brushRef="#br0" timeOffset="8199.54">22305 5483 0,'-57'0'0,"29"-28"16,-1 28-16,58 0 15,-29 56 1,56-56-16,1 0 0,-29 29 0,29-29 16,-29 0-16,28 0 0,1 28 0,-29-28 15,0 28-15,29-28 0,-29 28 0,1-28 16,-1 29-16,0-1 0,0-28 0,-28 28 15,29-28-15,-1 28 0,0 1 0,0-1 16,1 0 0,-29 0-16,-57-28 15,57 29-15,-28-29 16,0 28-16,-1-28 0,-27 0 0,28 28 16,-1-28-16,1 0 0,-29 0 0,29 29 15,0-29-15,0 0 0,-1 0 0,1 28 16,56-56 15,1 28-15,-1 0-1,0 0-15,0 0 0,-28 28 16,29-28-16,27 28 0,-27-28 0,-1 28 16,0-28-16,0 29 0,1-29 0,-1 0 15,0 0-15</inkml:trace>
  <inkml:trace contextRef="#ctx0" brushRef="#br0" timeOffset="8449.64">22813 5285 0,'0'-56'0,"0"27"15,0 1-15,29 0 16,-29 84-1,28-27-15,-28-1 0,0 28 0,0 1 16,0-1-16,0 1 0,0 0 0,-28 27 16,28-27-16,-57 28 0,57-1 0,-28 1 15,0 0-15,-1 0 0,1 0 0,0 28 16,-1-29-16,1 1 0,0 0 0,0 0 16,28-29-16,-29 1 0,29-1 0</inkml:trace>
  <inkml:trace contextRef="#ctx0" brushRef="#br0" timeOffset="9266.26">23633 4805 0,'-28'0'0,"0"0"15,-1 0-15,29 28 31,29-28-31,-29 28 0,56-28 0,-56 28 16,57-28-16,-29 29 0,0-29 16,1 28-16,-1-28 0,0 28 0,0-28 15,1 29-15,-1-29 0,-28 28 16,0 0-16,-28-28 16,28 28-16,-29-28 0,-27 0 15,28 0-15,-1 0 0,1 0 16,0 0-16,-1 0 0,1 0 0,0 0 15,0 0-15,-1 0 0,1 0 16,0 0-16,28 29 0,0-1 16,0 0-1,0 0-15,28 1 0,-28-1 0,57-28 16,-1 28-16,-28 0 0,1 1 0,-1-1 16,0-28-16,1 28 0,-29 0 0,28-28 15,-28 29-15,0-1 0,0 0 16,0 1-16,-28-1 0,-29 0 15,29 0-15,-1-28 16,-27 0-16,28 0 0,-1 0 0</inkml:trace>
  <inkml:trace contextRef="#ctx0" brushRef="#br0" timeOffset="9466.04">23407 5031 0,'28'0'0,"-28"28"15,0 0 1,0 1-16,0 27 0,0-28 0,0 29 16,0-1-16,0 1 0,0-1 0,0 29 15,0-28-15,-28 28 0,28-29 0,-57 29 16,57-29-16,-28 29 0,0 0 0,0-28 16,28 27-16,-29-27 0,1-1 0,28 29 15,-28-57-15,28 29 0,0-29 0,-28 1 16,28-1-16</inkml:trace>
  <inkml:trace contextRef="#ctx0" brushRef="#br0" timeOffset="10016.07">24255 5200 0,'28'0'15,"29"0"1,-29 29-16,0-29 0,29 28 0,-29-28 15,1 28-15,27-28 0,-28 28 0,29-28 16,-29 29-16,0-29 0,1 28 16</inkml:trace>
  <inkml:trace contextRef="#ctx0" brushRef="#br0" timeOffset="10249.21">24594 4918 0,'-28'0'0,"0"28"16,28 0-1,0 1-15,0-1 16,0 0-16,0 0 0,-28 29 16,28-29-16,-29 29 0,1-29 0,28 28 15,-28 1-15,-29-1 0,29 1 0,-29 0 16,1-1-16,28 1 0,-29-1 0,0 1 15,29-1-15,-28-28 0,27 29 0,1-29 16,28 1-16,-28-1 0</inkml:trace>
  <inkml:trace contextRef="#ctx0" brushRef="#br0" timeOffset="10466.44">24312 5568 0,'0'28'16,"-29"0"-16,29 29 16,-28-29-16,28 0 0,0 1 0,-28-1 15,28 0-15,0 0 0,-28 1 0,28 27 16,0-27-16,0-1 0,0 28 0,0-27 16,-29-1-16,29 0 0,0 29 0,-28-57 15,28 28-15,0 0 0,-28 0 0</inkml:trace>
  <inkml:trace contextRef="#ctx0" brushRef="#br0" timeOffset="10866.01">24368 5483 0,'-56'0'15,"56"28"16,56 1-31,1-1 16,-29 0 0,0-28-1,1 0-15,-29 28 0,28-28 16,0 0-16,0 0 0,1 0 16,-1 0-16,0 0 15,-28 29 16,0-1-31,0 0 16,-28 0-16,28 1 0,0-1 0,-28 0 16,28 29-16,-29-29 0,29 29 0,-28-1 15,28-28-15,-28 29 0,0 28 0,28-29 16,-29-28-16,29 29 0,0-1 0,-28-27 16,28 27-16,0-27 0,0-1 15,0-56 16,0-1-31,0 1 0,0 0 0,0-29 16</inkml:trace>
  <inkml:trace contextRef="#ctx0" brushRef="#br0" timeOffset="11199.81">24340 5709 0,'28'0'16,"0"0"15,1 28-31,-1-28 0,-28 29 16,28-29-16,-28 28 0,29-28 0,-29 28 15,28-28-15,-28 28 0,0 1 16,-28-1 0,-1-28-1,1 0-15,0 0 16,-1 0-16,1 0 0,0 0 15,0 0-15,28 28 32,28-28-32,0 29 15,29-1-15,-29-28 16,0 28 0,1-28-16</inkml:trace>
  <inkml:trace contextRef="#ctx0" brushRef="#br0" timeOffset="11599.42">24085 5483 0,'29'0'31,"-29"28"-15,28-28-16,-28 29 0,0-1 16,0 0-16,0 0 0,0 1 15,0 27-15,0-28 0,0 1 0,-28 27 16,28-28-16,-29 29 0,29-29 0,-28 1 16,0 27-16,0-28 0,-1 29 0,1-29 15,0 29-15,0-29 0,-1 0 0,1 0 16,0 1-16,0-1 0,-1 0 15,29 0-15,-28-28 0,0 29 0,28-1 32,28-28-32,29 0 15,-29 0-15,0 28 0,29-28 16,-29 0-16,28 0 0,1 0 0,-1 0 16,1 29-16,0-1 0,-1-28 0,1 28 15,-29-28-15,28 28 0,1 1 0,0-1 16</inkml:trace>
  <inkml:trace contextRef="#ctx0" brushRef="#br0" timeOffset="13466.3">25895 5116 0,'0'-29'0,"0"58"31,-29 27-15,1 1-16,28-29 0,-28 0 15,0 29-15,28-29 0,-29 0 0,1 29 16,0-29-16,0 0 0,-1 1 0,1 27 16,0-28-16,28 1 0,-29-1 0,1-28 15,28 28-15,0 0 0</inkml:trace>
  <inkml:trace contextRef="#ctx0" brushRef="#br0" timeOffset="13632.71">25838 5370 0,'0'-28'16,"28"28"0,1 0-1,-1 0-15,29 0 0,-29 0 0,28 0 16,1 0-16,-29 0 0,29 0 0,-29 28 15,28-28-15,-27 0 0,-1 0 0,0 0 16,-28 28 0</inkml:trace>
  <inkml:trace contextRef="#ctx0" brushRef="#br0" timeOffset="13816.06">26290 5031 0,'0'-28'16,"-28"28"-16,0 0 15,28 28 1,0 0-16,0 29 16,0-29-16,0 0 0,-28 0 0,28 29 15,0-29-15,0 29 0,-29-29 0,29 28 16,-28-27-16,28 27 0,-28-27 0,0 27 16,-1-28-16,1 29 0</inkml:trace>
  <inkml:trace contextRef="#ctx0" brushRef="#br0" timeOffset="14015.84">25640 5709 0,'0'-28'16,"0"0"0,57 28-1,-1 0-15,-27 0 0,27 28 16,-28-28-16,29 28 0,-29 0 0,29 1 15,-1-1-15,-27-28 0,27 28 16,-28 0-16,1-28 0,27 29 0,-28-29 16,1 28-16,-1-28 0</inkml:trace>
  <inkml:trace contextRef="#ctx0" brushRef="#br0" timeOffset="14249.01">25980 5737 0,'-29'0'16,"29"29"-1,-28-29-15,28 28 16,-28 0 0,28 0-16,-29 1 0,1-1 15,28 0-15,-28 1 0,-29-1 0,29 0 16,0 29-16,0-29 0,-29 0 0,29 0 15,-1 1-15,29-1 0,-28 0 0</inkml:trace>
  <inkml:trace contextRef="#ctx0" brushRef="#br0" timeOffset="14516.05">26093 5794 0,'0'28'31,"0"0"-15,0 29-16,0-29 16,0 1-16,0-1 0,0 0 15,0 0-15,0 29 0,-57-29 0,57 0 16,-28 29-16,28-29 0,-28 29 0,28-29 16,-29 0-16,29 0 0,0 1 0,0-1 15,57-28-15,-1 0 0,-27 0 16,-1 0-16,0-28 0,29 28 0,-29-57 15,0 29-15,0-29 0,1 29 0,-1-28 16,0 27-16,-28-27 0,0 28 16,0-29-16,0 29 0</inkml:trace>
  <inkml:trace contextRef="#ctx0" brushRef="#br0" timeOffset="15016.24">25103 5229 0,'28'0'0,"-28"-29"0,29 29 16,-58 29 31,1-1-47,28 0 15,-28 0-15,0 1 0,28 27 0,0-28 16,-29 29-16,29-29 0,-28 29 0,28-1 16,0-27-16,0-1 0,-28 28 15,28-27-15,0-1 0,-28 0 0,28 0 16,-29 29-16,1 0 0,0-57 15,28 28-15,-29 0 0,1 29 0,28-29 16,-28 0-16,0 0 0,-1 1 0,29-1 16,-28 0-16,0-28 0,0 28 0,-1 1 15,1-1-15,0 0 0,0 0 16,28 1 0,56-1-16,-56 0 0,57-28 15,-1 29-15,-28-1 0,57 0 0,-28 0 16,28 1-16,-1-1 0,29 0 0,-28 0 15,28 1-15,0-1 0,0 0 16,1-28-16,-1 28 0,0-28 0,-28 0 16,28 29-16,-29-29 0,-27 0 0</inkml:trace>
  <inkml:trace contextRef="#ctx0" brushRef="#br0" timeOffset="15582.19">27789 5342 0,'0'28'31,"-29"-28"-31,29 56 15,0-27-15,-28-1 0,28 29 16,-28-1-16,0-28 0,28 29 0,-29-1 16,29 29-16,-28-28 0,0-1 0,0 29 15,28 0-15,-29-29 0,29 29 0,-28-28 16,28 27-16,0-27 0,0 0 0,0-29 16,0 28-16,0-27 0,28-1 0</inkml:trace>
  <inkml:trace contextRef="#ctx0" brushRef="#br0" timeOffset="15782.46">27308 5624 0,'-28'0'0,"0"0"0,-1 0 15,29 29 1,29-29-16,-1 0 0,28 56 15,1-56-15,0 28 0,-1 1 0,1-1 16,-1-28-16,29 28 0,-29 0 0,-27 1 16,27-29-16,-27 28 0,-1 0 0,0 1 15</inkml:trace>
  <inkml:trace contextRef="#ctx0" brushRef="#br0" timeOffset="15931.92">28100 6501 0,'0'28'0,"0"0"0,0 0 16,0 1-1,28-29-15,-28 28 16,28-28-16</inkml:trace>
  <inkml:trace contextRef="#ctx0" brushRef="#br0" timeOffset="17365.93">23266 7461 0,'28'-28'16,"-28"56"0,0 29-16,28 0 15,-28-1-15,28 1 0,-28-1 0,29 29 16,-1-29-16,-28 29 0,28 0 0,-28 28 16,0-28-16,0 0 0,0-1 0,0 30 15,-28-30-15,28 1 0,-28 0 16,28 0-16,-57-29 0,29 29 0,28-28 15,-28-1-15,28-28 0</inkml:trace>
  <inkml:trace contextRef="#ctx0" brushRef="#br0" timeOffset="17682.8">23492 7433 0,'0'-28'0,"0"0"0,0-1 16,56 29 0,-27 0-1,27 0-15,-28 0 0,1 0 16,-1 29-16,0-29 0,29 28 0,-29-28 16,0 56-16,29-56 0,-29 29 0,0-1 15,1 0-15,-1 1 0,0-1 0,0 0 16,1 0-16,-1-28 0,-28 29 0,0-1 15,0 28-15,0-27 0,0-1 0,-28 0 16,28 0-16,-57 1 0,29-1 0,-29 0 16,29 29-16,-28-29 0,-1 0 15,1 1-15,27-1 0,-27 0 0,-1 0 16,29 1-16,-29-29 0,29 28 0</inkml:trace>
  <inkml:trace contextRef="#ctx0" brushRef="#br0" timeOffset="17998.68">24199 7999 0,'28'0'15,"0"0"-15,-28 28 16,28 0-16,1 0 0,-29 1 16,28-1-16,0 0 0,0 0 0,1 1 15,-1-1-15,-28 28 0,28-27 0,1-1 16,-1 0-16,0 29 0,-28-29 15,28 0-15,-28 1 0,29-1 0,-29 0 16</inkml:trace>
  <inkml:trace contextRef="#ctx0" brushRef="#br0" timeOffset="18215.93">24792 7970 0,'-56'0'16,"27"0"-16,1 0 16,0 0-16,0 0 0,-1 29 15,1-1-15,0-28 0,0 28 16,28 0-16,-57 1 0,29-1 16,-1 0-16,1 0 0,0 1 0,-29-1 15,29 28-15,0-56 0</inkml:trace>
  <inkml:trace contextRef="#ctx0" brushRef="#br0" timeOffset="18565.68">25386 7801 0,'-28'-29'0,"56"29"47,0 57-47,0-57 0,29 28 15,-29-28-15,0 28 0,1 1 0,27-29 16,-27 28-16,-1 0 0,0-28 0,-28 29 16</inkml:trace>
  <inkml:trace contextRef="#ctx0" brushRef="#br0" timeOffset="18716.14">25358 8112 0,'-29'28'0,"1"-28"15,28 28-15,-28-28 0,28 28 16,0 1-16,56-1 16,-27-28-16,27 0 0,-28 28 0,29-28 15,-1 28-15,1-28 0,0 0 0,-1 29 16</inkml:trace>
  <inkml:trace contextRef="#ctx0" brushRef="#br0" timeOffset="19016.07">26658 7546 0,'28'-28'0,"-28"0"16,0 56 15,0 29-31,0-29 0,0 0 16,0 29-16,-28-1 0,28 1 0,-28 27 16,-1-27-16,1 0 0,0 27 0,0 1 15,28-28-15,-29 27 0,1-27 0,0-1 16,28 1-16,0 0 0,0-29 0,0 28 15,0-27-15,0-1 0,28-28 16,0 0-16</inkml:trace>
  <inkml:trace contextRef="#ctx0" brushRef="#br0" timeOffset="19198.77">26375 7772 0,'-28'-28'15,"0"28"1,84 28 0,-27-28-16,-1 29 15,28-29-15,-27 28 0,27 0 0,1 0 16,-29-28-16,29 29 0,-29-1 0,0-28 16,0 28-16,1 1 0</inkml:trace>
  <inkml:trace contextRef="#ctx0" brushRef="#br0" timeOffset="19765.45">27421 9129 0,'-28'0'78,"28"28"-62,-28-28-16,-1 29 0,29-1 0,-28-28 15,0 28-15,0 0 0,-1 1 0,1-1 16,0 0-16,0 0 0,-1 1 0</inkml:trace>
  <inkml:trace contextRef="#ctx0" brushRef="#br0" timeOffset="20582.12">28128 7772 0,'28'-28'0,"-28"56"46,0 1-30,0-1-16,0 0 0,0 0 0,0 1 16,0 27-16,0-27 0,0 27 0,-28-28 15,28 29-15,-28-1 0,28 1 0,-29-1 16,1 1-16,0-1 0,0 1 0,28 0 16,-29-29-16,29 28 0,-28-27 0,28-1 15</inkml:trace>
  <inkml:trace contextRef="#ctx0" brushRef="#br0" timeOffset="21032.54">28326 7518 0,'0'-28'0,"-28"28"16,28-29-16,0 58 47,28-29-32,0 28-15,0-28 0,1 0 16,-1 0-16,-28 28 0,28-28 0,0 0 16,1 0-16,-1 0 0,0 0 0,1 0 15,-1 0-15,0 0 16,0 0-16,1 0 0,-1 0 0,0 0 15,-28 29 1,-28-1 0,28 0-16,-57 0 0,29 29 0,0-29 15,0 29-15,-1-1 0,1 1 0,0-1 16,-1 1-16,1-1 0,0 1 0,0-1 16,-1 29-16,1-28 0,0-1 0,0 1 15,28-1-15,-29-27 0,29 27 0,-28-28 16,28 1-16,-28-29 0,28 28 15,0-85 1,0 29-16,0-28 0,-28-1 16,28 0-16,0-27 0,0-1 0,-29 28 15</inkml:trace>
  <inkml:trace contextRef="#ctx0" brushRef="#br0" timeOffset="21332.48">29230 7461 0,'0'-28'0,"-28"28"15,28 28 16,0 29-31,0-29 0,0 1 16,0-1-16,0 28 0,0 1 0,0-1 16,0 1-16,-28-1 0,28 1 0,-57 28 15,29-29-15,0 1 0,0 28 0,-1-29 16,-27 1-16,28 27 0,-1-27 0,1 0 16,0-1-16,-1-28 0,1 1 15,28-1-15,-28 0 0,28 0 0</inkml:trace>
  <inkml:trace contextRef="#ctx0" brushRef="#br0" timeOffset="21765.42">29202 7405 0,'-56'0'15,"27"0"1,29 28-1,57-28 1,-29 28-16,0 1 16,1-29-16,-1 0 15,0 28-15,1-28 0,-1 0 16,0 0-16,0 28 0,1-28 16,-1 0-16,0 0 0,0 0 15,1 29-15,-1-1 16,-28 0-16,0 0 15,0 1-15,0-1 0,-28 0 16,28 29-16,-29-29 0,29 28 0,-56 1 16,28 0-16,-1 27 0,1-27 15,0 28-15,28-29 0,-28 29 0,-1-29 16,1 29-16,0-28 0,-1 28 0,1-29 16,28-28-16,-28 29 0,28-1 0,-28-27 15,28-1-15,-29 0 0,29 0 16,-28-28-16,0-56 15,28 28-15,-28-1 0,-1 1 16,1-28-16,0-1 0,-29 1 0,29-1 16</inkml:trace>
  <inkml:trace contextRef="#ctx0" brushRef="#br0" timeOffset="21999.56">28185 7716 0,'28'0'16,"-28"-28"-16,28 28 0,0 0 15,29 0-15,-29 0 0,29 0 0,-1 28 16,1-28-16,28 28 0,-29-28 0,29 57 16,-29-29-16,1 0 0,28 0 0,-29 1 15,29-29-15,-28 28 0,-1 0 0,1 1 16,-1-1-16,-27-28 0,27 28 0,-28 0 15,1-28-15,-1 29 0,0-29 16</inkml:trace>
  <inkml:trace contextRef="#ctx0" brushRef="#br0" timeOffset="22315.42">29541 7857 0,'0'28'31,"0"1"-15,0-1-16,0 0 0,0 1 0,0 27 15,0-28-15,0 29 0,-28-29 0,28 29 16,0-1-16,-28-28 0,28 29 0,0-29 16,-28 0-16,28 1 0</inkml:trace>
  <inkml:trace contextRef="#ctx0" brushRef="#br0" timeOffset="22649.21">29937 7546 0,'0'-28'16,"29"28"-16,-29-28 0,28 28 16,0 0-16,-28 28 15,28-28-15,-28 28 0,29 29 16,-29-29-16,0 0 0,0 1 15,0 27-15,0-28 0,0 29 0,0-1 16,-29-27-16,29 27 0,0 1 0,-28-1 16,28 1-16,-56-1 0,56 1 0,-29-1 15,1 29-15,0-28 0,-1-1 0,1 29 16,0-28-16,28-1 0,-28 1 0,-1-1 16,29-28-16,-28 29 0,28-29 0,-28 0 15,28 1-15,0-1 0,-28-28 16,-1-28-1,29-1 1,0-27-16,0 28 0,0-29 0,-28 1 16,28-1-16</inkml:trace>
  <inkml:trace contextRef="#ctx0" brushRef="#br0" timeOffset="23015.88">30955 7575 0,'28'-29'0,"0"1"16,-28 85 15,0-29-31,0 0 0,0 29 16,0-29-16,0 28 0,0-27 0,0 27 15,0 1-15,-28-1 0,28 1 0,-28 28 16,28-29-16,-57 1 0,29 27 0,28-27 16,-28 28-16,0-29 0,-1 1 0,29-1 15,-28 1-15,28-29 0,0 29 0,0-29 16,-28 0-16,28 0 0,56-28 15,-27-28 1,-1-28-16,-28 27 16,56 1-16</inkml:trace>
  <inkml:trace contextRef="#ctx0" brushRef="#br0" timeOffset="23215.16">30672 7659 0,'-28'0'0,"-29"-28"0,29 28 0,0 0 16,28 28 0,28 1-16,29 27 15,-29-28-15,29 1 0,-29-1 16,28 0-16,1 0 0,-29 1 0,29-1 16,-29 0-16,0 1 0,0-1 0,-28 0 15,29 0-15,-1 29 0</inkml:trace>
  <inkml:trace contextRef="#ctx0" brushRef="#br0" timeOffset="23398.49">31379 8846 0,'0'29'0,"0"-1"16,28-28-16,1 28 15,-29 0-15,28-28 16,-28 29 0,-57-29-16</inkml:trace>
  <inkml:trace contextRef="#ctx0" brushRef="#br0" timeOffset="24914.78">21937 10175 0,'28'0'15,"1"0"1,-1-28-1,-28-1-15,28 29 16,-28-28-16,0 0 16,-56 28-1,-1 0-15,29 0 16,-29 0-16,1 0 0,-1 0 0,29 0 16,-29 0-16,29 0 0,-28 0 0,27 0 15,1 0-15,0 0 0,-1 0 16,1 0-16,28 28 15,0 0 1,28-28-16,-28 29 0,29-29 16,-29 28-16,28 0 0,-28 0 0,28 1 15,1-1-15,-1 0 0,-28 0 0,28 29 16,-28-29-16,0 0 0,28 1 0,-28 27 16,0-27-16,0-1 0,0 28 0,0-27 15,0-1-15,0 0 16,-28 0-16,0-28 0,0 0 15,-1 0-15,1 0 0,0 0 16,-1-28-16,1 28 0,0-28 0,0 0 16,-1-1-16,1 1 0,0 0 0,0 0 15,-1-1-15,29 1 0</inkml:trace>
  <inkml:trace contextRef="#ctx0" brushRef="#br0" timeOffset="25467.77">22813 9892 0,'0'-28'16,"29"28"-16,-29-28 0,0-1 15,28 29-15,-28-28 0,0 0 0,28 0 16,-28-1-16,28 1 0,-28 0 0,29 0 16,-1-1-16,-28 1 15,0 0-15,28 0 0,-28-1 16,0 1-16,0 0 16,-56 28-16,56-29 0,-29 1 15,1 28-15,0 0 16,0 0-16,-1 0 15,1 28-15,0-28 0,28 29 16,-28-29-16,28 28 0,-29 0 16,29 1-16,29-29 78,-1 0-47,0 0 32,-28 28-32</inkml:trace>
  <inkml:trace contextRef="#ctx0" brushRef="#br0" timeOffset="26681.48">21174 10118 0,'0'-28'0,"0"0"47,28 28-47,-28-28 0,0-1 15,0 1-15,0 0 16,-57-1 0,29 1-16,0 28 0,28-28 15,-28 28-15,-1 0 0,1 0 0,0 0 16,0 0-16,-1 0 0,1 28 0,0-28 15,0 57-15,-1-29 0,1 0 0,0 1 16,-1-1-16,1 28 0,28 1 0,-28-29 16,28 29-16,-28-29 0,28 28 0,0 1 15,0-29-15,0 29 0,0-29 0,0 0 16,28 1-16,-28-1 0,28 0 0,-28 0 16,57-28-16,-29 0 0,0 0 15,1 0-15,-1-28 0,0 0 0,0-29 16,1 29-16,-1-29 0,28 1 0,-27-1 15,-1-27-15,28 27 0,-27-28 0,-1 29 16,0-29-16,1 0 0,-1 29 16,0-29-16,0 28 0,-28-27 0,29 27 15,-29 29-15,0-29 0,0 29 0,0 0 16,0-1-16,-29 86 16,29-29-1,0 1-15,-28 27 0,28 1 0,-28-1 16,28 1-16,-28-1 0,28 1 0,-29 27 15,29-27-15,-28 0 0,28-1 0,-28-28 16,28 29-16,-29-1 0,29 1 0,-28-29 16,28 29-16,-28-29 0,28 0 15,0 0-15,-28 1 0,28-1 0,0-56 32</inkml:trace>
  <inkml:trace contextRef="#ctx0" brushRef="#br0" timeOffset="27164.72">22248 9666 0,'0'-28'0,"28"28"0,-28-28 16,0-1-16,29 1 0,-29 0 15,0 0-15,0-1 0,0 1 0,28 0 16,-28-29-16,0 29 0,0 0 0,0-1 16,0 1-16,0 0 0,0 0 0,-28-1 15,28 1-15,-57 28 0,57-28 0,-28 28 16,-1-28-16,1 28 0,0 0 0,0 0 15,-29 0-15,29 56 0,0-28 16,-1 1-16,-27 27 0,27-28 0,1 29 16,0-1-16,0 1 0,-29 0 0,29-1 15,0 29-15,-1-29 0,1 29 0,0 0 16,0 0-16,28 0 0,-29-1 0,1 1 16,0 0-16,-1 28 0,1-28 0,0 0 15,-29 28-15,29-29 0,0 1 0,0 0 16,-1-28-16,-27 27 0,27-27 0,1-1 15,28 1-15,-28-1 0,0-27 0,-1-1 16,29 0-16,-28 0 0,0-28 0,28 29 16,-28-29-16,-1 0 0,1 0 15,0-57-15,0 29 0,-29-29 16</inkml:trace>
  <inkml:trace contextRef="#ctx0" brushRef="#br0" timeOffset="27348.07">21315 9723 0,'28'0'0,"1"0"15,-1 0-15,0 0 16,0 28-16,1-28 16,-1 0-16,0 28 0,29-28 0,-29 28 15,0-28-15,29 29 0,-29-29 16,0 28-16,1 0 0,27 0 0</inkml:trace>
  <inkml:trace contextRef="#ctx0" brushRef="#br0" timeOffset="27881.34">22191 9751 0,'-28'0'0,"0"0"15,56 0 17,29 0-32,-29 0 0,0 0 15,29 0-15,-29 56 0,0-56 0,1 29 16,-1-1-16,0 0 0,0 29 0,1-29 15,-29 0-15,0 1 0,28-1 0,-28 28 16,0-27-16,0-1 0,0 0 0,-57 29 16,57-29-16,-28 0 0,0 0 0,-29 1 15,29-29-15,-28 28 0,-1 0 0,0 0 16,29-28-16,-28 29 0,-1-29 0,1 0 16,27 28-16,-27-28 0,27 0 15,1 28-15,56-28 16,1 0-16,27 29 0,1-29 15,-1 0-15,1 28 0,28-28 0,-29 0 16,1 0-16,28 28 0,-29-28 0,-28 28 16</inkml:trace>
  <inkml:trace contextRef="#ctx0" brushRef="#br0" timeOffset="28348.21">23040 9581 0,'0'-28'0,"0"0"15,0 0 1,56-1-16,-56 1 16,0 0-16,0-1 0,-28 29 46,0 29-46,-1-29 16,29 28-16,-28 29 0,0-29 0,-1 28 16,1 1-16,0-1 0,0 1 0,-1 28 15,1-1-15,0 1 0,0 0 0,-1 0 16,29 0-16,-28 28 0,28-29 0,0 1 16,0 0-16,0 0 0,57 0 0,-57-29 15,56 29-15,-28-28 0,29-1 16,-29-28-16,29 29 0</inkml:trace>
  <inkml:trace contextRef="#ctx0" brushRef="#br0" timeOffset="29464.39">23690 9864 0,'0'-28'0,"28"28"16,-28 28 15,0 0-31,-28 0 0,28 29 16,0-29-16,-29 1 0,29 27 0,-56-28 15,56 29-15,-28-1 0,28-27 0,-29 27 16,1 1-16,0-1 0,0-28 0,-1 29 16,29 0-16,-28-29 0,28 28 0,-28-27 15,28-1-15</inkml:trace>
  <inkml:trace contextRef="#ctx0" brushRef="#br0" timeOffset="29798.19">24396 9892 0,'-28'0'16,"-28"0"-16,56 28 0,-29-28 15,29 29-15,0-1 16,-28 0-16,0 1 0,28-1 16,0 0-16,-28 0 0,28 1 15,-29-1-15,29 28 0,-28-27 0,0-1 16,28 28-16,-29-27 0,1 27 0,0-28 16,0 1-16,28-1 0,-29 0 0,29 1 15,0-1-15,0 0 0,0 0 0,0 1 16,57-1-16,-1-28 15,-27 28-15,-1-28 0,29 0 0,-29 0 16,28 0-16,-27 0 0,27-56 0,1 56 16,-29-29-16,29 29 0,-29-56 0,0 28 15,0-1-15,1 1 0,-1 0 0,-28-1 16,0 1-16</inkml:trace>
  <inkml:trace contextRef="#ctx0" brushRef="#br0" timeOffset="30382.07">25245 9666 0,'0'-28'15,"-29"28"-15,1-28 16,0-1-16,-1 29 16,58 0 15,-29 29-31,56-29 0,-27 0 0,27 28 16,-28-28-16,1 28 0,-1-28 0,0 28 15,0-28-15,1 29 0,-1-29 0,0 28 16,0-28-16,1 28 0,-1-28 0,0 28 15,1 1-15,-29-1 32,-57 0-32,29-28 15,-1 28-15,1-28 0,0 0 16,0 29-16,-1-29 0,1 28 16,0-28-16,0 28 15,-1 1-15,29-1 16,0 0-16,0 0 15,29 1-15,-29-1 0,28-28 16,-28 28-16,28-28 0,-28 28 0,57-28 16,-57 29-16,0-1 0,28-28 0,0 28 15,-28 0-15,0 1 0,28-1 16,-28 0-16,0 0 0,0 1 0,-56-1 16,56 0-16,-28 1 0,28-1 0,-29 0 15,1 0-15,0-28 0,0 29 16,-1-1-16,1 0 0,0-28 0,0 28 15,-1-28-15,1 0 0,0 0 0,-1 0 16,1-28-16</inkml:trace>
  <inkml:trace contextRef="#ctx0" brushRef="#br0" timeOffset="30598.29">24792 10203 0,'0'-28'16,"57"28"-16,-29 0 16,29-28-16,-29 28 0,57 0 0,-29 0 15,29 0-15,0 0 0,0 0 0,-29 0 16,29 28-16,0-28 0,0 28 0,-29-28 16,1 28-16,-1-28 0,1 29 0,-1-1 15,-27-28-15,-1 28 0,0-28 0,-28 28 16,28-28-16,-28 29 0</inkml:trace>
  <inkml:trace contextRef="#ctx0" brushRef="#br0" timeOffset="30848.4">26206 10881 0,'0'29'15,"0"-1"17,-29-28-32,29 28 15,-28 1-15,-28-1 0,27 0 16,1 0-16,0 1 0,0-1 0,-1 0 15</inkml:trace>
  <inkml:trace contextRef="#ctx0" brushRef="#br0" timeOffset="32698.03">27506 10231 0,'28'0'15,"-28"-28"1,0 0-16,0 0 16,-56-1-16,28 1 15,-29 0-15,29 0 16,-1 28-16,1-29 0,0 29 15,0 0-15,-29-28 0,29 28 0,0 0 16,-1 0-16,1 0 0,0 0 0,-1 28 16,1 1-16,0-1 15,28 0-15,0 0 0,0 1 0,0-1 16,0 0-16,0 0 0,0 1 16,28-1-16,-28 0 0,28 0 0,-28 1 15,29-1-15,-1 0 0,0-28 0,1 28 16,-1 1-16,-28-1 0,28 0 0,-28 1 15,28-1-15,-28 0 0,0 0 0,0 1 16,0-1-16,-28 0 0,28 0 0,-56 1 16,-1-1-16,0 0 0,1-28 0,-1 28 15,1 1-15,-1-29 0,1 28 0,-1-28 16,29 0-16,-29 0 0,29 0 16,0-28-16,0 28 0,-1-57 0</inkml:trace>
  <inkml:trace contextRef="#ctx0" brushRef="#br0" timeOffset="32915.25">28071 9920 0,'-28'0'16,"0"0"-16,28 29 0,-28-29 16,28 28-16,-29-28 0,29 28 0,-28 1 15,28-1-15,-28 0 0,28 0 0</inkml:trace>
  <inkml:trace contextRef="#ctx0" brushRef="#br0" timeOffset="33331.75">28722 9186 0,'0'-29'16,"56"58"0,-28-1-16,1 28 15,27-27-15,-27 27 0,27 1 0,1 28 16,-1-29-16,-28 29 0,29 0 0,-29-1 15,29 1-15,-57 0 0,28 28 0,-28-28 16,0 0-16,0-1 0,-57 1 0,29-28 16,-28 28-16,-1-1 0,1 1 0,-29 0 15,28-29-15,-28 29 0,1-28 0,-1-1 16,0 1-16,28-1 0,-27-27 16,-1 27-16,28-28 0,1-28 0,28 29 15,-29-29-15</inkml:trace>
  <inkml:trace contextRef="#ctx0" brushRef="#br0" timeOffset="33498.15">29089 11249 0,'28'0'15,"1"0"-15,-1 0 16,0 0-1,-28-28-15,28 28 0</inkml:trace>
  <inkml:trace contextRef="#ctx0" brushRef="#br0" timeOffset="49113.56">18177 12577 0,'0'57'15,"-28"-57"-15,28 28 0,-57 0 0,57 1 16,-28-1-16,28 0 0,-28 0 0,28 29 15,-28-29-15,28 29 0,0-1 0</inkml:trace>
  <inkml:trace contextRef="#ctx0" brushRef="#br0" timeOffset="49430.41">15831 13001 0,'-113'0'16,"28"0"-16,0 0 0,0 0 16,29 0-16,-1 0 0,1 0 0,27 29 15,86-29-15,0 0 0,27 0 16,29 0-16,29 0 0,27 0 0,58 28 15,-1 0-15,56-28 0,29 57 16,0-29-16,0 0 0,0 29 0,-28-1 16,-29 1-16,1-1 0,-86 1 0,1-1 15,-29 1-15,-28-1 0,-28-27 0,0 27 16,-28 1-16</inkml:trace>
  <inkml:trace contextRef="#ctx0" brushRef="#br0" timeOffset="50097.02">15859 13793 0,'0'28'0,"28"-28"0,1 0 15,-1 0 1,0 0 0,-84 0 30,56 28-46,-29-28 0,1 0 0,0 0 16,0 0-16,-29 0 0,29 0 0,-29-28 16,1 28-16,-1 0 0,29-28 0,-29 28 15,1 0-15,28 0 0,-29-29 0,29 29 16,-1 0-16,1 0 16,85 57-1,-29-29 1,0 0-16,1 1 0,-1-1 15,0 0-15,0 1 0,1 27 16,-1-28-16,0 1 0,0-1 0,-28 0 16,0 0-16,29 29 0,-29-29 0,0 0 15,0 1-15,-57 27 0,57-28 0,-56 1 16,27-1-16,1 0 0,-28-28 0,27 29 16,1-29-16,0 0 0,-1 0 0,1 0 15,0 0-15,0-29 0,-1-27 16,29 27-16</inkml:trace>
  <inkml:trace contextRef="#ctx0" brushRef="#br0" timeOffset="50314.23">16057 13877 0,'-28'0'31,"28"57"-15,0-29-16,0 1 0,0-1 15,0 28-15,0-27 0,0 27 0,56 1 16,-56-29-16,0 28 0,29 1 0</inkml:trace>
  <inkml:trace contextRef="#ctx0" brushRef="#br0" timeOffset="50513.5">16283 13312 0,'-28'-28'16,"0"0"-16,28 84 31,28-56-31,-28 28 0,56 1 15,-56-1-15,29-28 0,-1 28 16,0 0-16,-28 1 0,28-1 0</inkml:trace>
  <inkml:trace contextRef="#ctx0" brushRef="#br0" timeOffset="50897.12">16566 13651 0,'-57'0'0,"29"-28"0,0 0 16,-1 28-16,58 0 47,27 0-47,-27 0 0,27 0 15,-28 0-15,1 0 0,27 28 0,-28-28 16,29 0-16,-29 0 0,1 0 0,-1 28 15,0-28-15,0 29 0,1-29 16,-29 28-16,0 0 0,0 0 16,0 1-16,-57-1 0,57 0 0,-56 0 15,27 1-15,1-1 0,-29 0 0,1 29 16,28-29-16,-29 0 0,29 1 0,0 27 16,-1-28-16,29 1 0,-28-1 0,28 0 15,0 0-15,57 1 16,-29-29-16,28 0 0,1 0 15,-1 0-15,-27 0 0,27 0 0,1 0 16,-1 0-16,1 0 0,-1 0 0,1 0 16,-29 0-16</inkml:trace>
  <inkml:trace contextRef="#ctx0" brushRef="#br0" timeOffset="51213.99">17357 14047 0,'-28'0'0,"0"0"0,0 0 16,-1 0-16,58 28 16,27-28-1,-28 0-15,1 0 0,27 0 16,-28 0-16,29 0 0,-29 0 0,29 0 16,-29 0-16,0 0 0,1 0 0,-29-28 15,28 28-15,-28-28 0,28 28 0,-28-28 16,0-1-16,0 1 0,-28 28 0,28-28 15,-57-1-15,1 1 0,28 28 0,-29-28 16,29 28-16,-29 0 0,1 28 0,-1 29 16,1-29-16,27 0 0,-27 29 0,27-1 15,1 1-15,0-1 0,0 1 16,28-1-16,0 1 0,56-1 0,-28 1 16,29-29-16,0 29 0,27-29 0,-27 0 15,-1 1-15,29-29 0,-28 28 0,28-28 16</inkml:trace>
  <inkml:trace contextRef="#ctx0" brushRef="#br0" timeOffset="51463.6">18008 13567 0,'-29'0'15,"29"-29"-15,29 29 32,27 0-32,-28 0 15,1 29-15,-1-29 0,0 28 0,0-28 16,1 28-16,-1-28 0,0 28 0,29-28 16,-29 0-16,0 0 0,1 29 0,-1-29 15,0 0-15</inkml:trace>
  <inkml:trace contextRef="#ctx0" brushRef="#br0" timeOffset="51747.57">18205 13623 0,'-28'0'0,"0"-28"15,0 28-15,28 28 32,0 0-17,0 1-15,0-1 0,0 0 16,0 0-16,0 1 0,0-1 0,0 28 15,0-27-15,0 27 0,0 1 0,0-29 16,0 29-16,0-1 0,-29-28 0,29 29 16,-28-1-16,28 1 0,-28-1 15,28-27-15,-28 27 0,28 1 0,0-1 16,0-27-16,0-1 0,0 0 0,0 0 16,56 1-16,-56-1 0,57 0 0,-1-28 15,-28 28-15,1-28 0,-1 0 16,29 0-16,-29 0 0,28 0 0,-27 0 15,27 0-15,-28-28 0,1 28 0,27 0 16</inkml:trace>
  <inkml:trace contextRef="#ctx0" brushRef="#br0" timeOffset="51980.71">18658 13934 0,'-29'-28'0,"29"-1"0,0 1 16,0 56-1,57-28-15,-57 57 0,28-29 16,1 1-16,27 27 0,-28-28 0,29 1 16,-29 27-16,29 1 0,-29-29 0,29 28 15,-29-27-15,0 27 0,0-28 0,1 29 16,-1-29-16,0 1 0</inkml:trace>
  <inkml:trace contextRef="#ctx0" brushRef="#br0" timeOffset="52164.06">19336 13877 0,'-28'0'16,"-29"0"-16,29 0 0,0 0 15,0 0-15,-1 29 0,1-29 0,0 56 16,28-27-16,-28-1 0,-1 0 0,1 0 15,0 29-15,-1-29 0,1 29 0,0-1 16,0-28-16,-1 29 0,1-1 0,0-27 16,-29 27-16,57-27 0,-28-1 0,0 0 15,28 0-15</inkml:trace>
  <inkml:trace contextRef="#ctx0" brushRef="#br0" timeOffset="52496.86">19280 13764 0,'-29'-28'16,"29"56"31,57-28-47,-29 29 0,29-29 15,-29 28-15,0-28 0,1 0 0,27 0 16,-28 28-16,1-28 0,-1 28 0,28-28 15,-27 0-15,-1 0 0,0 0 16,1 29-16,-1-29 0,0 28 16,0-28-16,-28 28 0,29 1 15,-29-1-15,0 0 16,28 0-16,-28 1 0,0 27 0,0-28 16,0 29-16,0-1 0,0 1 0,0-1 15,-57 1-15,57 0 0,0 27 0,0-27 16,0 28-16,0-29 0,0 1 0,-28-1 15,28 1-15,-28-1 0,28 1 16,0-29-16</inkml:trace>
  <inkml:trace contextRef="#ctx0" brushRef="#br0" timeOffset="52647.31">19421 14895 0,'-28'0'0,"-1"0"16,29-28-16,57 28 15,0 0-15,-29 0 16,28 0-16,1 0 0,-29 0 0,29 28 16,-29-28-16,0 28 0</inkml:trace>
  <inkml:trace contextRef="#ctx0" brushRef="#br0" timeOffset="54663.85">11845 12379 0,'-28'-28'0,"-1"28"0,29-28 0,29 28 15,27 0 1,1 0-16,27 0 0,1 0 0,28 0 15,0 28-15,1-28 0,27 28 0,0 1 16,1-1-16,-1 0 0,0 1 0,1-1 16,-29 0-16,0 0 0,0 1 15,0-1-15,-57 0 0,29 0 0,-56-28 16</inkml:trace>
  <inkml:trace contextRef="#ctx0" brushRef="#br0" timeOffset="54897">12495 12436 0,'-56'57'15,"27"-57"-15,1 0 0,28 28 0,-28-28 16,28 28-16,56 0 16,-56 1-16,29-1 0,-29 0 15,28 29-15,-28-1 0,28 1 16,-28-1-16,0 1 0,0-1 0,0 29 15,0-28-15,-56-1 0,56 29 0,-29-29 16,29 1-16,-28-1 0,28 1 0,-28 0 16,28-29-16,0 0 0,0 0 0</inkml:trace>
  <inkml:trace contextRef="#ctx0" brushRef="#br0" timeOffset="55113.21">13145 12606 0,'0'28'0,"0"28"15,-28-27-15,28 27 0,0 1 0,0-29 16,0 28-16,0 29 0,0-28 0,0-1 16,0 29-16,0-28 0,0 27 0,0-27 15,28 28-15,-28 0 0,0-29 0,29 1 16,-29 27-16,0-27 0,28-1 0,-28 1 15,0-29-15,28 29 0</inkml:trace>
  <inkml:trace contextRef="#ctx0" brushRef="#br0" timeOffset="55680.45">12297 14358 0,'0'-28'0,"28"28"15,1 56-15,-1-56 0,0 57 16,1-29-16,-1 0 0,0 1 0,29 27 16,-1-28-16,1 29 0,-1-29 15,29 0-15,-28 29 0,27-29 0,1 0 16,-28 1-16,-1-1 0</inkml:trace>
  <inkml:trace contextRef="#ctx0" brushRef="#br0" timeOffset="55846.85">13343 14104 0,'-28'0'15,"-29"0"-15,1 0 0,-1 56 0,-28-28 16,29 29-16,-1-29 0,1 29 0,-1-1 16,1 1-16,27-1 0,-27 1 0,-1 28 15,29-29-15,0 29 0,-29-29 16,1 29-16,-1 0 0,29 0 0</inkml:trace>
  <inkml:trace contextRef="#ctx0" brushRef="#br0" timeOffset="66679.4">23322 13199 0,'0'-28'16,"28"28"-16,-28-28 0,0-1 15,0 1-15,29 0 16,-29 0-16,0 56 31,-29-28-15,29 28-16,-56 0 0,28 1 0,-1 27 15,-27-28-15,-1 29 0,29-1 0,-28-27 16,27 27-16,-27 1 0,27-29 0,1 29 16,0-29-16,0 0 0,28 0 0,28-28 31,-28-28-31,56 0 0</inkml:trace>
  <inkml:trace contextRef="#ctx0" brushRef="#br0" timeOffset="66845.8">23435 13086 0,'29'-28'0,"-1"28"32,0 0-17,-28 28-15,28-28 0,1 28 0,-1-28 16,0 29-16,0-1 0,1-28 16,27 28-16,-27 0 0,-1-28 0,0 29 15,0-1-15,1-28 0,-1 28 0,0 0 16,-28 1-16,28-29 0</inkml:trace>
  <inkml:trace contextRef="#ctx0" brushRef="#br0" timeOffset="67063">23435 13256 0,'-28'0'0,"0"0"16,-1 0-16,58 0 31,27-29-31,-27 29 16,27 0-16,-28 0 0,29 0 0,-29 0 15,0 0-15,29 0 0,-29 0 0,1 57 16,-1-57-16,0 0 0</inkml:trace>
  <inkml:trace contextRef="#ctx0" brushRef="#br0" timeOffset="67296.17">23464 13453 0,'-29'0'0,"1"0"16,0 0 0,28 29-1,0-1 1,0 0-16,0 1 0,0 27 0,0-28 15,-29 1-15,29 27 0,0-28 0,0 1 16,0-1-16,0 0 0,0 0 0,0 1 16,0-1-16,29-28 15,-1-57-15,-28 29 16</inkml:trace>
  <inkml:trace contextRef="#ctx0" brushRef="#br0" timeOffset="67529.12">23605 13453 0,'28'0'31,"-28"-28"-31,28 28 16,1 0-16,-1 0 15,0 0-15,1 28 0,-1-28 16,0 0-16,0 29 0,1-1 16,-1 0-16,-28 1 15,0-1-15,0 0 16,-28 0-16,-29 1 15,29-29-15,-29 28 16,29-28 0,0 0-16,-1 28 0,1-28 0,0 0 15,0 0-15</inkml:trace>
  <inkml:trace contextRef="#ctx0" brushRef="#br0" timeOffset="68029.31">24312 12916 0,'0'-28'0,"-29"28"0,1 0 15,0 0 1,28 57-1,28-57-15,-28 28 16,28-28-16,-28 28 0,29 1 0,-29-1 16,0 0-16,0 0 0,0 1 15</inkml:trace>
  <inkml:trace contextRef="#ctx0" brushRef="#br0" timeOffset="68280.39">24170 13312 0,'29'-28'0,"-29"56"62,28 29-62,-28-29 16,0 0-16,0 0 0,0 1 0,0-1 16,0 29-16,0-29 0,0 0 0,-28 0 15,28 1-15,-29-1 0,29 0 0,-28 0 16,0 1-16,28-1 15,28-56 1,29-29 0,-29 29-16,0 0 0,0-1 0,1 29 15,-1-28-15,28 0 0</inkml:trace>
  <inkml:trace contextRef="#ctx0" brushRef="#br0" timeOffset="68663">24849 13086 0,'-29'0'0,"1"0"0,0 0 0,0-28 16,-1 0-16,29-1 16,57 29-16,-29 0 15,29 0-15,-29 0 16,0 29-16,1-29 15,-29 28-15,28-28 0,0 28 0,-28 0 16,28 1-16,-28-1 0,0 0 16,0 0-16,0 1 15,-56-29-15,56 28 0,-28-28 0,-29 0 16,29 28-16,-1-28 0,1 28 0,-28-28 16,27 0-16,1 0 0,0 29 0,0-29 15,-1 0-15,86 0 16,-1 0-1,-27 0-15,27 0 0,1 0 0,-1 0 16,1 0-16,-1 0 0,1 0 0,-1 0 16,1 0-16,0 0 0,-29 28 0,0-28 15</inkml:trace>
  <inkml:trace contextRef="#ctx0" brushRef="#br0" timeOffset="68863.28">25160 12860 0,'-29'-28'0,"1"28"16,0 0-16,28-29 0,-28 29 0,56 0 31,-28 29-31,28-29 16,-28 28-16,28 0 0,-28 0 0,0 1 16,0-1-16,0 0 0,0 29 15,0-29-15,-56 29 0,28-29 0,-1 28 16,29 1-16,-28-29 0,0 29 0,0-29 15,-1 28-15</inkml:trace>
  <inkml:trace contextRef="#ctx0" brushRef="#br0" timeOffset="69129.33">24934 13482 0,'0'-29'0,"-29"58"62,1 27-46,0-27-16,28-1 0,-29 0 15,29 0-15,-28 1 0,28-1 0,0 0 16,-28 0-16,28 1 0,0-1 16,28-28-1,29 0 1,-29 0-16,0 0 0,1 0 0,-1-28 15,0 28-15,0 0 0,1 0 0,-1 0 16,0-29-16</inkml:trace>
  <inkml:trace contextRef="#ctx0" brushRef="#br0" timeOffset="69279.78">25273 13651 0,'28'-28'0,"-28"0"15,-28 28 16,28 28-31,0 0 16,0 1-16,0-1 0,0 0 16,0 0-16,28 29 0,-28-29 0,28 0 15,-28 29-15,29-29 0</inkml:trace>
  <inkml:trace contextRef="#ctx0" brushRef="#br0" timeOffset="70079.4">26008 12803 0,'-28'0'46,"28"29"-46,-29-29 0,29 28 0,0 0 16,0 0-16,0 1 0,-28-1 0,28 0 16,0 1-16,0-1 0,0 0 0,0 0 15,57 1-15,-57-1 0,28-28 16,0 0-16,0 0 0,1 0 16,27 0-16,-28-28 0,1 28 0,-1-29 15,28 1-15,-27 0 0,-1 0 0,0-1 16,1 1-16,-1 0 0,0-1 15,-28 1-15,-28 28 32,28 57-32,-57-57 0,57 28 15,-28-28-15,0 28 0,-1 1 0,-27-1 16,28-28-16,-1 28 0,1 0 0,0-28 16,-29 29-16,29-29 0,0 0 0,0 28 15,-1-28-15,1 0 0,0 0 0,-1 0 16,1 0-16,0 0 15,28-28 1,28 28 0,0 0-16,1 0 0,27 0 15,-27 0-15,27 0 0,1 28 0,-1-28 16,-28 0-16,29 28 0,-1-28 0,1 0 16,0 28-16,-29-28 0,28 0 0,-27 0 15,-1 0-15,0 0 0</inkml:trace>
  <inkml:trace contextRef="#ctx0" brushRef="#br0" timeOffset="70312.95">26290 12690 0,'-28'0'0,"28"-28"16,0 56 15,28 1-16,-28-1-15,0 0 0,0 29 0,0-29 16,0 28-16,0-27 0,0 27 0,0 1 16,0-29-16,-28 29 0,28-1 0,0-28 15,0 29-15,0-1 0,-28-27 0,28-1 16,0 28-16,0-27 0,0-1 0,0 0 16</inkml:trace>
  <inkml:trace contextRef="#ctx0" brushRef="#br0" timeOffset="70496.28">26319 13227 0,'0'-28'0,"0"0"16,-29 28-16,-27 0 15,28 28 1,28 0-16,-29-28 0,29 29 16,-28-1-16,0 0 0,28 0 15,-28 1-15,28-1 0,-29-28 0,1 28 16,28 0-16,-28 1 0,0-29 0,28 28 15,-29-28-15,1 28 0,0-28 16</inkml:trace>
  <inkml:trace contextRef="#ctx0" brushRef="#br0" timeOffset="70662.67">26149 13340 0,'28'-28'16,"1"28"-16,-29-28 0,28 28 15,0 0-15,0 56 16,1-27-16,-1-29 15,0 28-15,-28 0 0,29 0 0,-1-28 16,0 29-16,0-1 0,1-28 0,-29 28 16,28-28-16,0 0 0,-28 29 15,28-29-15</inkml:trace>
  <inkml:trace contextRef="#ctx0" brushRef="#br0" timeOffset="70945.64">26375 13482 0,'-28'0'15,"0"0"1,28-29-16,-29 29 31,29 29-15,-28-1-16,0 0 16,0 1-16,-1-1 0,1 0 15,0 0-15,0 1 16,-1-1-16,29 0 15,0 0-15,0 1 0,29-1 16,27 0-16,-56 0 0,28-28 16,1 29-16,27-1 0,-28-28 0,1 28 15,-1 1-15,0-29 0,1 28 0,-1 0 16,0-28-16,0 28 0,1-28 0,-1 0 16,0 29-16,0-29 0</inkml:trace>
  <inkml:trace contextRef="#ctx0" brushRef="#br0" timeOffset="71162.88">26715 13595 0,'0'-28'0,"-29"-1"0,29 1 16,-28 28-16,0 0 16,28 28-16,-29-28 15,29 29-15,-28-29 0,28 56 0,0-28 16,-28 1-16,28-1 0,-28 0 0,-1 0 15,29 1-15,-28-1 0,0 0 0,0 29 16,-1-29-16,1 0 0,-29 1 0,29-1 16,0 0-16,0 0 0,-29-28 15,29 29-15,0-29 0,-29 0 0</inkml:trace>
  <inkml:trace contextRef="#ctx0" brushRef="#br0" timeOffset="71312.34">25895 13764 0,'28'0'0,"-28"-28"0,28 28 16,1 0 0,-1-28-16,0 28 0,29 0 0,-1-28 15,-28 28-15,29 0 0,-1-29 0,1 29 16,0-28-16,-1 28 0,1-28 0</inkml:trace>
  <inkml:trace contextRef="#ctx0" brushRef="#br0" timeOffset="71495.69">27110 12916 0,'0'-28'0,"0"56"47,0 1-32,-28-29-15,28 28 0,-28 0 0,28 1 16,-29-1-16,1 0 0,0 0 15,-29 29-15,29-29 0,-28 0 0</inkml:trace>
  <inkml:trace contextRef="#ctx0" brushRef="#br0" timeOffset="71829.47">26969 13284 0,'0'-28'0,"28"28"16,0 0-1,1 0-15,-1 0 0,0 0 16,1 0-16,-1 0 0,0 0 16,-28 28-16,28-28 0,-28 28 15,0 0-15,0 1 16,0-1 15,-28-28-15,28 28-16,-28 0 15,0 1 1,28-1-16,-29-28 0,29 28 0,-28 1 16,0-1-16,-1 0 0,29 0 0,-28 1 15,0-1-15,0 28 0,-1-27 0,1-1 16,28 0-16,-28 0 0,0 1 0,-1-1 16,29 0-16,-28-28 15,0 0-15</inkml:trace>
  <inkml:trace contextRef="#ctx0" brushRef="#br0" timeOffset="71995.87">26856 13425 0,'0'57'16,"28"-57"-16,-28 28 0,28 0 0,1 29 16,-1-29-16,0 0 0,0 29 0,29-1 15,-29 1-15,29-29 0,-29 29 0,29-1 16,-1-27-16,-28 27 0,1-28 15,27 29-15,-27-29 0,-1 0 0,0 1 16,0-29-16</inkml:trace>
  <inkml:trace contextRef="#ctx0" brushRef="#br0" timeOffset="72645.61">22729 14782 0,'-29'0'16,"1"0"-16,28-28 16,57 28-1,-1 0-15,-28 0 16,29 0-16,-29 0 0,29 0 0,-1 28 15,1-28-15,-29 28 0,29-28 0,-1 28 16,-28-28-16,1 29 0,-1-1 0,0 0 16</inkml:trace>
  <inkml:trace contextRef="#ctx0" brushRef="#br0" timeOffset="72796.07">22870 15121 0,'-28'0'0,"56"0"31,28-28-15,-27 28-16,-1 0 0,0 0 0,29 0 15,-1 0-15,1 0 0,-1 0 0,1 0 16,-1 0-16,1 28 0</inkml:trace>
  <inkml:trace contextRef="#ctx0" brushRef="#br0" timeOffset="73079.03">24227 14414 0,'0'-28'16,"-28"0"-16,28 0 15,-29 28 1,29 56 0,0-28-16,0 1 15,29-1-15,-29 0 0,56 1 0,-28-1 16,1 0-16,-1 0 0,0-28 0,29 29 16,-29-29-16,0 28 0,29-28 0</inkml:trace>
  <inkml:trace contextRef="#ctx0" brushRef="#br0" timeOffset="73212.55">24934 14414 0,'-29'0'16,"1"0"-1,0 0-15,-1 29 16,1-29-16,0 28 16,0-28-16,28 28 0,-29-28 0,1 29 15,0-1-15,0 0 0,-29-28 0</inkml:trace>
  <inkml:trace contextRef="#ctx0" brushRef="#br0" timeOffset="73412.82">24283 14725 0,'29'0'0,"-29"29"31,0-1-31,0 0 15,0 0-15,0 1 0,0-1 16,0 0-16,0 0 0,0 29 0,0-29 16,0 1-16,-29-1 0,29 0 0,-28-28 15,28 28-15</inkml:trace>
  <inkml:trace contextRef="#ctx0" brushRef="#br0" timeOffset="73745.64">24594 14754 0,'-56'0'16,"56"28"-16,56-28 31,-27 0-15,-1 0-16,0 0 0,0 0 0,1 0 15,-1 28-15,0-28 0,0 57 16,1-29-16,-1-28 15,-28 28-15,0 0 16,0 1 0,-28-29-16,28 28 0,-29-28 0,1 0 15,0 28-15,0-28 0,-1 0 16,-27 29-16,28-29 0,-1 0 0,1 28 16,0-28-16,0 28 0,-1-28 15,29 28 1,29-28-16,-1 0 15,28 0-15</inkml:trace>
  <inkml:trace contextRef="#ctx0" brushRef="#br0" timeOffset="73978.81">24114 15121 0,'0'28'16,"0"1"-1,28-1-15,-28 0 16,0 0-16,0 1 0,0-1 16,0 0-16,0 0 0,0 1 0,0-1 15,-28 28-15,28-27 0,0-1 0,-29 0 16,29 1-16,0-1 15</inkml:trace>
  <inkml:trace contextRef="#ctx0" brushRef="#br0" timeOffset="74196.03">24538 15319 0,'0'28'0,"0"0"15,0 1 1,28-1-16,29 0 15,-29 0-15,0-28 0,29 29 0,-29-1 16,28-28-16,1 28 0,-29-28 0,57 0 16,-57 0-16,29 0 0,-1 0 0,1 0 15,-29-28-15,1 28 0,-1-28 0,0 28 16,-28-57-16,0 29 0,0 0 16,0-1-16,-28 1 0,28 0 0</inkml:trace>
  <inkml:trace contextRef="#ctx0" brushRef="#br0" timeOffset="74345.48">24707 14838 0,'0'29'0,"29"-29"16,-29 28-16,28 0 16,0 0-16,0 1 15,1-1-15,-1-28 16,0 28-16,1-28 0,-1 0 0</inkml:trace>
  <inkml:trace contextRef="#ctx0" brushRef="#br0" timeOffset="74495.92">25103 14923 0,'0'28'0,"28"-28"31,-28 29-15,57-29-16,-29 0 0,1 28 0,27-28 15,-28 28-15</inkml:trace>
  <inkml:trace contextRef="#ctx0" brushRef="#br0" timeOffset="74945.3">26093 14528 0,'-57'-29'0,"57"1"15,-28 0-15,28-1 0,0 1 16,0 0-16,28 28 31,-28 56-15,0 1-16,28-57 16,1 28-16,-1 1 0,0-1 0,0 0 15,1-28-15,27 0 0,-28 0 0,29 0 16,-29 0-16,1 0 0,-1 0 0,0 0 15,0 0-15,-56 0 16,-28 0 0,27 0-16,1 0 0,0 0 15,-1 0-15,-27 28 0,28-28 0,-1 29 16,-27-29-16,-1 28 0,29-28 16,-28 28-16,-1-28 0,0 28 0,29 1 15,-28-29-15,27 28 0,1-28 0,0 0 16,0 28-16,84-28 15,-28 28-15,1-28 0,27 0 16,1 0-16,-1 0 0,1 0 0,-1 0 16,1 0-16,-1 0 0,1 0 0,-1 0 15,-27 0-15,-1 0 0,0 0 0,1 0 16,-1 0-16,0 0 0,0-28 16</inkml:trace>
  <inkml:trace contextRef="#ctx0" brushRef="#br0" timeOffset="75162.5">26432 14358 0,'-28'-28'0,"-1"28"0,1 0 0,28-29 15,-28 29-15,28 29 32,0-1-17,0 0-15,28 0 0,-28 1 0,0 27 16,0-27-16,0 27 0,0 1 0,0-1 15,0 1-15,0-1 0,-28 1 0,28-1 16,0 1-16,0-1 0,0-27 0,0 27 16,0-28-16,0 1 0,0-1 15,0 0-15</inkml:trace>
  <inkml:trace contextRef="#ctx0" brushRef="#br0" timeOffset="75329.43">26432 14754 0,'0'-29'0,"-28"29"16,-29 0-16,29 0 16,-1 0-16,1 29 0,0-29 0,0 28 15,-1 28-15,1-56 0,0 29 16,0-1-16,-1 0 0,1 0 0,28 1 16,-28-1-16,0 0 0,-1-28 15,1 29-15</inkml:trace>
  <inkml:trace contextRef="#ctx0" brushRef="#br0" timeOffset="75478.89">26234 14782 0,'28'-28'15,"-28"84"17,28-56-32,-28 28 0,29-28 0,-1 29 15,0-1-15,1 0 0,-1-28 0,-28 28 16,28 1-16,0-29 0,-28 28 15,29-28-15</inkml:trace>
  <inkml:trace contextRef="#ctx0" brushRef="#br0" timeOffset="75812.73">26290 15036 0,'0'-28'0,"0"56"62,-28-28-46,0 29-16,28-1 16,-28 0-16,28 0 0,-29 1 0,29-1 15,0 0-15,-28 0 0,28 1 16,0-1-16,0 0 0,28 0 15,1-28-15,-29 29 16,56-29-16,-56 28 0,28-28 0,1 28 16,-1 0-16,0 1 0,1-1 0,-1-28 15,0 28-15,29 1 0,-29-1 0,0 0 16,29 0-16,-29-28 0,29 0 0,-29 29 16,0-29-16</inkml:trace>
  <inkml:trace contextRef="#ctx0" brushRef="#br0" timeOffset="76045.92">26856 15121 0,'-28'0'0,"-1"-28"16,1 28-1,28 28 1,-28 29-16,0-29 15,28 0-15,-29 29 0,29-29 0,-28 0 16,0 0-16,-1 29 0,1-29 16,0 29-16,0-29 0,-1 0 0,1 1 15,0-1-15,0 0 0,-1 0 0,1-28 16</inkml:trace>
  <inkml:trace contextRef="#ctx0" brushRef="#br0" timeOffset="76195.38">26008 15488 0,'0'-28'0,"28"28"16,-28-28-1,28 28-15,1-28 0,-1 28 16,0 0-16,0 0 0,1 0 0,-1-29 16,28 29-16,-27 0 0,27 0 0,-27 0 15</inkml:trace>
  <inkml:trace contextRef="#ctx0" brushRef="#br0" timeOffset="76395.67">27280 14499 0,'0'-28'0,"-28"56"31,28 1-16,-29-29-15,29 56 0,-28-28 0,0 1 16,28-1-16,0 0 0,0 0 16,-28 1-16,-1-29 0,1 28 0,0 0 15</inkml:trace>
  <inkml:trace contextRef="#ctx0" brushRef="#br0" timeOffset="76562.06">26969 14895 0,'0'-28'16,"56"28"-16,-27 0 15,-1 0-15,0 0 0,1 0 0,-1 0 16,0 0-16,0 0 0,1 28 0,-1-28 16,-28 28-16,28-28 0</inkml:trace>
  <inkml:trace contextRef="#ctx0" brushRef="#br0" timeOffset="76796.2">27280 14980 0,'-28'0'16,"-1"0"-16,1 0 16,28 28-1,0 0 1,0 29-16,0-29 0,-28 0 15,28 1-15,-28-1 0,-1 28 0,1-27 16,0-1-16,-29 28 0,29-27 0,-29-1 16,29 28-16,-28-27 0,27-1 0,1 0 15,0-28-15,0 29 0,-1-29 0</inkml:trace>
  <inkml:trace contextRef="#ctx0" brushRef="#br0" timeOffset="76945.67">26715 15149 0,'28'0'0,"-28"-28"0,28 28 0,0 0 16,1 57 0,-1-1-16,28-28 0,-27 1 15,27 27-15,-28-28 0,29 29 0,0-29 16,27 29-16,-27-1 0,-1-27 0,1 27 16,28-28-16,-29 29 0,1-29 0</inkml:trace>
  <inkml:trace contextRef="#ctx0" brushRef="#br0" timeOffset="77599.92">28411 15036 0,'28'29'31,"0"-29"-15,0 0-16,-28 28 15,29-28-15,-1 0 0,0 0 16,-28 28 0,-28 0 15,28 1 0,-28-29-15,-1 0-16,1 28 15,0-28 1,28-28 31,28 28 15,-28 28-62,28-28 0</inkml:trace>
  <inkml:trace contextRef="#ctx0" brushRef="#br0" timeOffset="78445.37">29259 14697 0,'28'0'31,"29"0"-31,-1 28 0,-28-28 16,29 0-16,-1 29 0,-27-29 0,27 0 15,1 0-15,-29 0 0,29 28 0,-29-28 16,28 0-16,-27 0 0,-1 0 16,0 0-16,1 0 0</inkml:trace>
  <inkml:trace contextRef="#ctx0" brushRef="#br0" timeOffset="78861.67">29966 14528 0,'0'-57'0,"-29"29"0,29-29 16,0 29-16,-28-29 0,28 29 16,0 0-16,0 0 0,-28 28 0,28-29 15,-29 29 1,29 57-16,-28-29 16,28 0-16,0 1 0,0-1 15,-28 28-15,28 1 0,0 0 0,0-29 16,0 28-16,0 29 0,-28-28 0,28-1 15,0 29-15,-29-29 0,29 29 0,-28 0 16,0 0-16,28 0 0,-28-1 0,-1-27 16,1 28-16,28-29 0,-28 1 15,28-29-15,0 0 0,0 1 0,0-1 16,28-85 0,-28 1-16,0 28 0,28-29 0,-28 0 15,0-27-15,29 27 0,-29-28 0,28 29 16,-28-1-16,0 1 0,0-1 0,28 1 15,-28 27-15,0-27 0,28 56 0,-28-28 16,0-1-16,-28 58 31,-28-1-31,27 0 16,1 0-16,28 1 0,-28-1 0,-1 0 16,29 1-16,0-1 0,-28-28 15,28 28-15,0 0 0,0 1 0,0-1 16,28-28-1</inkml:trace>
  <inkml:trace contextRef="#ctx0" brushRef="#br0" timeOffset="78978.25">29711 14951 0,'0'-28'15,"28"28"-15,-28-28 0,29 28 0,-29-28 16,28 28-16,0 0 16,0 0-1,1 0-15,-1 28 0,0 0 16,29-28-16,-29 28 0,0-28 0,1 29 15</inkml:trace>
  <inkml:trace contextRef="#ctx0" brushRef="#br0" timeOffset="79312.08">30418 14414 0,'-28'0'0,"-1"0"15,1 0-15,0 0 0,56 0 47,-28 29-47,57-29 0,-29 0 0,-28 28 16,28-28-16,0 0 0,1 28 16,-1-28-16,0 29 15,0-29-15,1 28 0,-1-28 16,0 0-16,1 0 0,-29 28 0,28-28 15,-28 28-15,0 1 16,0-1-16,-28 0 0,28 0 16,-57 1-16,57-1 0,-28 0 0,28 0 15,-29 1-15,29-1 0,-56 28 0,56-27 16,0-1-16,0 29 0,-28-29 0,28 0 16,0 0-16,0 1 0</inkml:trace>
  <inkml:trace contextRef="#ctx0" brushRef="#br0" timeOffset="79645.88">30390 14641 0,'0'-29'0,"-29"29"0,1 0 16,28 29 0,28-29-1,-28 28-15,29-28 0,-29 28 0,28-28 16,-28 28-16,28-28 0,-28 29 0,28-29 15,-28 28-15,0 0 16,0 0-16,0 1 0,0-1 16,-28-28-16,28 28 0,-28-28 15,-29 0-15,57 28 0,-28-28 16,0 0-16,-1 0 16,1 0-16,28 29 0,-28-29 15,28 28 1,56-28-16,-27 0 15,27 28-15,-27-28 0,-1 0 0,0 0 16,0 0-16,1 0 0,-1 0 16,0 0-16,-28-28 0,28 28 0</inkml:trace>
  <inkml:trace contextRef="#ctx0" brushRef="#br0" timeOffset="79894.98">30474 14556 0,'0'-28'0,"-28"28"15,0 0-15,0 28 16,28 0-16,-29 0 0,29 29 16,-28-29-16,28 29 0,-28-29 0,28 28 15,-29 1-15,1-1 0,28 1 0,-28 0 16,28-1-16,-28 1 0,28-1 0,-29 1 16,1-1-16,0 1 0,28-1 0,-28 1 15,28-29-15,-29 0 0,29 1 16,0-1-16,0 0 0,57-28 15,-29 0-15,0 0 0,29-56 0,-29 27 16,29-27-16,-1 27 0,-27-27 0,27 28 16</inkml:trace>
  <inkml:trace contextRef="#ctx0" brushRef="#br0" timeOffset="80062.38">30531 15036 0,'0'29'47,"0"-1"-47,0 0 0,0 0 16,0 1-16,0-1 0,0 0 0,0 0 15,0 1-15,0-1 0,28-28 0,-28 28 16,28-28-16,1 28 0</inkml:trace>
  <inkml:trace contextRef="#ctx0" brushRef="#br0" timeOffset="80279.1">30955 14754 0,'0'-29'0,"-28"29"0,28-28 16,0 0-16,0 0 16,0-1-16,28 29 0,-28-28 15,28 28-15,0 0 16,1 0-16,-1 28 15,0-28-15,-28 29 16,29-29-16,-1 28 0,0-28 0,0 0 16,1 0-16,-29 28 0,28-28 15,0 0-15</inkml:trace>
  <inkml:trace contextRef="#ctx0" brushRef="#br0" timeOffset="80562.08">31153 14810 0,'-28'0'0,"-1"0"16,1 0-16,28 28 0,-28-28 0,-1 0 15,29 29 32,-28-1-47,0 0 16,0 0-16,-1 1 16,29-1-16,0 0 15,-28-28-15,28 29 0,0-1 0,0 0 16,-28 0-16,28 1 15,0-1 1,28-28-16,29 0 16,-29 0-16,0 0 0,0 0 0,1 0 15,-1 0-15,0 0 0,1 28 0,-1-28 16,0 0-16,0 0 0</inkml:trace>
  <inkml:trace contextRef="#ctx0" brushRef="#br0" timeOffset="80778.28">31351 14754 0,'0'-29'0,"0"1"0,-29 0 15,29 0 1,0 84 0,-28-56-1,28 28-15,0 1 0,-28-1 0,28 28 16,-28-27-16,-1 27 0,29-28 0,-28 29 15,0 0-15,0-1 0,-1 1 0,1-1 16,0 1-16,28-1 0,-29 1 0,1-1 16,28 1-16,-28-29 0,28 0 0,0 1 15</inkml:trace>
  <inkml:trace contextRef="#ctx0" brushRef="#br0" timeOffset="80995.5">31322 15093 0,'-28'0'16,"28"28"-16,-28-28 0,28 57 0,-28-57 16,28 28-16,-29 0 0,29 29 0,0-29 15,0 0-15,0 29 0,-28-29 0,28 28 16,0-27-16,0-1 0,0 29 0,0-29 16,0 0-16,0 29 0,28-57 0,-28 28 15,29 0-15,-29 0 0,56-28 0,-28 0 16,1 0-16,-1-28 0,29 28 0,-29-56 15,28-1-15,-27 1 0,27-1 16,1 0-16</inkml:trace>
  <inkml:trace contextRef="#ctx0" brushRef="#br0" timeOffset="81561.45">32821 14132 0,'0'-28'0,"0"-1"0,0 1 15,-29 0-15,29 0 0,0-1 0,0 1 16,0 0-16,0-1 16,-28 29 15,28 57-31,0-29 16,0 1-16,0 27 0,0-28 15,0 1-15,0 27 0,0-28 16,0 29-16,0-29 0,0 0 0,0 1 15,0 27-15,-28-28 0,28 1 0,-28-29 16,-1 28-16,1-28 0,0 0 0,0 0 16,-1 0-16,-27 0 0,27 0 0,-27-28 15,28 28-15,-1-57 0,-27 29 0,28 0 16,-1-1-16,1 1 0,0 28 0,0-28 16,28 0-16,-29-1 0,1 29 15,85 0 1,-29 29-1,0-29-15,0 28 0,29-28 0,-1 28 16,29 0-16,-28 1 0,-1-1 0,1-28 16,-1 28-16,-27 0 0,27 1 0,-28-1 15,1 0-15,-1 1 0,0-29 0,-28 28 16,29-28-16,-29 28 0,28-28 0</inkml:trace>
  <inkml:trace contextRef="#ctx0" brushRef="#br0" timeOffset="81895.28">32538 14471 0,'-28'0'16,"-1"28"31,29 1-32,-28-29-15,28 28 0,-28-28 16,28 28-16,0 0 0,-28-28 0,28 29 16,-29-1-16,1-28 0,0 28 0,28 0 15,-28 1-15,-1-29 0,29 28 0,-28-28 16,28 28-16,0 0 16,28-28-1,1 0-15,27 29 16,-28-29-16,1 0 0,-1 0 0,0 0 15,0 28-15,1-28 0,-1 0 16,0 28-16,1-28 16</inkml:trace>
  <inkml:trace contextRef="#ctx0" brushRef="#br0" timeOffset="82327.75">32623 14725 0,'0'-28'15,"-28"28"-15,28-28 0,-29 28 16,1 28 31,28 0-47,-28-28 15,28 29-15,0-1 0,-29-28 0,29 28 16,-28 0-16,0 1 0,0-1 16,-1 0-16,1 0 0,0 1 0,0-29 15,28 28-15,-29 0 0,29 1 0,0-1 16,0 0-16,29-28 15,-1 0-15,0 0 16,29 0-16,-29 0 16,0-28-16,0 28 0,1-28 0,-1 28 15,0 0 1,1-29-16,-29 1 0,28 28 16,-28-28-16,0-1 15,28 29-15,-28-28 0,0 0 16,0 0-16,0 56 47,0 0-47,0 0 15,0 1-15,0-1 16,0 0 0</inkml:trace>
  <inkml:trace contextRef="#ctx0" brushRef="#br0" timeOffset="82711.38">32142 14697 0,'-28'0'15,"28"28"48,0 1-47,0-1-16,0 0 0,0 0 15,-28 1-15,28-1 0,0 0 16,0 0-16,0 1 15,-29-29-15,29 28 16,29-28 31,-1-28-47,29 28 16,-57-29-16,28 29 0,0-28 15,0 28-15,1 0 0,-1 0 16</inkml:trace>
  <inkml:trace contextRef="#ctx0" brushRef="#br0" timeOffset="83312.2">32962 14669 0,'28'0'0,"-28"-28"16,29 28-1,-29 28 17,0 0-17,-29-28-15,29 28 0,-28 1 16,28-1-16,-28 0 16,28 0-16,0 1 0,-28-29 15,28 28-15,-29 0 0,1 0 16,0-28-1,28 29 17,28-29-17,-28 28-15,57 0 0,-57 1 16,28-29-16,-28 28 16,28-28-16,-28 28 0,28 0 15,-28 1-15,0-1 16,-56 0-16,28 0 15,-1-28-15,1 29 0,0-29 0,-1 28 16,1-28-16,-28 28 0,27-28 0,-27 0 16,28 28-16,-29-28 0,0 0 15,1 0-15,-1 0 0,1 0 0,-1 0 16,1 0-16,-1 0 0,29 0 0,-29 0 16,29 0-16,0-28 0,0 28 15,56 0 1,28 0-16,-27 0 0,27 0 15,-27 0-15,27 0 0,-28 0 0,29 0 16,-1 0-16,1 0 0,-29 0 0,29 0 16,-1 0-16,-27 0 0,27 28 0,-28-28 15,1 0-15,27 0 0,-28 29 0,1-29 16,-1 0-16,0 0 0,1 0 16,-1 0-16</inkml:trace>
  <inkml:trace contextRef="#ctx0" brushRef="#br0" timeOffset="83528.42">32736 15036 0,'-28'-28'0,"28"0"0,-29 28 0,29-29 15,-28 29-15,28 29 16,0 27 0,-28-27-16,28 27 0,0-28 15,0 29-15,0-29 0,0 29 0,-28-1 16,28 1-16,0-1 0,0 1 0,-29-1 15,29 1-15,-28 28 0,28-29 16,-28 1-16,-1-1 0,29 1 0,-28-1 16,0-27-16,28 27 0,-28-28 0,28 1 15</inkml:trace>
  <inkml:trace contextRef="#ctx0" brushRef="#br0" timeOffset="83679.38">32934 15884 0,'28'0'47,"0"0"-31,-28 28-16</inkml:trace>
  <inkml:trace contextRef="#ctx0" brushRef="#br0" timeOffset="85861.31">10177 13199 0,'0'-28'0,"0"0"0,0-1 0,0 1 16,0 0-16,-28 28 31,28 28-15,0 0-16,0 1 15,0 27-15,0-28 0,0 29 0,0 28 16,0-29-16,0 1 0,0 28 0,0-1 16,0 1-16,-29 0 0,29 0 0,-56-29 15,56 1-15,-28 28 0,28-57 0,-29 0 16,29 0-16,0 1 0,57-29 16,-1-85-16,1 57 15,-29-29-15,29-28 0,-1 0 0,-27 1 16,27-1-16,1 0 0,-29 0 0,0 0 15,0 29-15,1 28 0,-1-29 0,0 29 16,1 28-16,-1 0 16,0 28-16,-28 0 0,28 1 15,1 27-15,-1-28 0,0 29 0,0 0 16,1-1-16,-1 1 0,0-29 0,1 28 16,-29 1-16,28-1 0,0-27 15,-28 27-15,28-27 0,-28-1 0,0 0 16,29 0-16,-29 1 0</inkml:trace>
  <inkml:trace contextRef="#ctx0" brushRef="#br0" timeOffset="86195.17">11647 12464 0,'28'-28'0,"-28"-29"0,0 29 15,0-28-15,0 27 0,0 1 0,0 0 16,0 0-16,-28-1 0,0 58 15,28-1 1,0 28-16,0 1 0,0-1 0,0 1 16,-29 28-16,29 0 0,0 28 0,0 0 15,0 0-15,-28 0 0,28 0 16,0 28-16,0-28 0,0 29 0,0-1 16,0 0-16,0-28 0,28 29 0,-28-29 15</inkml:trace>
  <inkml:trace contextRef="#ctx0" brushRef="#br0" timeOffset="86394.43">11986 14923 0,'0'28'0,"-56"-28"15,27 0-15,1 0 16,56 0 15,1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39:48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11732 1667 0,'-28'0'0,"-1"0"0,1 0 0,0-28 16,-1 0-16,1 28 0,0-28 0,0 28 16,28-29-1,28 29 1,28 0-16,-27 0 15,-1 0-15,29 0 0,-1 0 0,-28 29 16,29-29-16,-1 28 0,-27 0 0,27 0 16,-28 1-16,29-1 0,-57 0 0,28 0 15,1 1-15,-29-1 0,0 28 0,0 1 16,0 0-16,-57-1 0,29 1 0,-29-1 16,29 1-16,-29-1 0,29 1 0,-28-29 15,-1 0-15,1 0 0,-1 1 0,29-1 16,-29-28-16,29 28 0,0-28 15,56 0 1,28 0 0,-27 29-16,27-29 0,1 28 15,-1 0-15,29 0 0</inkml:trace>
  <inkml:trace contextRef="#ctx0" brushRef="#br0" timeOffset="716.41">12297 1300 0,'-28'-28'0,"0"-1"16,-1 1-16,29 0 0,-28 0 0,0-1 16,28 58 30,28-1-46,-28 0 0,0 0 16,28 29-16,-28-29 0,29 29 0,-29-29 16,28 29-16,-28-29 0,28 28 0,-28-27 15,28 27-15,-28-28 0,0 1 0,0 27 16,29-28-16,-29 1 0,0-1 16,0 0-16,28-84 15,-28-1 1,0 29-16,28 0 0,-28-29 0,0 1 15,29 27-15,-29-27 0,28-1 16,-28 29-16,28 0 0,-28-1 0,0 1 16,28 28-16,-28 28 31,0 29-31,0-29 0,29 1 16,-29-1-16,0 0 0,0 29 0,0-29 15,28 0-15,-28 0 0,0 1 0,0-1 16,28-28-16,-28 28 0,28-28 15,1-28 1,-1-29-16,-28 29 0,28 0 16,-28 0-16,28-1 0,-28 1 0,29 0 15,-29 0-15,0-1 0,28 29 16,-28 29 0,28-1-1,-28 0-15,0 0 0,29 1 0,-29 27 16,28-28-16,-28 29 0,28-29 0,-28 29 15,28-29-15,1 28 0,-29-27 0,28 27 16,0-27-16</inkml:trace>
  <inkml:trace contextRef="#ctx0" brushRef="#br0" timeOffset="916.68">13484 2713 0,'-56'0'15,"28"0"1,56 0 0,0 0-1</inkml:trace>
  <inkml:trace contextRef="#ctx0" brushRef="#br0" timeOffset="2600.62">12128 3646 0,'0'-28'16,"0"-1"15,0 1-31,-57 0 31,29 28-15,-1 0-16,1 28 15,0-28-15,28 28 16,-28 29-16,28-29 16,0 0-16,0 1 0,0-1 15,28 0-15,-28 0 0,56-28 0,-27 29 16,-1-29-16,29 28 0,-29-28 0,28 0 16,-27 0-16,27 0 0,-28-28 0,1 28 15,27-57-15,-27 29 0,-1 0 0,0-1 16,-28 1-16,0 0 0,28 0 0,-28-1 15,0 1-15,0 0 0,-56 0 0,56-1 16,-57 1-16,1 28 0,27-28 0</inkml:trace>
  <inkml:trace contextRef="#ctx0" brushRef="#br0" timeOffset="7449.81">12156 4861 0,'0'-28'0,"0"0"16,0-1-1,0 1 32,-28 28-47,-1 0 32,1 0-17,0 28 1,-1-28-16,29 29 15,0-1-15,-28 0 0,28 0 16,0 1-16,0-1 16,0 0-16,28 1 15,1-29-15,-1 0 16,0 0-16,1 0 0,-1 0 16,0-29-16,0 29 0,1-28 15,-1 28-15,-28-28 0,28 28 0,-28-29 16,28 29-16,-28-28 0,0 0 0,0 0 15,-28-1-15,28 1 16</inkml:trace>
  <inkml:trace contextRef="#ctx0" brushRef="#br0" timeOffset="8565.86">12184 5935 0,'-28'-28'16,"0"28"0,28-28 15,-29 28-15,1 0-16,0 0 15,28 28-15,-29 0 16,1 29-1,28-29-15,-28 0 0,28 1 16,0-1-16,0 0 16,0 0-16,28-28 15,0 0-15,29 0 16,-29 0-16,1 0 0,-1-28 0,0 28 16,-28-28-16,28 28 0,1-57 0,-1 57 15,-28-28-15,0 0 0,0 0 0,28-1 16,-28 1-16,0 0 0,-28-1 15</inkml:trace>
  <inkml:trace contextRef="#ctx0" brushRef="#br0" timeOffset="9482.69">12184 7348 0,'0'-28'16,"0"0"15,-28 28 0,28 28-31,-28 0 16,28 1-16,-29-1 0,1 0 16,28 0-16,-28 1 0,28-1 0,-29 0 15,29 1-15,0-1 0,0 0 16,0 0-16,29 1 16,27-29-16,-27 0 0,27 0 15,-28-29-15,29 29 0,-29-56 0,29 28 16,-29-1-16,0 1 0,1 0 0,-1-1 15,0-27-15,-28 28 0,0-1 16,0-27-16,0 28 0,0-29 0,-56 29 16,27 0-16,1-29 0,-29 29 0,29 0 15</inkml:trace>
  <inkml:trace contextRef="#ctx0" brushRef="#br0" timeOffset="14949.84">17301 1639 0,'0'-28'16,"-28"0"-1,28-1-15,0 1 16,0 56 31,0 1-32,0 27-15,0-28 16,0 1-16,0-1 0,0 28 0,0-27 16,0-1-16,0 28 0,0-27 15,0-1-15,0 0 0,0 1 16,0-86 0,28 29-1,-28-29-15,28 29 16,-28 0-16,28-29 0,1 1 0,-1 27 15,-28-27-15,28 28 0,-28-29 0,28 57 16,-28-28-16,0 0 0,29 28 16,-29 28-16,0 28 15,28-27-15,-28-1 0,28 0 16,-28 0-16,0 1 0,29 27 0,-29-28 16,0 1-16,28-1 0,-28 0 0,0 0 15,0 1-15,0-1 0,0 0 0,0 1 16,28-29-1,-28-29 1</inkml:trace>
  <inkml:trace contextRef="#ctx0" brushRef="#br0" timeOffset="15349.38">18290 1159 0,'0'-29'0,"0"58"47,0 27-31,0-28-16,0 29 0,29-29 0,-29 29 15,28-1-15,-28 29 0,28-28 16,-28-1-16,0 29 0,0-29 0,28 1 15,-28 28-15,0-29 0,0 1 0,0-1 16,0 1-16,0-1 0,29-27 0,-29-1 16,0 0-16</inkml:trace>
  <inkml:trace contextRef="#ctx0" brushRef="#br0" timeOffset="15949.26">18234 2487 0,'-29'0'0,"29"-28"16,29-1 15,-1 29-16,0-28 1,1 28 0,-29 28 15,0 1-31,0-1 16,0 0-16,0 1 15,-29-29-15,29 28 0,-28 0 16,0-28-1,28-28 32,0 0-15,-29 28-32,1 28 31,28 0-16</inkml:trace>
  <inkml:trace contextRef="#ctx0" brushRef="#br0" timeOffset="17315.99">17414 3815 0,'0'29'31,"0"-1"-15,0 0 0,28-28-16,-28 28 0,0 1 15,0-1-15,0 0 0,0 29 16,0-29-16,0 0 0,0 1 0,0-1 15</inkml:trace>
  <inkml:trace contextRef="#ctx0" brushRef="#br0" timeOffset="17832.1">17584 3561 0,'-29'0'0,"1"0"16,0 0-1,56 0 16,0 0-15,1 0-16,-1 0 16,0 0-16,0 0 15,1 0-15,-1 0 16,0 0-16,-28 28 0,28-28 16,1 0-16,-1 0 15,0 0-15,0 0 16,-28 29 46,0-1-62,0 0 16,0 0 0,0 1-16,0-1 0,0 0 15,0 0-15,0 1 0,0-1 0,-28 0 16,28 0-16,0 1 0,0-1 0,-28 0 15,28 1-15,0-1 0</inkml:trace>
  <inkml:trace contextRef="#ctx0" brushRef="#br0" timeOffset="18066.27">17555 4013 0,'-28'0'15,"0"0"-15,-1 0 16,58 0 15,27 0-31,-27 0 0,27 0 16,-28 0-16,1 0 0,27 0 0</inkml:trace>
  <inkml:trace contextRef="#ctx0" brushRef="#br0" timeOffset="21965.65">17640 4805 0,'-28'0'31,"28"28"-15,0 0-1,0 0-15,0 1 16,0-1-16,0 0 0,0 1 15,0-1-15,0 0 0,0 0 16,0 1-16,0-1 0,0 0 0</inkml:trace>
  <inkml:trace contextRef="#ctx0" brushRef="#br0" timeOffset="22415.54">17697 4607 0,'-29'0'15,"29"-28"-15,29 28 63,-1 0-63,0 0 15,0 0-15,1 0 0,-1 0 0,0 0 16,0 0-16,-28-29 0,29 29 0,-1 0 16,0 0-16,1 0 0,-29-28 15,28 28-15,0 0 16,-28 28 31,0 1-47,0-1 15,0 0-15,0 29 0,0-29 16,0 0-16,0 29 0,0-29 0,0 0 16,0 29-16,0-29 0,0 0 0,0 1 15,0-1-15,0 0 0,0 0 16</inkml:trace>
  <inkml:trace contextRef="#ctx0" brushRef="#br0" timeOffset="22598.87">17810 5031 0,'-29'0'15,"29"-28"1,29 28-1,-1 0-15,0 0 16,0 0-16,1 0 0,-1 0 0,29 0 16,-29 0-16,0 0 0</inkml:trace>
  <inkml:trace contextRef="#ctx0" brushRef="#br0" timeOffset="23348.21">17725 5737 0,'-28'0'0,"56"57"78,-28-29-78,0 0 0,0 1 16,0 27-16,0-27 0,0-1 0,0 0 15,0 29-15,0-29 0,0 0 0,0 0 16,0 1-16,0-1 0,0 0 0,0 0 16</inkml:trace>
  <inkml:trace contextRef="#ctx0" brushRef="#br0" timeOffset="23731.86">17838 5766 0,'0'-29'15,"-28"29"-15,84 0 63,-56 29-48,28-29-15,1 0 0,-1 0 16,0 0-16,1 0 16,-1-29-16,0 29 0,29 0 0,-29-28 15,0 28-15,0 0 0,1-28 16,-1 28-16,-28 28 31,0 0-15,-28 1-16,28-1 15,0 0-15,0 0 0,0 1 0,0 27 16,0-27-16,-29-1 0,29 0 0,0 0 16,0 29-16,0-29 0</inkml:trace>
  <inkml:trace contextRef="#ctx0" brushRef="#br0" timeOffset="23898.27">17781 6218 0,'-28'0'0,"0"0"0,0 0 16,56 0-1,0 0 1,29 0-16,-1 0 0,1 0 0,-1 28 16,1-28-16,28 0 0,-29 0 0</inkml:trace>
  <inkml:trace contextRef="#ctx0" brushRef="#br0" timeOffset="30297.99">13032 3731 0,'0'-29'0,"-28"29"16,56 0 78,0 0-94,-28 29 0,29-29 15,-1 0-15,29 28 0,-29-28 0,28 0 16,1 0-16,-1 28 0,29-28 0,-28 0 15,28 0-15,-29 0 0,29 28 0,0-28 16,-29 0-16,29 0 0,-28 0 0,27 0 16,1 0-16,-28 29 0,28-29 0,-1 28 15,1-28-15,0 28 0,28-28 16,-28 28-16,28-28 0,0 29 0,0-29 16,28 0-16,-27 0 0,27 0 0,-28-29 15,0 29-15,0-56 0,0 56 0,-28-28 16,28 28-16,-28-29 0,-29 29 0,29 0 15,-28 0-15,-1 0 0,1 0 0,-1 0 16,1 0-16,-29 0 0,29 0 0,-1 29 16,1-29-16,-29 0 0,29 0 0,-1 0 15,1 0-15,-29 0 0,28 0 0,-27 0 16,27 0-16,-27 0 0,-1 0 16,0 0-16,0 0 0,1 0 15</inkml:trace>
  <inkml:trace contextRef="#ctx0" brushRef="#br0" timeOffset="31431.93">12919 3985 0,'0'-28'16,"0"-1"15,28 29 0,1 0-31,-1 0 16,28 0-16,-27 29 0,27-29 16,1 0-16,-1 28 0,29-28 15,-28 0-15,27 0 0,1 28 0,-28 1 16,28-29-16,-1 28 0,-27-28 0,28 0 16,0 28-16,-29 0 0,29-28 0,-29 29 15,1-1-15,28 0 0,-29 0 0,29-28 16,0 29-16,0-1 0,0 0 0,28 0 15,-29 1-15,30-1 0,-1 0 0,28 1 16,-28-29-16,0 28 0,0-28 0,0 28 16,0-28-16,-28 28 0,28-28 0,-28 29 15,-28-29-15,27 28 0,-27 0 0,-1-28 16,1 28-16,0-28 0,-29 29 0,28-29 16,1 28-16,-29 0 0,29-28 0,-29 28 15,29 1-15,-29-29 0,28 28 16,-27-28-16,27 28 0,-28-28 0,29 0 15,-29 28-15,29-28 0,-29 0 0,0 29 16,1-29-16,-1 0 0,0 0 0,0 0 16,1 0-16,-1 0 15,0 0 1,0 0 0,1 0-1,-29 28-15,28-28 0,-28 28 0,28-28 16,-28 29-16</inkml:trace>
  <inkml:trace contextRef="#ctx0" brushRef="#br0" timeOffset="32614.33">12693 5003 0,'0'-29'16,"0"1"0,28 28 30,0 0-30,1 0-16,-1 0 0,0 0 16,1 0-16,27 0 0,-28 0 0,1 0 15,-1 0-15,28 0 0,1 0 0,-29 0 16,29 0-16,-1 0 0,1 0 0,28 0 16,-29 0-16,1 0 0,28 0 15,-29 0-15,1 0 0,27 0 0,-27 0 16,28 0-16,-29 0 0,1-28 0,-1 28 15,1-29-15,-1 29 0,29-28 0,-56 28 16,27-28-16,1 28 0,-1-28 0,1 28 16,-1 0-16,1-29 0,-1 29 0,1 0 15,-1 0-15,1-28 0,28 28 0,-29 0 16,1 0-16,28-28 0,-29 28 0,29 0 16,-28 0-16,27 0 0,-27-28 0,28 28 15,-1 0-15,-27 0 0,0 0 0,-1 0 16,29 0-16,-29-29 0,1 29 0,28 0 15,-29 0-15,29 0 0,-28 0 16,27 0-16,1 0 0,-28 0 0,28 0 16,-29 0-16,29 0 0,-28 0 0,-1 0 15,1 0-15,-1 29 0,1-29 0,-29 0 16,28 0-16,-27 0 0,27 28 0,-27-28 16,-1 28-16,28-28 0,-27 28 0,-1-28 15,0 29-15,0-29 0,1 28 0,-1-28 16,0 0-16,1 0 0,-1 28 0,0-28 15,0 0-15,1 0 0,-1 0 16,0 0-16,-28-28 0,28 28 16,1 0-1,-29-28-15</inkml:trace>
  <inkml:trace contextRef="#ctx0" brushRef="#br0" timeOffset="33765.25">12693 5059 0,'28'0'62,"0"0"-62,1-28 16,-1 28-16,0 0 0,29 0 0,-29 0 15,29 0-15,-29 0 0,28-28 0,1 28 16,-29 0-16,57 0 0,-28 0 0,-1 28 16,29-28-16,0 28 0,0 0 0,-1 1 15,29-1-15,-28-28 0,28 56 0,-28-27 16,28-1-16,0 0 0,0 0 0,0 29 15,1-29-15,-1 0 0,0 1 0,0-1 16,0 29-16,28-29 0,-28 0 0,0 0 16,0 1-16,-28-29 0,28 56 0,0-56 15,-28 28-15,0 1 0,0-1 16,28 0-16,-28 0 0,-1 1 0,1-1 16,0-28-16,28 28 0,-28 1 0,0-29 15,0 28-15,-29-28 0,29 0 0,-29 28 16,29-28-16,-28 0 0,-1 28 0,-27-28 15,27 0-15,-28 29 0,1-29 0,-1 0 16,0 28-16,1-28 0,-1 28 16,0-28-16,0 0 15,1 0-15,-29 28 16</inkml:trace>
  <inkml:trace contextRef="#ctx0" brushRef="#br0" timeOffset="34614.92">12552 6190 0,'0'-29'0,"0"1"0,28 28 16,-28-28-16,28 28 15,-28-28-15,57 28 0,-29-29 16,0 29-16,0-28 0,1 28 0,27-28 15,-27 28-15,27 0 0,1-28 16,-1 28-16,1 0 0,28 0 0,-1 0 16,1 0-16,28 0 0,0 0 0,0-29 15,0 29-15,29 0 0,-1 0 0,0 0 16,1 0-16,27 0 0,-27 0 0,56-28 16,-29 28-16,1 0 0,0 0 0,-29 0 15,28 57-15,-27-57 0,-1 28 0,-28 0 16,0 0-16,0 1 0,0-1 0,-28 0 15,0-28-15,0 28 0,0 1 0,0-29 16,-1 0-16,-27 0 0,28 0 16,-29 0-16,1 0 0,-1 0 0,1-29 15,-29 29-15</inkml:trace>
  <inkml:trace contextRef="#ctx0" brushRef="#br0" timeOffset="36364.47">12665 7490 0,'0'-29'62,"0"1"-46,28 28-16,-28-28 15,28 28-15,0-28 0,1-1 16,-1 1-16,0 28 16,1-28-16,-1 28 0,0-28 0,0 28 15,29-29-15,-29 29 0,0-28 0,29 28 16,-29-28-16,29 28 0,-1-28 0,1 28 15,-1-29-15,1 29 0,-1-28 0,29 0 16,-28 28-16,28-28 0,-29-1 0,29 1 16,0 0-16,0-29 0,-1 29 0,-27 0 15,56-1-15,-28-27 0,0 28 16,-1-1-16,1 1 0,0 0 0,-28 0 16,27-1-16,1 1 0,0 0 0,0 28 15,0-28-15,-1-1 0,-27 29 0,28-28 16,0 28-16,-1-28 0,1-1 0,0 1 15,0 0-15,0 0 0,-1-1 0,1-27 16,0 28-16,28-29 0,-28 29 0,0-29 16,0 29-16,-1 0 0,-27 0 0,28-29 15,-29 57-15,1-28 0,-1-1 0,1 29 16,-29-28-16,0 28 0,1 0 16,-1 0-16,28 0 0,-27 0 0,27 28 0,-27-28 15,-1 29-15,28-29 0,-27 56 16,27-56-16,-28 29 0,29-29 0,-29 0 15,1 0-15,27 0 0,-28 0 0,1 0 16,-1 0-16,0 0 0,0 0 0,1-29 16,-1 29-16,-28-28 0,0 0 15</inkml:trace>
  <inkml:trace contextRef="#ctx0" brushRef="#br0" timeOffset="53229.99">22502 1554 0,'29'-28'0,"-29"0"16,0 0-16,0-1 0,0 1 15,0 0-15,0-1 0,-29 1 16,1 0-1,0 28 1,0 0-16,-1 28 0,1-28 16,28 28-16,-28 29 0,0-29 0,-1 1 15,29 27-15,-28 1 0,28-29 16,0 28-16,0-27 0,0 27 0,28-56 16,-28 28-16,57-28 0,-29 29 0,29-29 15,-29 0-15,28-57 0,1 29 0,-1-29 16,1 29-16,-29-28 0,1 27 0,-1-27 15,0 28-15,0-1 0,-28 1 0,0 0 16,-56-1-16,-1 29 0,29-28 16,0 28-16</inkml:trace>
  <inkml:trace contextRef="#ctx0" brushRef="#br0" timeOffset="53497.89">23237 1611 0,'-28'0'0,"0"-28"0,0 28 0,-1-29 16,1 1-16,0 0 0,0 28 0,-1 0 15,29-28-15,-28 28 0,56 0 31,29 0-15,-1 0-16,1 0 0,-1 0 0,29 28 16,0-28-16,0 28 0,0 0 0,28-28 15,-28 29-15,-1-1 0,1-28 0,0 28 16,-29 0-16</inkml:trace>
  <inkml:trace contextRef="#ctx0" brushRef="#br0" timeOffset="53796.8">24142 1215 0,'-28'-28'16,"-1"28"-16,1 0 0,0 0 0,0 0 15,56 0 1,-28 28-1,85-28-15,-57 28 0,29 1 0,-1-29 16,1 28-16,-1 0 0,1 29 0,28-29 16,-29 0-16,1 1 0,27 27 0,-27-28 15,-1 1-15,1-1 0,-29 0 0,29-28 16,-29 28-16,-28 1 0,0-1 0,0 0 16,-28 0-16,0 1 0,-29-1 15,0 0-15,1 29 0,-1-29 0,1 0 16,-1 1-16</inkml:trace>
  <inkml:trace contextRef="#ctx0" brushRef="#br0" timeOffset="54313.94">25499 1243 0,'0'29'31,"0"27"-31,0-28 16,0 29-16,0-29 16,0 29-16,0-1 0,0 1 0,0-1 15,0 1-15,0-1 0,0 1 0,0-29 16,0 29-16,0-1 0,0-27 0,0-1 15</inkml:trace>
  <inkml:trace contextRef="#ctx0" brushRef="#br0" timeOffset="54663.18">25725 1187 0,'-28'0'0,"0"-28"0,-1 28 16,1 0-16,56 0 31,1 0-15,-1 0-16,0 0 16,0 0-16,1 0 0,-1 28 0,28-28 15,-27 28-15,-1-28 0,29 28 0,-1-28 16,-28 0-16,29 0 0,-1 29 0,-27-29 15,27 0-15,1 28 0,-29-28 0,0 0 16,1 0-16,-29 28 0,28-28 0,-28 28 16,0 1-1,-28-1-15,28 0 0,-57-28 0,57 57 16,-28-29-16,-1 0 0,1 1 0,0-1 16,0 28-16,28-27 0,-29 27 0,29-28 15,-28 1-15,28 27 0</inkml:trace>
  <inkml:trace contextRef="#ctx0" brushRef="#br0" timeOffset="54863.48">25471 1950 0,'-29'0'0,"58"0"31,27 0-31,-28 0 0,29 0 0,0 0 16,-1 0-16,1 28 0,-1-28 0,1 29 15</inkml:trace>
  <inkml:trace contextRef="#ctx0" brushRef="#br0" timeOffset="56946.06">26771 1046 0,'-28'0'16,"0"0"-1,28 28-15,-29-28 0,29 28 16,-28 0-16,0 1 0,-1-1 0,1 0 16,0 29-16,0-29 0,-29 28 0,29-27 15,0 27-15,-29 1 0,29-1 0,-1 1 16,1-1-16,0-27 0,0 27 15,28-28-15,-29 1 0,29-1 16</inkml:trace>
  <inkml:trace contextRef="#ctx0" brushRef="#br0" timeOffset="57113.45">26517 1470 0,'28'0'0,"0"-29"16,0 29-1,1 29-15,-1-29 0,0 56 16,1-56-16,-1 28 0,28 1 0,1 27 15,-29-28-15,29 1 0,-1 27 0,-28-28 16,1 1-16,-1-1 0,0 0 0,1 0 16,-29 1-16,0-1 0</inkml:trace>
  <inkml:trace contextRef="#ctx0" brushRef="#br0" timeOffset="57313.74">26658 2007 0,'0'28'0,"-28"0"16,28 0-16,0 1 0,0-1 15,-29 0-15,29 0 0,0 1 0,0 27 16,0-28-16,0 1 0,0-1 16,0 28-16,0-27 0,0 27 15,0-27-15,0 27 0,0-28 0,0 29 16,0-29-16,0 0 0</inkml:trace>
  <inkml:trace contextRef="#ctx0" brushRef="#br0" timeOffset="57795.99">27676 1328 0,'-57'0'0,"57"-28"16,-28 28-16,0 0 16,28 28-1,0 29 1,0-29-16,0 0 0,56 1 16,-56-1-16,57 0 0,-1-28 15,-28 28-15,1-28 0,27 0 0,-27 0 16,-1 0-16,28-28 0,-27 28 0,-1-56 15,0 56-15,-28-29 0,28 29 0,-28-28 16,29 28-16,-29-28 0,-29 28 31,-27 28-15,28 0-16,-1 1 16,1-1-16,-28 0 0,27 0 0,1 1 15,0-1-15,-1-28 0,-27 28 0,28 0 16,-1-28-16,1 29 0,0-29 15,56 0 17,0 0-32,29 0 15,-29 0-15,0 0 0,1 28 0,27-28 16,-27 28-16,27 0 0,-28 1 0,1-29 16,27 28-16,-28-28 0,1 28 15,-1-28-15,0 0 0,1 0 0,-1 0 16</inkml:trace>
  <inkml:trace contextRef="#ctx0" brushRef="#br0" timeOffset="58046.08">27987 989 0,'0'28'31,"28"-28"-31,-28 29 0,0-1 16,0 28-16,0-27 0,0-1 0,0 28 16,0-27-16,0 27 0,-28-28 0,28 29 15,0 0-15,-29-1 0,29 1 0,-28-1 16,28 1-16,-28-1 0,28 1 0,0-1 16,-28 1-16,28-1 0,-29 1 0,29-29 15,0 29-15,0-29 0</inkml:trace>
  <inkml:trace contextRef="#ctx0" brushRef="#br0" timeOffset="58229.41">27874 1696 0,'0'-29'0,"-29"29"0,-27 0 16,27 0-16,1 0 15,0 0-15,0 29 0,-1-29 16,29 56-16,-28-28 0,0 1 0,0-1 15,-1 0-15,1 0 0,0 1 0,0 27 16,-1-27-16,1-1 0,0 0 0,-1 0 16,1 1-16</inkml:trace>
  <inkml:trace contextRef="#ctx0" brushRef="#br0" timeOffset="58345.99">27647 1893 0,'29'0'0,"-1"0"16,-28 29-16,28-29 0,-28 56 15,28 1-15,1-29 0,-1 29 0,0-29 16,1 28-16,-1-27 0,-28 27 0,28-28 16,0 1-16,-28-1 0</inkml:trace>
  <inkml:trace contextRef="#ctx0" brushRef="#br0" timeOffset="58679.78">27789 2091 0,'-29'0'16,"1"0"-1,0 29 1,28 27-16,-28-28 16,28 1-16,0-1 0,-29 0 0,29 0 15,-28 1-15,0-1 0,28 0 16,-28 0-16,-1 1 0,29-1 0,-28 0 15,28 1-15,-28-1 0,28 0 16,0 0-16,56 1 16,-27-29-16,-1 28 15,0-28-15,0 0 0,1 28 0,-1-28 16,0 0-16,0 28 0,1-28 0,-1 29 16,0-1-16,1-28 0,-1 28 0,0-28 15,0 28-15,1 1 0,-1-1 16</inkml:trace>
  <inkml:trace contextRef="#ctx0" brushRef="#br0" timeOffset="58880.07">28156 2402 0,'0'-28'0,"0"0"16,-28 28 15,28 28-31,-28 28 15,28-27-15,-29-1 0,1 29 16,0-29-16,0 28 0,-1-27 0,1 27 16,0-28-16,-29 29 0,29-1 0,0-27 15,-29-1-15,29 29 0,0-29 0,-29 0 16</inkml:trace>
  <inkml:trace contextRef="#ctx0" brushRef="#br0" timeOffset="59046.46">27110 2600 0,'0'-28'16,"0"0"-1,57 28-15,-29 0 0,29-29 0,-1 29 16,1 0-16,28-28 0,-1 28 0,1 0 16,0-28-16,0 28 0,0 0 0,-29-29 15,29 29-15,-29 0 0,-27 0 0</inkml:trace>
  <inkml:trace contextRef="#ctx0" brushRef="#br0" timeOffset="59262.67">28722 1611 0,'0'-28'0,"-57"28"0,57 28 47,-56-28-47,56 56 16,-57-27-16,29-1 0,-29 28 0,1-27 15,27 27-15,1-28 0,-28 29 0,27-29 16,1 1-16</inkml:trace>
  <inkml:trace contextRef="#ctx0" brushRef="#br0" timeOffset="59413.13">28467 1893 0,'28'0'31,"29"0"-15,-29 0-16,1 29 0,-1-29 16,0 56-16,0-56 0,-28 29 0,29-29 15</inkml:trace>
  <inkml:trace contextRef="#ctx0" brushRef="#br0" timeOffset="59613.24">28722 2007 0,'-29'0'0,"1"0"16,28 28-16,-28-28 15,28 28-15,-28-28 0,28 57 16,0-29-16,-29 0 0,29 0 0,-28 1 15,0-1-15,-1 28 0,1-27 0,-28 27 16,27-28-16,1 1 0,-28 27 16,27-27-16,1-1 0,0 0 0,0 0 15,-1 1-15</inkml:trace>
  <inkml:trace contextRef="#ctx0" brushRef="#br0" timeOffset="59762.68">28128 2289 0,'28'0'15,"1"0"-15,-1 28 16,0-28-16,0 57 0,1-29 0,-1 29 16,28-29-16,1 29 0,-1-29 0,1 0 15,0 0-15,-1 29 0,-28-29 0,29 0 16,-1-28-16,1 29 0</inkml:trace>
  <inkml:trace contextRef="#ctx0" brushRef="#br0" timeOffset="60429.51">31577 1272 0,'-28'-29'15,"-1"29"-15,1 0 0,28 29 32,28-29-32,-28 56 0,57-28 0,-1 29 15,-27 0-15,27-1 0,1 29 0,-1 0 16,29 28-16,-28 0 0,-1 28 0,1-28 16,-1 28-16,-27 1 0,27-29 0,1 28 15,-1-28-15,-28-28 0,29 0 0,-1 0 16,-27-29-16,-1 1 0</inkml:trace>
  <inkml:trace contextRef="#ctx0" brushRef="#br0" timeOffset="60646.71">32595 1526 0,'0'28'16,"-57"-28"-16,57 57 0,-57-29 0,1 29 15,28-1-15,-29 1 0,-28 27 0,1-27 16,-1 56-16,-28-28 0,0 0 0,-29 28 16,1-29-16,-29 30 0,29-1 0,-29-29 15,29 1-15,28 0 0,0 0 16,0-29-16,28-27 0,28 27 0,29-56 16</inkml:trace>
  <inkml:trace contextRef="#ctx0" brushRef="#br0" timeOffset="60813.13">32199 2883 0,'28'0'0,"0"0"16,-28-29-16,-28 29 31,28 29-31,-28-1 15</inkml:trace>
  <inkml:trace contextRef="#ctx0" brushRef="#br0" timeOffset="63079.18">22333 3618 0,'0'-29'16,"0"58"15,0 27-15,28-28-16,-28 1 0,0 27 16,28-28-16,-28 29 0,0-1 0,0 1 15,0 0-15,-56-1 0,56 1 0,-28-1 16,28 1-16,-29-1 0,29 1 0,-28-29 15,28 29-15,-28-29 0,28 0 0</inkml:trace>
  <inkml:trace contextRef="#ctx0" brushRef="#br0" timeOffset="63380.09">22389 3561 0,'-28'-28'16,"0"0"-1,84 28 1,-27 28 0,-1-28-16,0 28 0,0-28 0,1 28 15,-1-28-15,0 57 0,0-57 0,1 28 16,-1-28-16,0 28 0,1-28 0,-1 29 16,0-29-16,0 0 0,1 28 0,27-28 15,-28 0-15,1 0 0,-1 0 16,0 0-16,1 0 0,-1 0 15,-28 56 1,-57-27-16,57-1 0,-56 0 0,27 29 16,1-1-16,0 1 0,0-1 0,-29 29 15,29-28-15,0-1 0,28 1 0,-29-1 16,1 1-16,28-29 0</inkml:trace>
  <inkml:trace contextRef="#ctx0" brushRef="#br0" timeOffset="63546.5">22333 4522 0,'-28'0'15,"28"-28"-15,56 28 16,1 0 0,-29 0-16,28 0 0,-27 28 0,27-28 15,-28 28-15,29-28 0,-29 29 0,1-1 16,27 0-16</inkml:trace>
  <inkml:trace contextRef="#ctx0" brushRef="#br0" timeOffset="64530.18">23661 4239 0,'-28'0'0,"0"0"0,0 0 15,-1 0-15,29-28 16,29 28-1,27 0-15,1 0 16,-29 0-16,57 28 0,0-28 0,-1 29 16,1-29-16,0 28 0,28-28 0,-28 28 15,0 0-15,0 1 0,-1-29 0,1 28 16,0-28-16,-29 0 0,1 28 0,-29-28 16,29 29-16,-29-29 0,0 0 0,-28 28 15</inkml:trace>
  <inkml:trace contextRef="#ctx0" brushRef="#br0" timeOffset="64846.04">24651 3844 0,'-28'-29'0,"-1"29"0,1 0 16,0 0-16,28-28 0,28 85 31,0-29-31,1-28 0,-1 28 16,0 0-16,0 1 0,1-1 0,-1-28 15,0 28-15,-28 1 0,28-1 0,-28 0 16,0 0-16,29 1 0,-29 27 16,0-28-16,28 1 0,-28-1 0,0 0 15,28 0-15,-28 1 16,-56-29-1,56 28-15,-29-28 0,-27 0 0,28 0 16,-1 0-16,1 28 0,0-28 0,-29 29 16</inkml:trace>
  <inkml:trace contextRef="#ctx0" brushRef="#br0" timeOffset="65429.43">26404 4098 0,'-57'0'0,"57"-28"0,-28 28 0,-1 0 15,1 0-15,0 0 0,0 0 16,-1 0-16,1 0 0,0 0 16,0 28-16,-1-28 15,1 57-15,0-29 0,0 28 0,-1 1 16,1-1-16,0 1 0,28 28 0,0-29 15,0 29-15,0-28 0,0 27 0,28-55 16,0 27-16,29-28 0,-29 1 0,29-29 16,-29 0-16,28 0 0,1-29 0,-29 1 15,29-28-15,-29 27 0,0-27 0,1-29 16,-1 29-16,-28-1 0,0-28 0,0 29 16,0-1-16,-28 1 0,28-1 0,-57 29 15,0-29-15,29 29 0,-28 0 0,-1 0 16</inkml:trace>
  <inkml:trace contextRef="#ctx0" brushRef="#br0" timeOffset="66078.7">28128 3759 0,'-28'-28'0,"28"-1"0,0 1 16,-29 28-16,29-28 0,0 0 15,-28 28-15,28-29 16,-28 29 0,0 57-16,-1-57 0,1 28 15,0 0-15,0 1 0,-1 27 0,-27-28 16,-1 29-16,29-1 0,-29 1 0,-27 0 16,27 27-16,1-27 0,-1-1 0,0 1 15,1-29-15,-1 29 0,29-29 0,0 0 16,0 1-16,-1-1 0,29 0 15</inkml:trace>
  <inkml:trace contextRef="#ctx0" brushRef="#br0" timeOffset="66246.11">27845 3900 0,'0'28'15,"0"1"1,0 27-16,57-27 15,-57-1-15,56 0 0,-27 0 0,-1 1 16,0-1-16,29 0 0,-29 0 0,0 1 16,1-1-16,-1 0 0,0 0 0,0-28 15,-28 29-15,29-29 0,-29 28 0</inkml:trace>
  <inkml:trace contextRef="#ctx0" brushRef="#br0" timeOffset="66429.43">27845 4296 0,'0'-28'16,"-28"28"-16,28 28 16,0 28-16,-28-27 0,28-1 15,0 0-15,0 1 0,0-1 0,0 28 16,0-27-16,0 27 0,-29-28 0,29 29 16,0-1-16,0 1 0,-28-29 0,28 29 15,0-1-15,0-27 0,0 27 0,0-28 16,0 1-16,0-1 0,0 0 15</inkml:trace>
  <inkml:trace contextRef="#ctx0" brushRef="#br0" timeOffset="66929.62">28524 3844 0,'0'28'16,"0"28"0,0-27-16,0-1 0,0 0 15,0 1-15,0-1 0,28 0 16,-28 0-16,28 1 0,1-29 0,-1 28 16,0-28-16,0 0 0,29 0 0,-29 0 15,0-28-15,29 28 0,-29-57 0,1 29 16,27 0-16,-28-1 0,1 1 0,-1 0 15,0 28-15,-28-29 0,28 29 0,-56 0 32,-28 29-32,-1-1 15,29-28-15,0 28 0,-1 1 16,1-29-16,-29 28 0,29 0 16,0 0-16,0-28 0,-1 29 0,1-1 15,0-28-15,0 28 0,-1-28 0,1 28 16,0 1-16,-1-29 0,1 0 15,28 28-15,-28-28 0,84 0 32,-27 0-32,-1 0 15,0 0-15,1 0 0,27 0 0,-28 0 16,1 0-16,27 0 0,-28 0 0,29 0 16,-29 28-16,29-28 0,-29 0 0,0 0 15,1 0-15,-1 0 0,0 0 0</inkml:trace>
  <inkml:trace contextRef="#ctx0" brushRef="#br0" timeOffset="67145.78">28976 3815 0,'0'-28'16,"0"0"-1,0 56 1,0 29-16,-28-29 15,28 28-15,0-27 0,-28 27 0,28 1 16,-29-1-16,29 1 0,-28-1 0,28 1 16,-28-1-16,-1 29 0,29-28 15,-28-1-15,0 1 0,28-1 0,-28 1 16,-1-1-16,29-27 0,0-1 0,-28 0 16,28 0-16</inkml:trace>
  <inkml:trace contextRef="#ctx0" brushRef="#br0" timeOffset="67312.19">28778 4352 0,'-56'-28'0,"-1"28"15,29 0-15,0 0 0,-1 57 0,1-29 16,0 0-16,-1 1 16,1-1-16,0 0 0,28 0 0,-28 1 15,-1-1-15,1 28 0,0-27 0,28-1 16,-28-28-16,-1 28 0,29 0 0,-28-28 15</inkml:trace>
  <inkml:trace contextRef="#ctx0" brushRef="#br0" timeOffset="67462.64">28637 4409 0,'28'0'16,"0"0"-16,-28 28 15,29-28-15,-1 57 0,0-29 0,0 0 16,1 1-16,-1-1 0,-28 0 0,28 0 15,1 1-15,-1-1 0,-28 0 16,0 0-16,0 1 0</inkml:trace>
  <inkml:trace contextRef="#ctx0" brushRef="#br0" timeOffset="67779.48">28665 4748 0,'-28'0'16,"28"-28"-16,0 56 47,-28 0-47,-1 29 16,-27-29-16,27 0 0,1 1 15,0-1-15,28 0 0,-28 1 0,-1-29 16,29 28-16,0 0 0,0 0 15,29 1-15,27-1 16,-28-28-16,1 0 0,-1 28 16,0-28-16,1 28 0,-1 1 0,0-1 15,0 0-15,1-28 16,-1 28-16,0 1 0,-28-1 0,28-28 0,1 28 16</inkml:trace>
  <inkml:trace contextRef="#ctx0" brushRef="#br0" timeOffset="68012.97">29146 4663 0,'0'-28'0,"-29"56"31,29 29-31,-28-57 16,28 28-16,-56 0 0,56 1 15,-29-1-15,1 0 0,0 0 0,0 1 16,-1 27-16,1-27 0,-29 27 0,29-28 16,-28 29-16,27-1 0,-27 1 0,28-1 15,-29-27-15,29 27 0,-29-28 0,29 1 16,-29 27-16,29-27 0,0-29 0</inkml:trace>
  <inkml:trace contextRef="#ctx0" brushRef="#br0" timeOffset="68162.42">28128 5200 0,'0'-28'0,"0"0"16,28 28-1,-28-28-15,57 28 16,-1-29-16,-27 29 0,27-28 0,1 28 16,-1 0-16,1-28 0,-1 28 0,1 0 15,-1 0-15,-27 0 0,-1 0 0</inkml:trace>
  <inkml:trace contextRef="#ctx0" brushRef="#br0" timeOffset="68379.63">29457 4183 0,'0'-28'0,"-29"28"16,29 28-1,-28 0 1,28 0-16,-28 1 0,28-1 0,-28 0 16,28 0-16,-29 1 0,1-1 0,0 0 15,28 29-15,-29-29 0,1 0 0,0 1 16,0-1-16</inkml:trace>
  <inkml:trace contextRef="#ctx0" brushRef="#br0" timeOffset="68695.48">29202 4522 0,'28'0'0,"1"-28"16,-1 28-1,0 0-15,1 0 0,-1 0 16,0 28-16,0 0 16,-28 1-16,0-1 15,0 0-15,29 0 0,-29 1 16,0-1-16,0 0 0,-57-28 15,57 28-15,0 1 0,-28-1 16,0 0-16,-1-28 16,1 28-16,0-28 0,-1 0 15,1 29-15,0-29 0,0 0 16,-1 28-16,1-28 0,28 28 0,-28 1 16,0-29-16,-1 28 0,1 0 0,28 0 15,-28 1-15,28-1 0,-28 0 0,28 0 16,-29-28-16</inkml:trace>
  <inkml:trace contextRef="#ctx0" brushRef="#br0" timeOffset="68878.83">28948 4861 0,'28'0'31,"29"28"-15,-29-28-16,0 57 0,0-29 0,1 1 16,-1 27-16,-28-28 0,28 1 0,0 27 15,1-28-15,-29 29 0,28-29 0,0 0 16,-28 29-16,29-57 0</inkml:trace>
  <inkml:trace contextRef="#ctx0" brushRef="#br0" timeOffset="69712.81">31520 4776 0,'-28'-28'0,"28"0"0,-28 0 16,0-1-16,-1 1 16,29 56-1,29 29 1,-1-1-16,-28-27 0,28-1 16,-28 28-16,0 1 0,28 0 0,-28-1 15,0 1-15,0-1 0,-56 29 0,56-29 16,-28 29-16,28-28 0,-29-1 0,29 1 15,-28-1-15,28-27 0,0-1 0,0 0 16,57-28-16,-29 0 0,28-56 16,29-1-16,0 1 0,0-29 0,28 0 15,0 0-15,0-28 0,28 0 16,-28-28-16,29 28 0,-29 0 0,0 0 16,0 0-16,-28 28 0,0 0 0,-1 28 15,-27 1-15,-29 28 0,29-1 0,-29 1 16,-28 0-16,28 0 0,-28-1 15,0 1-15,0 0 16</inkml:trace>
  <inkml:trace contextRef="#ctx0" brushRef="#br0" timeOffset="70145.23">32510 5681 0,'0'28'0,"-57"0"0,1 1 16,27-29-16,29 28 15,57-28-15,-29 0 16,29 0-16,-1 0 0,-27-28 0,-1 28 16</inkml:trace>
  <inkml:trace contextRef="#ctx0" brushRef="#br0" timeOffset="71645.86">19025 16619 0,'-28'-56'16,"0"56"-16,28-29 0,-29 29 0</inkml:trace>
  <inkml:trace contextRef="#ctx0" brushRef="#br0" timeOffset="81112.39">11449 13453 0,'0'-28'16,"-28"28"0,0 0-1,28-28-15,-29 28 16,1 0-16,0 0 15,-1 0-15,1 28 16,0 0-16,0 1 16,28-1-16,-29 29 0,29-29 0,-28 0 15,28 29-15,0-29 0,0 28 0,0-27 16,0 27-16,28-28 0,-28 1 0,57-1 16,-29 0-16,0 1 0,29-1 0,-29-28 15,29 0-15,-1 0 0,1-57 0,-1 29 16,1 0-16,0-29 0,-29 1 0,28 27 15,-27-27-15,-1-1 0,-28 1 0,0 28 16,0-29-16,-57 29 0,29-1 0,-28 1 16,-1 28-16,0-28 0,-27 28 15</inkml:trace>
  <inkml:trace contextRef="#ctx0" brushRef="#br0" timeOffset="82161.57">14474 13567 0,'-28'-29'16,"-1"29"-16,1 0 15,0 0-15,0 0 16,-1 0-16,1 0 0,28 29 16,-28-29-16,-1 0 0,29 28 0,-28-28 15,28 28-15,-28-28 0,28 28 0,0 1 16,0-1-16,0 0 0,0 0 0,0 1 15,28 27-15,-28-28 0,57 1 0,-29 27 16,29-27-16,-1-29 0,1 28 0,-29-28 16,57 0-16,-29 0 0,1 0 0,-1-57 15,-27 29-15,27-29 0,1 1 16,-29-1-16,0 1 0,0-1 0,1-27 16,-29 27-16,0-28 0,0 29 0,-85-1 15,57 1-15,-29 27 0,-28-27 0</inkml:trace>
  <inkml:trace contextRef="#ctx0" brushRef="#br0" timeOffset="83528.28">17697 13482 0,'-29'-29'16,"1"29"-1,0 0 1,0 0-16,-1 29 16,1-29-16,28 28 0,-28-28 0,28 57 15,0-29-15,-29 0 0,29 0 16,0 1-16,0-1 0,0 0 0,29 0 15,27 1-15,-27-29 0,-1 0 16,0 0-16,29 0 0,-29-29 16,28 29-16,-27-56 0,27 28 0,-28-1 15,29-27-15,-29 28 0,1-29 0,-1 29 16,0-29-16,-28 29 0,0 0 0,0-1 16,0 1-16,-56 28 0</inkml:trace>
  <inkml:trace contextRef="#ctx0" brushRef="#br0" timeOffset="88244.32">20778 13510 0,'0'-28'16,"0"-1"-1,0 1-15,0 0 16,-28 28 15,-1 28-31,-27 0 16,28 1-16,-1 27 0,1-27 0,28 27 15,-28-28-15,0 29 0,28-1 16,0 1-16,0-1 0,0 1 0,0 0 16,28-29-16,-28 0 0,56 0 0,-27 1 15,27-29-15,-28 0 0,29 0 0,0 0 16,-29-29-16,28 1 0,-27-28 0,27 27 15,-28-27-15,-28 27 0,29-27 0,-29-1 16,0 29-16,0-28 0,0 27 0,-57 1 16,29 0-16,-29-29 0,1 57 0,-1-28 15</inkml:trace>
  <inkml:trace contextRef="#ctx0" brushRef="#br0" timeOffset="89761.49">11534 13369 0,'-28'0'16,"28"28"0,0 0-16,28 0 15,0 1-15,-28-1 0,28-28 16,-28 28-16,29 1 0,-1-1 0,-28 0 15,28 0-15,-28 1 0,0 27 0,0-28 16,29 1-16,-29 27 0,0-28 0,0 29 16,0 0-16,0-29 0,0 28 0,0-27 15,0-1-15,-29 0 0,29 0 0,0 1 16,29-29-16,-1 0 16</inkml:trace>
  <inkml:trace contextRef="#ctx0" brushRef="#br0" timeOffset="90661.29">14502 12832 0,'-28'0'0,"28"-29"0,-28 29 16,28 29 15,28-29-31,-28 28 0,56-28 16,-56 28-16,57 0 0,-29 1 0,1-1 15,-1 0-15,28 1 0,-27-1 0,-1 0 16,0 0-16,0 29 0,1-29 0,-1 29 16,-28-29-16,0 28 0,0-27 0,0-1 15,0 28-15,0-27 0,-28-1 0,28 0 16,-57-28-16,1 29 0,27-1 15,1-28-15,-28 0 0,-1 28 0,29-28 16,-29 0-16,29 0 0,-29 0 0,29 0 16,0 0-16,28-28 0,-28 28 0,28-28 15,0-1-15,28 29 16,-28-28-16,56 28 0,-27-28 0,-1 28 16,0 0-16,0 0 0,1 0 15,-1 0-15,0 28 0,1-28 0,-29 28 16,28 1-16,0-1 0,-28 0 0,28 0 15,1 29-15,-29-29 0,0 29 0,28-29 16,-28 28-16,0 1 0,0-29 0,0 1 16,0 27-16,-57-28 0,57 1 0,-28-1 15,0 0-15,0-28 0,-1 28 0,1 1 16,0-29-16,-1 28 0,1-28 16,28-28-1,0-1-15,0-27 0</inkml:trace>
  <inkml:trace contextRef="#ctx0" brushRef="#br0" timeOffset="91461.4">17244 12973 0,'29'0'47,"-29"28"-47,28-28 16,0 0-16,0 0 0,1 29 0,-1-29 15,0 28-15,29-28 0,-29 28 16,0-28-16,1 28 0,-1 1 16,0-29-16,0 28 0,-28 0 0,29 0 15,-1-28-15,-28 29 0,0-1 0,28 0 16,-28 0-16,0 1 0,0-1 0,0 0 15,-56 0-15,56 1 0,-29-1 16,-27 0-16,28-28 0,28 29 16,-29-29-16,1 28 0,0-28 0,-1 28 15,1 0-15,28 1 16,0-1 0,28-28-16,-28 28 0,57-28 0,-29 0 15,1 0-15,-1 0 0,28 0 0,-27 0 16,-1 0-16,0 0 0,29 0 0,-29 0 15,0 0-15,0 57 0,1-29 16,-1 0-16,0 29 0,1-1 0,-1-27 16</inkml:trace>
  <inkml:trace contextRef="#ctx0" brushRef="#br0" timeOffset="92494.81">20863 13058 0,'-28'0'0,"-1"0"16,1 0-1,28-28 1,0-1-16,57 1 16,-57 0-16,28 28 15,-28 28 17,-28-28-32,28 28 15,-29-28-15,29 29 0,-28-1 16,28 0-16,-28 0 0,28 1 0,-29 27 15,1-28-15,0 1 0,28 27 0,-28 1 16,-1-29-16,1 28 0,0 1 0,0-29 16,-1 29-16,1-29 0,0 0 0,-1 1 15,29-1-15,0 0 16,29-28 0,27 0-16,-27 0 0,27-28 15,-28 28-15,29 0 0,-29-28 0,29 28 16,-29-29-16,0 29 0,29 0 15,-29 0-15,0 0 0,29 0 0,-29 0 16,0 0-16,1 0 0,-1 0 16,0 0-16,0 0 0,1 0 0,-1 0 15</inkml:trace>
  <inkml:trace contextRef="#ctx0" brushRef="#br0" timeOffset="92744.92">21089 13086 0,'0'-28'0,"0"0"0,-28 28 16,28 28 0,0 28-1,0-27-15,0 27 0,0 1 0,0 27 16,-29-27-16,29 28 0,-28 28 0,28-28 15,-56-1-15,56 29 0,0-28 0,-57 0 16,57 28-16,-28-28 0,28-29 0,-28 29 16,28-28-16,0-1 0,-29 1 0,29-29 15,0 0-15</inkml:trace>
  <inkml:trace contextRef="#ctx0" brushRef="#br0" timeOffset="96017.8">11788 13538 0,'0'29'47,"0"-58"0,0-27-47,0 27 0,29 1 16,-29-28-16,28-1 0,0-28 0,0 1 15,29-1-15,-1-28 0,1 28 0,0-56 16,27 28-16,1-29 0,0 1 0,0 0 15,0 28-15,28-29 0,0 1 0,-28 28 16,28 0-16,0 0 0,28 0 0,-28 28 16,0 0-16,0 0 0,0 1 0,0 27 15,1 0-15,-1 1 0,0-1 0,-29 1 16,30 28-16,-1-1 0,0 1 0,28 0 16,-28 0-16,28 28 0,1-29 0,-1 29 15,29 0-15,-29 29 0,29-1 16,-29 28-16,29-27 0,-29 27 0,29 1 15,-29-1-15,0 29 0,1-28 0,-29-1 16,0 29-16,0-29 0,-28 1 0,-29 28 16,29-29-16,-57 1 0,29-1 0,-29 1 15,-28-1-15,28 1 0,-28-1 0,29 1 16,-29-29-16,0 29 0,0-29 0,0 0 16,0 0-16,0 1 0,0-1 15,-29-56 95</inkml:trace>
  <inkml:trace contextRef="#ctx0" brushRef="#br0" timeOffset="96511.06">17018 12238 0,'-28'-28'0,"28"0"15,0-1-15,0 1 0,0 0 0,0 0 16,-28-1-16,28 86 31,0-29-31,28 0 0,-28 29 0,56-1 16,-27 1-16,-1 28 0,0 0 0,0-29 16,1 29-16,-1-29 0,0 29 0,1-28 15,-1-1-15,0 1 0,0-29 16,-28 29-16,29-29 0,-1-28 0,0 28 15,0-28-15,1 0 0,-1-28 0,0-29 16,1 1-16,-1-1 0,28-28 0,1-28 16,-29 0-16,29 0 0,-1-28 0,1 28 15,-1 0-15,-27 0 0,-1 28 0,0 0 16,0 29-16</inkml:trace>
  <inkml:trace contextRef="#ctx0" brushRef="#br0" timeOffset="97843.95">14898 13256 0,'-28'0'0,"-1"0"16,1 0-1,28-29 32,28 29-47,-28-56 0,29 28 16,-29-29-16,56 1 0,-28-1 0,29 0 15,0-27-15,-1-1 0,1-28 16,27 0-16,1 0 0,0 0 0,28 0 16,0-29-16,0 1 0,29 28 0,-1-28 15,0-1-15,29 1 0,0 28 0,-29 0 16,29-28-16,-1 27 0,1 30 0,-1-1 16,-27 0-16,-1 0 0,0 29 0,-28-1 15,1 1-15,27 27 0,-28 1 0,-28 0 16,28 28-16,0 0 0,-28 0 0,0 0 15,-1 56-15,1-27 0,0-1 0,0 28 16,-29 29-16,29-28 0,-28 28 0,-1 28 16,29-29-16,-28 30 0,-1-1 0,-28 0 15,29 0-15,-29 0 0,29 0 16,-29 0-16,0-28 0,1 28 0,-1-29 16,-28 1-16,28-28 0,-28 28 0,28-29 15,-28-28-15,29 29 0,-29-1 0,28-27 16,-28-1-16,28 0 0,-28 1 0,0-1 15,28 0-15,-28 0 0,0 1 16,0-1 0,0 0-1,29-28 1,-29 28-16,28-28 16,0 0-1,-28-28 32,-28 28-47,28-28 0,-28 28 16</inkml:trace>
  <inkml:trace contextRef="#ctx0" brushRef="#br0" timeOffset="98294.31">19308 12832 0,'0'-29'15,"0"1"-15,0 0 16,0 0-16,0-29 0,28 29 0,-28 0 15,0-1-15,0 1 0,28 0 0,-28 0 16,0-1 0,29 29 15,-29 29-31,28-29 16,-28 56-16,28-28 0,1 1 0,-29 27 15,28-28-15,0 29 0,0-1 0,-28 1 16,29-1-16,-1 1 0,0 0 0,-28-1 15,28 1-15,1-29 0,-29 0 0,28 0 16,0 1-16,1-1 0,-1-28 0,0 0 16,29 0-16,-29-57 0,0 29 15,0 0-15,29-57 0,0 29 0,-1-29 16,-28 0-16,29 0 0,-29-28 16,29 0-16,-1 28 0,-28-28 0,1 28 15,-1 1-15,0-1 0,1 28 0,-29 1 16,0-1-16</inkml:trace>
  <inkml:trace contextRef="#ctx0" brushRef="#br0" timeOffset="100027.3">17697 13991 0,'0'-29'0,"0"1"31,0 0-15,0 56 46,0 0-62,0 1 16,0-1-16,0 0 0,-29 29 0,29-1 15,-28 1-15,0-29 0,28 57 0,-28-29 16,-1 1-16,1-1 0,0 29 0,-29-28 16,29-1-16,-29 1 0,29 27 0,-28-27 15,27-1-15,-27 1 0,-1 0 0,1-1 16,27 1-16,-27-29 0,-1 28 0,1-27 16,28 27-16,-29-28 0,29 1 0,-29-1 15,1-28-15,27 28 0,-27-28 0,-1 0 16,29 0-16,-29 0 0,1 0 0,28 0 15,-29 0-15,1 0 0,-1-28 0,29 28 16,-29-28-16,1-1 0,27 1 16,-27 0-16,28 0 0,-1-1 0,1-27 15,-28 28-15,56-1 0,-29-27 0,1 28 16,28-29-16,-28 0 0,28 29 0,-29-28 16,29 27-16,0 1 0,-28-28 0,28 27 15</inkml:trace>
  <inkml:trace contextRef="#ctx0" brushRef="#br0" timeOffset="100577.33">14954 14273 0,'-28'-28'0,"28"0"15,0-1-15,0 1 0,0 0 16,28 28-16,-28-28 0,57 28 15,-29 0-15,-28 28 16,29-28-16,-29 56 16,28 1-16,-28-29 0,0 29 0,0-1 15,0 29-15,0-28 0,0 27 0,-28-27 16,28 28-16,-29-29 0,29 29 0,-28-29 16,28 29-16,-28-28 0,28-29 0,-29 29 15,29-29-15,0 0 0,0 0 0,57-28 16,-57-28-16,28-28 15,1 27-15</inkml:trace>
  <inkml:trace contextRef="#ctx0" brushRef="#br0" timeOffset="100777.6">15605 13877 0,'28'0'0,"-28"-28"15,28 56 17,-28 1-32,57-1 0,-1 0 15,-27 29-15,27-29 0,1 29 0,-1-1 16,29-28-16,-28 29 0,-1-29 0,29 29 16,-29-29-16,1 0 0,-1-28 0,1 28 15</inkml:trace>
  <inkml:trace contextRef="#ctx0" brushRef="#br0" timeOffset="107543.75">11110 16195 0,'-28'0'0,"28"-28"0,-29 28 16,1-28-16,28-1 0,-28 29 15,28-28-15,0 0 0,0 0 16,0-1-16,0 1 16,28 28-16,-28-28 0,28 28 0,-28-29 15,29 29-15,-1 0 16,0 0-16,0 0 0,1 0 0,-1 0 15,0 29-15,0-29 0,1 28 0,-1 0 16,29 1-16,-29 27 0,0-28 0,-28 1 16,28 27-16,1-28 0,-29 29 0,0-1 15,0 1-15,0-1 0,0 1 0,-29 0 16,29-1-16,-56 1 0,28-29 0,-29 28 16,29 1-16,-29-1 0,1 1 0,27-29 15,-27 0-15,28 29 0,-29-29 0,29 1 16,0-29-16,-1 28 0,1-28 15,0 0-15,-1 28 0,58-28 32,27 0-17,-27 0-15,27 0 0,1 0 16,-1 0-16,1 0 0,-1-28 0,1 28 16,-1 0-16,29-28 0,-28 28 0,-1 0 15,-28-29-15</inkml:trace>
  <inkml:trace contextRef="#ctx0" brushRef="#br0" timeOffset="108226.82">11873 15573 0,'0'-28'16,"-28"28"-16,28-28 15,0-1 1,0 58 15,0-1-15,0 29-16,0-29 15,0 28-15,0-27 0,0 27 0,0-28 16,0 29-16,0-1 0,0-27 0,0 27 16,0-27-16,0-1 0,0 0 0,0 0 15,0 1-15,0-1 0,0 0 16,28-28-1,0-28-15,-28 0 16,29-29-16,-29 29 0,28-29 0,-28 29 16,28-29-16,-28 1 0,0-1 0,28 29 15,-28-28-15,29 27 0,-29 1 0,28 0 16,-28 0 0,28 28-1,-28 56-15,0 1 16,0-29-16,0 28 0,0-27 0,0 27 15,0-28-15,0 29 0,0-29 0,0 1 16,0-1-16,0 0 0,0 0 16,29-28-16,-1 0 0,0-56 15,0 28-15,1-1 16,-1 1-16,0-29 0,0 29 0,-28-28 16,29 27-16,-1-27 0,-28 28 0,28 28 15,-28-29-15,29 29 0,-1 0 16,-28 29-16,0-1 15,28 28-15,-28-27 0,28 27 0,-28-28 16,29 29-16,-1-29 0,-28 29 0,28-29 16,0 0-16,-28 1 0,29-1 0</inkml:trace>
  <inkml:trace contextRef="#ctx0" brushRef="#br0" timeOffset="116292.95">14898 10175 0,'0'-28'0,"0"-1"16,0 1-16,-28 28 0,28-28 15,0 0-15,0-1 0,0 1 16,0 0-16,-29 28 16,1 0-16,0 28 15,0-28-15,-29 57 16,1-1-16,-1 1 0,0-1 0,1 29 16,-1 0-16,1-1 0,-1 30 0,1-1 15,27-29-15,-27 29 0,56-28 0,-28 28 16,28-28-16,0-28 0,56 27 0,-28-55 15,29-1-15,28 0 0,0-28 0,28-56 16,28 27-16,-28-27 0,28-29 0,1 0 16,-29-28-16,28 28 0,-56-28 0,0 29 15,-29-1-15,1 0 0,-57 28 0,0 1 16,-28-1-16,-29 29 0,-28-28 0,1 27 16,-30 1-16,1-28 0,0 27 15,-28 1-15,28-28 0,-28 27 0,27-27 16</inkml:trace>
  <inkml:trace contextRef="#ctx0" brushRef="#br0" timeOffset="117276.25">19647 10005 0,'-28'0'16,"0"-28"-16,-1 28 0,1-28 0,0 28 15,0-29-15,-1 29 0,1 0 0,0-28 16,-1 28-16,1 0 0,0 0 0,0 0 15,-1 0-15,1 0 0,0 0 0,0 28 16,-1-28-16,1 29 0,-28-1 0,27 0 16,-27 1-16,-1 27 0,1 1 0,-1-1 15,1 1-15,-1 27 0,0-27 16,1 28-16,28 0 0,28-1 0,-29-27 16,29 28-16,0-29 0,57 1 0,-1-29 15,29 0-15,-28 1 0,56-1 0,-28-28 16,28 0-16,0-57 0,-28 29 0,28 0 15,-28-29-15,-1 29 0,1-29 0,-28 29 16,-1 0-16,-27 0 0,-1-1 0,-28 1 16,0 0-16,0 0 0,-57-1 15,29 1-15,0 0 0,-1-1 0,-27 1 16,28 0-16,-29 0 0,29-29 16,0 29-16,-29-29 0,29 1 0</inkml:trace>
  <inkml:trace contextRef="#ctx0" brushRef="#br0" timeOffset="117826.3">22305 10034 0,'0'-57'0,"0"29"15,0-1-15,-29 29 16,29 29-16,0 27 15,0-27-15,0 27 0,29 29 0,-29-29 16,0 29-16,28 0 0,-28 28 0,0-28 16,28 0-16,-28-1 0,28-27 0,-28-1 15,29 1-15,-1-29 0,0 1 0,29-1 16,-29-28-16,28 0 0,1-57 0,0 29 16,27-57-16,1 0 0,0 1 0,0-29 15,0-29-15,-1 29 0,1-28 16,-28 28-16,-1 0 0,1 28 0,-29 0 15,-28 29-15,0-1 0,-56 29 0</inkml:trace>
  <inkml:trace contextRef="#ctx0" brushRef="#br0" timeOffset="118960.31">16820 14697 0,'0'28'0,"29"-28"16,-1 0-1,-28-28-15,28 28 0,-28-28 16,28 0-16,-28-1 15,0 1-15,0 0 16,0 0 0,-28 28-1,0 0-15,0 0 16,-1 0-16,1 0 16,0 56-16,-1-28 0,-27 1 15,28-1-15,-1 28 0,-27 29 0,-1-28 16,29 27-16,0 1 0,-29 0 0,29 0 15,28 0-15,-28-1 0,28-27 0,0-1 16,56 1-16,-28-29 0,29 1 0,0-1 16,-1-28-16,29 0 0,0 0 0,0-57 15,28 29-15,-29-29 0,29-27 0,-28-1 16,28 0-16,-28-28 0,0 28 0,-28-28 16,-1 28-16,-28-28 0,1 29 0,-29-1 15,0 28-15,-29-28 0,-27 29 0,-1-1 16,-28 1-16,1-1 0,-1 29 15,-28-28-15,0 27 0,0 1 0,0 0 16,-1 0-16</inkml:trace>
  <inkml:trace contextRef="#ctx0" brushRef="#br0" timeOffset="120843.26">18629 14132 0,'0'-28'0,"29"28"0,-29-29 15,0 86 1,28-29-16,-28 29 0,57 27 16,-29 1-16,28 0 0,1 28 0,-1 0 15,1 0-15,28 0 0,-29 0 16,29-28-16,0 0 0,0 0 0,0-29 15,-29 29-15,29-29 0,0-27 0,-29-1 16,1 29-16,-1-57 0,-27 28 0,27 0 16</inkml:trace>
  <inkml:trace contextRef="#ctx0" brushRef="#br0" timeOffset="121042.53">20015 14273 0,'0'-28'0,"0"-29"15,-57 29-15,57 0 0,-28 0 16,0 28-16,-1-29 0,1 29 0,0 0 16,-29 0-16,29 0 0,0 57 15,-29-29-15,1 29 0,-1-1 0,-28 29 16,29 0-16,-1 0 0,-28-1 0,29 1 16,-29 0-16,29 28 0,-1-57 0,0 29 15,1-28-15,28-1 0,-1 1 0</inkml:trace>
  <inkml:trace contextRef="#ctx0" brushRef="#br0" timeOffset="121210.43">20467 15036 0,'28'0'0,"-28"29"0,-56-29 16,27 0-1,29-29-15,57 1 16,-29-29-16</inkml:trace>
  <inkml:trace contextRef="#ctx0" brushRef="#br0" timeOffset="122892.18">25047 9581 0,'0'-28'16,"0"0"-16,0 56 31,28 0-31,-28 29 16,0-29-16,28 57 0,-28-29 0,28 29 15,-28 28-15,0-28 0,29 28 0,-29-28 16,0 28-16,0 0 0,0-28 0,0 28 16,0-28-16,-29-1 0,29 30 0,0-30 15,0-27-15,0 28 0,0-29 0,0 1 16,0-1-16,29-28 0</inkml:trace>
  <inkml:trace contextRef="#ctx0" brushRef="#br0" timeOffset="123193.09">25782 10768 0,'0'-28'15,"-29"28"1,-27 0-16,28 0 16,-1 0-16,1 28 0,0-28 15,-1 0-15,1 29 0,0-29 0,0 28 16,-1-28-16,1 0 0,0 28 15,28 0-15,-28-28 0,-1 29 0,1-29 16,0 28-16,0 0 0,-1-28 16,1 29-16,28-1 15,57-28 1,-29 0-16,0 28 0,29 0 16,-29-28-16,28 29 0,1-1 0,-1 0 15,1 0-15,-29 1 0,29-1 0,-1 0 16,1 0-16,-29 1 0,0-29 0,29 28 15,-29 0-15,1 0 0</inkml:trace>
  <inkml:trace contextRef="#ctx0" brushRef="#br0" timeOffset="123375.43">26375 11616 0,'0'29'0,"-56"-29"16,27 0-16,58-29 31</inkml:trace>
  <inkml:trace contextRef="#ctx0" brushRef="#br0" timeOffset="124610.03">23831 13284 0,'-28'0'0,"28"-28"16,-28-1-16,-1 29 0,29-28 0,0 0 16,-28 0-16,28-1 0,0 1 15,0 0-15,57 0 0,-57-1 16,56 1-16,-28 0 0,1-1 0,27 1 16,1 0-16,-1 28 0,1 0 0,-1-28 15,-27 28-15,55 0 0,-55 0 0,27 56 16,1-28-16,-29 1 0,29 27 0,-57-27 15,28 27-15,-28 1 0,0-1 0,0 1 16,-28 27-16,-1-27 0,-27 28 16,-1-29-16,1 29 0,-1-28 0,1 27 15,-1-27-15,-28-29 0,29 29 0,27-29 16,-27 0-16,28 1 0,-1-1 0,1-28 16,56 0-1,57 0-15,-57-28 16,1 28-16,27 0 0,1 0 0,-1 0 15,29 0-15,-28 0 0,27 0 0,-27 0 16,28 0-16,-29 0 0,1 0 0,28 0 16,-29 0-16,1 0 0,-1 0 15,1 0-15,-29 0 0</inkml:trace>
  <inkml:trace contextRef="#ctx0" brushRef="#br0" timeOffset="125042.49">24877 12323 0,'0'-28'0,"0"-1"0,0 1 15,0 0-15,0 0 0,0-1 0,0 1 16,0 0-16,0 0 15,0 84 1,0-28 0,0 29-16,0-1 0,28 1 0,-28-1 15,0 29-15,29 0 0,-29 0 0,0 0 16,0-1-16,28-27 0,-28 28 0,28-29 16,-28 1-16,0-1 0,28 1 0,-28-29 15,0 29-15,0-29 0</inkml:trace>
  <inkml:trace contextRef="#ctx0" brushRef="#br0" timeOffset="125376.28">25527 12436 0,'-28'0'31,"28"28"-31,-28-28 16,-1 0-16,29 29 0,-28-29 16,0 0-16,0 0 0,-1 28 0,1-28 15,0 28-15,0 0 0,-29-28 0,0 29 16,29-1-16,-28-28 0,27 28 0,1 0 16,0 1-16,0-1 0,-1 0 0,29 0 15,0 1 1,29-29-16,27 28 0,1-28 0,-1 28 15,1 0-15,28-28 0,-29 29 0,29-29 16,0 28-16,-29-28 0,1 28 0,-1-28 16,-27 29-16,27-29 0,-28 28 0,1-28 15,-29 28-15,28-28 0,-28 28 0,28-28 16,-28 29-16</inkml:trace>
  <inkml:trace contextRef="#ctx0" brushRef="#br0" timeOffset="161273.49">22898 14697 0,'-28'0'16,"28"-28"-16,28 28 31,-28 28-31,57-28 0,-29 0 0,29 28 16,-1-28-16,1 0 0,27 0 0,-27 0 15,28 0-15,0 0 0,-1 0 0,-27 0 16,28 0-16,-29 0 0,1 0 0,-1 0 16,-27 0-16,-1 0 0,0 0 15</inkml:trace>
  <inkml:trace contextRef="#ctx0" brushRef="#br0" timeOffset="161789.76">23124 14838 0,'-28'0'16,"0"0"-16,0 0 0,-1 29 0,1-29 15,0 0-15,-1 0 0,58 28 47,-1 0-31,0 0-16,1 1 0,-1-1 15,0 0-15,0 1 0,1-1 16,-1 0-16,0 0 0,0 1 16,1-29-16,-29 28 0,28-28 0,-28 28 15,28-28-15,-28 28 0,28-28 16,-28 29-16,-28-29 15,28 28-15,-56 0 0,27-28 16,-27 28-16,28 1 0,-29-1 16,1 0-16,27 0 0,-27 1 0,-1-1 15,1 0-15,27 1 0,-27-1 0,28 0 16,-29 0-16,29-28 0,-1 29 0,1-1 16,0 0-16,28 0 15,56 1-15,-27-29 16,27 0-16,-27 28 0,27-28 0,1 0 15,-1 0-15,29 0 0,-28 0 0,-1 28 16,29-28-16,-29 0 0,1 28 0,-1-28 16,1 29-16,0-1 0,-29-28 0,28 28 15,-27-28-15,-1 29 0,0-29 0,0 0 16,1 0-16,-29 28 0,28-28 16</inkml:trace>
  <inkml:trace contextRef="#ctx0" brushRef="#br0" timeOffset="162306.87">23407 16449 0,'-28'0'0,"-1"0"15,1-28-15,0 28 16,28-28 15,-28 28-15,28-28-16,-29 28 0,1 0 15,0 0-15,0 0 0,-1 0 16,1 0-16,0 28 0,0-28 0,-1 56 16,1-27-16,0-1 0,-1 0 0,29 1 15,-28-1-15,28 28 0,0-27 16,0-1-16,0 0 0,0 0 0,28 1 16,29-29-16,-29 0 15,1 0-15,27 0 0,-28-29 0,1 29 16,27-28-16,-28 28 0,29-28 0,-29 28 15,29-28-15,-29 28 0,0-29 0,1 1 16,-1 28-16,0-28 0,0 28 16,-28 28-1,-28-28 1,28 57-16,0-29 0,-28-28 0,28 28 16,0 0-16,-28 1 0,28-1 15,0 0-15,0 0 0,28-28 16,-28 29-16</inkml:trace>
  <inkml:trace contextRef="#ctx0" brushRef="#br0" timeOffset="162757.24">24312 14951 0,'-29'0'0,"1"-28"16,0 28-16,0 0 0,-1 0 15,58 0 1,-29-28-16,56 28 15,-28 0-15,29 0 0,-1 0 0,1-28 16,-29 28-16,29 0 0,-1 0 0,1 0 16,-1 0-16,-27 0 0,27 0 0,1 0 15,-29 28-15,29-28 0,-29 0 0</inkml:trace>
  <inkml:trace contextRef="#ctx0" brushRef="#br0" timeOffset="163357.06">24594 14895 0,'-28'0'0,"0"0"15,0 0-15,-1 0 0,1 0 16,0 0-16,28 28 31,0 0-15,0 1-16,28-1 0,-28 0 15,28 1-15,-28-1 0,29 0 16,-1 0-16,-28 1 16,28-1-16,0-28 0,-28 28 0,29-28 15,-1 28-15,0-28 0,0 0 16,-28 29-16,0-1 47,0 0-32,-28-28-15,28 28 16,-28 1-16,0-29 0,-1 28 0,29 0 16,-28 0-16,28 1 0,-28-29 15,28 28-15,-28 0 0,-1 1 16,29-1-16,-28-28 0,28 28 16,0 0-16,-28 1 0,28-1 15,28-28 16,0 0-15,29 0-16,-29 0 0,0 0 16,1 0-16,-1 28 0,0-28 0,0 0 15,1 0-15,27 28 0,-28-28 0,1 29 16,27-29-16,-27 0 0,27 28 16,-28-28-16,29 0 0,-29 0 0,0 28 15,29-28-15,-29 0 0,1 0 0,-1 0 16,0 0-16,-56 0 31,-29 0-31,29 0 16</inkml:trace>
  <inkml:trace contextRef="#ctx0" brushRef="#br0" timeOffset="163924.01">24510 16195 0,'28'-28'0,"-28"0"16,0-1-16,0 86 47,0-29-32,0 29-15,0-29 0,0 28 16,0-27-16,0 27 0,0 1 0,0-29 16,-28 29-16,28-1 0,0 1 0,0-1 15,0-28-15,0 1 0,0 27 0,0-28 16,0 1-16,56-29 15,-56-29 1,0 1-16,28-28 0,-28 27 0,29-27 16,-29 28-16,0-29 0,0 29 0,28-29 15,-28 29-15,0 0 0,0-1 16,0 1-16,28 28 0,0 0 16,1 0-1,-1 0 1,-28 28-16,28-28 0,-28 29 0,28-29 15,1 28-15,-29 0 0,28 1 0,-28-1 16,28 0-16,-28 0 0,0 1 16,0-1-16,0 0 0,0 0 15,0 1-15,-28-1 0,0 0 16,-29 0-16,29-28 16,0 0-16,-1 0 0,1 0 15,0 0-15,0-28 0</inkml:trace>
  <inkml:trace contextRef="#ctx0" brushRef="#br0" timeOffset="164740.63">28891 14104 0,'-56'0'0,"-1"0"0,29 0 16,0 28-16,-1-28 0,1 0 0,0 28 16,28 0-16,0 1 0,0-1 0,28 0 15,0 0-15,29 1 0,-1 27 0,1 1 16,0 28-16,27-1 0,-27 1 0,28 0 15,-1 28-15,1-28 0,0 28 0,0 28 16,0-28-16,-29 0 0,29 0 0,0 0 16,-29 0-16,1 0 0,0-28 0,-1-28 15,1 28-15,-1-57 0</inkml:trace>
  <inkml:trace contextRef="#ctx0" brushRef="#br0" timeOffset="164956.87">30135 14528 0,'-28'-29'0,"0"29"15,-1 0-15,1 0 0,0 29 16,0-1-16,-1 28 0,-27 1 0,-1-1 16,1 1-16,-1 28 0,-28-1 0,0 30 15,-28-30-15,-28 29 0,28 0 0,-28 0 16,28 1-16,-29-1 0,1-29 0,-1 29 15,29-28-15,0 0 0,0-28 16,28-1-16,1 1 0</inkml:trace>
  <inkml:trace contextRef="#ctx0" brushRef="#br0" timeOffset="166006.19">22870 17439 0,'0'-29'0,"0"1"15,28 28 1,29-28-16,-29 28 0,29-28 15,-1 28-15,29 0 0,-29-29 16,29 29-16,28-28 0,-28 28 0,28 0 16,-28 0-16,28 0 0,-28 0 0,0 0 15,-1 0-15,1 28 0,-28-28 0,-1 0 16,1 29-16,-1-29 0,1 0 0</inkml:trace>
  <inkml:trace contextRef="#ctx0" brushRef="#br0" timeOffset="166540.25">23040 17184 0,'-29'0'0,"1"0"16,0-28-16,28 56 62,28-28-62,-28 29 0,28-29 16,-28 28-16,29 0 0,-1-28 16,0 28-16,0 1 0,29-1 0,-1-28 15,1 28-15,-1 0 0,1-28 0,28 29 16,0-1-16,-29-28 0,29 28 0,-28-28 15,27 29-15,-27-29 0,-29 0 0,29 28 16,-29-28-16,0 28 0,-28 0 16,-28-28-16,0 29 15,-29-29-15,29 28 0,-29 0 0,1-28 16,-1 28-16,-28 1 0,29-29 0,-29 28 16,0-28-16,29 28 0,-29 0 0,0-28 15,29 29-15,-1-29 0,1 28 0,-1-28 16,0 28-16,29-28 0,0 28 0,0-28 15,84 0 1,-28 0-16,1 0 16,27 0-16,1 0 0,28 0 0,-29 0 15,29 0-15,0 0 0,0 0 0,-1 0 16,1 0-16,0 0 0,0 0 0,-29 0 16,29 29-16,-28-29 0,-1 0 0,1 28 15,-29-28-15</inkml:trace>
  <inkml:trace contextRef="#ctx0" brushRef="#br0" timeOffset="167056.87">23577 18145 0,'0'-28'0,"0"0"15,0 0-15,0-1 0,28 1 16,0 28-16,-28-28 16,28 28-16,-28 56 31,0-27-31,0 27 16,0-28-16,-28 1 0,28 27 0,0 1 15,-28-29-15,28 28 0,0 1 0,-28-1 16,28-27-16,0 27 0,0-27 0,-29 27 15,29-28-15,0 1 0,0-1 16,0-56 0,29 28-16,-29-29 15,28 1-15,-28 0 0,28-29 0,-28 29 16,28-29-16,-28 29 0,29 0 0,-29 0 16,28-1-16,-28 1 0,28 0 15,1 28 1,-1 0-1,0 0-15,-28 28 0,28-28 0,1 28 16,-1 1-16,0-1 0,0 0 16,-28 0-16,29 1 0,-29-1 15,0 0-15,0 1 0,0-1 16,-57 0-16,29 0 0,-29-28 16,29 0-16,0 0 0,0 0 15,-1 0-15,1-28 0,0 28 16</inkml:trace>
  <inkml:trace contextRef="#ctx0" brushRef="#br0" timeOffset="167389.67">24707 17043 0,'-28'0'16,"0"-28"-16,0-1 0,-1 1 16,1 28-16,28-28 0,-28 28 15,84 0 1,-27-28-16,-1 28 0,28-29 15,1 29-15,28 0 0,0-28 0,-1 28 16,1 0-16,0 0 0,0 0 0,-29 0 16,29 0-16,-28 0 0,-1 0 0,1 28 15,-29-28-15,0 0 0,1 29 0,-1-29 16,-28 28-16</inkml:trace>
  <inkml:trace contextRef="#ctx0" brushRef="#br0" timeOffset="167823.09">24707 16902 0,'-28'0'15,"28"28"-15,-28-28 0,0 0 0,-1 0 16,58 0 15,-1 28-15,0 29-16,0-29 15,1 0-15,-1 1 0,0-1 0,0 0 16,29 0-16,-29 1 0,1-1 0,27 0 16,-28 0-16,29 1 0,-1-1 15,-27 0-15,27-28 0,-27 28 0,-1-28 16,0 29-16,0-29 0,-28 28 16,-56 0-16,28-28 0,-29 29 15,0-1-15,1 0 0,-1 0 0,-27-28 16,27 29-16,0-1 0,-27 0 0,27 0 15,1 1-15,-1-29 0,1 28 0,27 0 16,1-28-16,0 28 0,-1-28 0,29 29 16,29-29-1,27 0-15,-27 0 0,27 0 16,1-57-16,-1 57 0,1 0 16,-1 0-16,1 0 0,28 0 0,-29 0 15,1 0-15,-1 0 0,1 0 0,-1 28 16,1-28-16,-1 29 0,-27-29 0,27 28 15,1-28-15,-29 28 0,0-28 0,29 0 16</inkml:trace>
  <inkml:trace contextRef="#ctx0" brushRef="#br0" timeOffset="168306.36">25640 18117 0,'-28'0'0,"0"0"16,28-28 0,-29 28-1,29-28-15,-28 28 0,0-29 16,0 29-16,-1-28 0,1 28 0,0-28 15,-29 28-15,29 0 0,-28 0 0,-1 0 16,29 0-16,-29 0 0,29 28 0,-29-28 16,29 28-16,0 1 0,0-1 15,28 0-15,-29 0 0,29 1 0,0-1 16,0 28-16,57-27 0,-57-1 0,56 0 16,-27-28-16,27 28 0,-28 1 0,29-29 15,-29 0-15,29 0 0,-29 0 0,29 0 16,-29 0-16,0 0 0,0 0 0,1 0 15,-1-29-15,0 29 0,0 0 16,-56 0 15,28 29-31,0-1 16,0 28-16,0-27 0,28-1 16,1 0-16,-29 1 0,28-29 15,0 28-15,1-28 0,-1 28 16,0-28-16,0 0 0</inkml:trace>
  <inkml:trace contextRef="#ctx0" brushRef="#br0" timeOffset="169039.59">29061 17467 0,'-57'0'15,"29"28"-15,0-28 0,0 57 0,-1-57 16,29 28-16,-28-28 0,28 28 0,-28-28 16,28 29-16,0-1 0,28 0 15,-28 0-15,57 1 0,-29-1 16,0 28-16,-28-27 0,28 27 0,1 29 16,-29-28-16,0 27 0,28 1 0,-28 0 15,0 0-15,28-29 0,-28 29 0,0 0 16,28-29-16,-28 1 0,29-29 15,27 0-15,-28-28 0,29 0 0,28-28 16,-29-28-16,29-1 0,0 1 0,28-29 16,-28-28-16,28 0 0,-28 0 0,28 28 15,-28-28-15,-1 0 0,1 28 0,-28 0 16,-1 0-16,1 1 0,-1 27 0,-27 0 16,-1 1-16,0-1 0,1 29 0,-1-28 15,-28 27-15,0 1 0</inkml:trace>
  <inkml:trace contextRef="#ctx0" brushRef="#br0" timeOffset="169239.87">31153 18202 0,'28'0'16,"-84"0"0,-1 0-16,57-28 0,-28 28 15,-1 0-15,-27-29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42:52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12354 3476 0,'0'-28'15,"0"0"-15,0-1 0,0 1 0,0 0 16,0 0-16,-29 28 16,29 28-1,0 0 1,0 0-16,0 1 0,0 27 16,-28 1-16,28-1 0,-28 1 0,28 28 15,-28-1-15,-1 1 0,1 0 0,28 0 16,-28-29-16,0 1 0,28-1 15,-29-27-15,29-1 0,0 0 0,57-28 16,-1-56 0,-27 27-16,-1-27 0,28-1 0,-27 1 15,27-1-15,-27-28 0,-1 1 0,28 27 16,-27 1-16,-29-1 0,28 1 0,0 27 16,-28 1-16,0 0 0,28 28 15,-28 28-15,0 57 16,0-57-16,0 29 0,0-1 15,0 29-15,0-29 0,0 29 0,0 0 16,0-28-16,0 27 0,29-27 0,-29-29 16,28 29-16,0-29 0</inkml:trace>
  <inkml:trace contextRef="#ctx0" brushRef="#br0" timeOffset="216.2">13739 2911 0,'0'-28'0,"-28"28"15,28 28-15,-29 29 16,29-29-16,0 28 16,0-27-16,0 27 0,29 1 15,-29-1-15,28 1 0,-28-1 0,28 1 16,-28 28-16,28-29 0,-28 1 0,0 27 15,0-27-15,0-1 0,0 29 0</inkml:trace>
  <inkml:trace contextRef="#ctx0" brushRef="#br0" timeOffset="382.6">13739 4663 0,'0'29'0,"0"-1"16,-28-28-16,28 28 0,-57-28 15,29 28-15,84-28 16,1 0 0,-29 0-16,0 0 0,1 0 15</inkml:trace>
  <inkml:trace contextRef="#ctx0" brushRef="#br0" timeOffset="766.23">14728 3928 0,'-28'-28'16,"0"28"-16,0 0 16,-1 0-16,58 0 46,-1 0-30,0 0-16,0 0 16,-28 28-16,29-28 0</inkml:trace>
  <inkml:trace contextRef="#ctx0" brushRef="#br0" timeOffset="1849.39">15605 3674 0,'0'-28'0,"0"0"16,-29-1-16,1 29 15,28 29 16,0-1-15,0 28-16,28-27 0,-28 27 16,0 1-16,29-1 0,-29 1 0,0 28 15,0-29-15,0 1 0,0 27 0,0-27 16,0-1-16,0 1 0,0 0 0,0-1 16,-29-28-16,29 1 0,0-1 0,0 0 15,0 0-15,29-28 0,27-56 16,-28 28-16,-28-1 0,29-27 15,27-1-15,-27-28 0,-1 29 0,0-29 16,0 0-16,1 29 0,-1-29 0,0 28 16,0 29-16,1-28 0,-29 27 0,28 1 15,0 0-15,1 28 0,-1 0 0,0 0 16,0 28-16,1 0 16,-29 1-16,28 27 0,-28-28 0,0 29 15,28-29-15,-28 29 0,0-29 16,0 0-16,0 1 0,0-1 0,0 0 15,0 0-15,28-28 0,1 0 16,-1-28-16,0-28 16,0 27-16,29-27 0,-29-1 0,1 1 15,27-1-15,-28 1 0,1-1 0,-1 29 16,0 0-16,0-1 0,1 1 0,-1 28 16,0 0-16,-28 57 15,29-29-15,-29 0 0,28 29 0,-28-29 16,28 28-16,-28-27 0,28 27 15,-28 1-15,29-29 0,-29 0 0,28 29 16,-28-29-16</inkml:trace>
  <inkml:trace contextRef="#ctx0" brushRef="#br0" timeOffset="2015.8">17640 4663 0,'0'29'0,"-56"-29"0,56 28 0,-29-28 15,1 0-15,56 0 32,1 0-17,-1 0-15</inkml:trace>
  <inkml:trace contextRef="#ctx0" brushRef="#br0" timeOffset="4016.78">18432 4042 0,'-29'0'0,"-27"-29"0,28 29 0,-1 0 16,1 0-16,0 0 0,-1 0 0,29-28 15,-28 28-15,85 0 16,-29 0-16,0-28 15,29 28-15,-1 0 0,29-29 0,0 29 16,0-28-16,0 28 0,-1 0 0,29 0 16,-28 0-16,28 0 0,0 0 15,0 0-15,-28 0 0,28 0 0,0 0 16,1 0-16</inkml:trace>
  <inkml:trace contextRef="#ctx0" brushRef="#br0" timeOffset="4333.63">19817 3109 0,'-57'-28'0,"-28"-1"0,29 29 0,-1-28 16,1 28-16,-1 0 0,1 0 0,27 0 16,1 0-16,85 0 15,-29 28-15,29-28 16,-29 29-16,57-29 0,-1 28 0,1 0 15,0 0-15,28 1 0,-28-1 0,28 0 16,0 0-16,-28 1 0,28-1 0,-28 0 16,-29 0-16,29 1 0,-28-1 0,-29 0 15,0 1-15,1 27 0,-29-28 0,0 1 16,0 27-16,0-28 0,-57 29 0,29-1 16,-29 1-16,1-1 0,-29 1 0,0 0 15,0 27-15,0-27 0,1-1 0,-1 1 16,28-1-16,1-27 0,-1 27 15,29-27-15,0-1 0</inkml:trace>
  <inkml:trace contextRef="#ctx0" brushRef="#br0" timeOffset="5133.53">21513 3448 0,'0'-28'15,"-28"28"-15,28-29 0,-29 1 0,1 0 16,28 0-16,-28 28 16,28-29-16,56 29 0,1 0 15,-29 0-15,29 0 0,-1 0 16,29 0-16,-28 29 0,27-29 0,-27 28 15,28 0-15,0 0 0,-29 1 0,29 27 16,-28-27-16,-1 27 0,-28 1 0,1-1 16,-1 1-16,-28-1 0,0 29 0,-57 0 15,29-29-15,-28 29 0,-29-28 16,28 27-16,-28-27 0,1 28 0,27-29 16,-28 1-16,29-29 0,-1 0 0,1 1 15,27-1-15,1 0 0,28 0 16,57-28-16,-29 0 15,28 0-15,1 0 0,28 0 0,0 0 16,28-28-16,-29 28 0,1 0 0,0-28 16,0 28-16,0 0 0,-29 0 0,1 0 15,-1 0-15</inkml:trace>
  <inkml:trace contextRef="#ctx0" brushRef="#br0" timeOffset="5666.61">22700 2996 0,'-28'-57'16,"0"29"-16,-1-29 0,29 29 0,-28-28 16,0-1-16,0 29 0,28-29 0,-29 29 15,29-28-15,0 27 0,0 1 0,0 0 16,29 56 0,-29 0-1,0 29-15,28-29 0,-28 29 0,28-1 16,-28 29-16,28-29 0,-28 29 0,0-28 15,0-1-15,29 29 0,-29-28 0,0-1 16,0 1-16,0-29 0,0 28 0,0-27 16,0-1-16,0 0 0,28-28 15,-28-56 1,28-1-16,1 1 0,-1-1 0,0-28 16,0 1-16,1-1 0,-1-28 0,0 28 15,29 0-15,-57 29 0,28-1 0,0 29 16,-28 0-16,29-1 0,-1 29 15,-28 29-15,0-1 16,28 28-16,-28-27 0,28 27 0,-28 1 16,29-1-16,-1 1 0,0 28 0,-28-57 15,28 57-15,1-57 0,-29 28 0,28 1 16,-28-1-16,0 1 0,0-29 16,0 29-16</inkml:trace>
  <inkml:trace contextRef="#ctx0" brushRef="#br0" timeOffset="6567.32">23888 4239 0,'0'-28'15,"28"28"-15,-28-28 0,0 0 0,0-1 16,-57 29-16,29-28 16</inkml:trace>
  <inkml:trace contextRef="#ctx0" brushRef="#br0" timeOffset="7032.7">24990 3081 0,'-28'0'0,"28"-29"16,-28 29-16,28-28 0,-29 28 0,1 0 15,85 0 1,-29 0 0,0 28-16,0-28 0,29 29 15,-29-1-15,29 0 0,-29 0 0,0 1 16,29 27-16,-29-28 0,29 1 0,-29 27 15,-28-28-15,28 29 0,0-29 0,-28 1 16,0 27-16,0 1 0,0-29 0,0 0 16,-28 29-16,0-1 0,-29 1 15,29-29-15,-28 28 0,-1 1 0,0 0 16,1-1-16,28 29 0,-29-29 0,29 1 16</inkml:trace>
  <inkml:trace contextRef="#ctx0" brushRef="#br0" timeOffset="7183.15">25273 5229 0,'-28'28'0,"28"0"0,-57 0 15,0-28-15,29 29 0,0-29 16,0 0-16,84-57 16,-28 29-1</inkml:trace>
  <inkml:trace contextRef="#ctx0" brushRef="#br0" timeOffset="14649.2">10007 11023 0,'0'28'0,"29"0"15,-29 1-15,28-29 16</inkml:trace>
  <inkml:trace contextRef="#ctx0" brushRef="#br0" timeOffset="15165.47">9866 11475 0,'0'-28'16,"0"-1"-1,28 1-15,-28 0 16,57 0-16,-1-1 0,-27 1 0,27-28 16</inkml:trace>
  <inkml:trace contextRef="#ctx0" brushRef="#br0" timeOffset="15465.42">10431 10175 0,'0'-28'16,"0"56"31,0 0-47,0 0 0,0 1 16,0-1-16,0 28 0,0 1 0,0-1 15,0 1-15,0 0 0,0-1 0,-28 29 16,28-29-16,0 29 0,0-28 0,-28 28 15,28-29-15,0-28 0</inkml:trace>
  <inkml:trace contextRef="#ctx0" brushRef="#br0" timeOffset="15915.8">10516 10910 0,'0'-29'16,"-28"29"-16,28-28 15,0 0 1,56 0-16,1-1 16,-29 29-16,29-28 0,-29 0 15,29 28-15,-1-28 0,1 28 0,-29 0 16,29-29-16,-29 29 0,0 0 0,0 0 16</inkml:trace>
  <inkml:trace contextRef="#ctx0" brushRef="#br0" timeOffset="16149.06">10912 10260 0,'-28'0'0,"28"28"47,0 0-47,0 0 0,0 1 15,0-1-15,0 28 0,0 1 0,0 0 16,0-1-16,0 1 0,-57 27 0,57-27 16,-56 28-16,27-29 0,1 29 0,0-28 15,0-1-15,28 1 0,-29-29 0</inkml:trace>
  <inkml:trace contextRef="#ctx0" brushRef="#br0" timeOffset="16299.52">10799 10938 0,'0'28'0,"28"-28"16,-28 29-16,0-1 0,28 0 15,1-28-15,-1 28 0,0 1 16,1-1-16,27 0 0,-28-28 0,29 28 16,-1 1-16,-27-29 0,27 28 0,-28-28 15</inkml:trace>
  <inkml:trace contextRef="#ctx0" brushRef="#br0" timeOffset="16465.91">11223 10231 0,'-28'-28'0,"-1"28"0,1 0 16,0 0-16,56 0 31,-28 28-31,57-28 0,-29 0 15,0 29-15</inkml:trace>
  <inkml:trace contextRef="#ctx0" brushRef="#br0" timeOffset="16748.88">11788 10175 0,'-28'-28'0,"0"-1"0,0 1 0,-1 28 16,29-28-16,29 28 31,27 0-31,1 0 0,-1 0 15,1 0-15,27 28 0,-27-28 0,28 0 16,-29 28-16,29-28 0,-28 0 0,-1 0 16,1 0-16,-29 0 0</inkml:trace>
  <inkml:trace contextRef="#ctx0" brushRef="#br0" timeOffset="16965.1">11845 10062 0,'-28'0'0,"28"28"16,-29-28-16,1 28 0,28 1 16,-28-1-16,28 0 0,0 0 15,0 1-15,0 27 0,0-28 0,0 29 16,0-1-16,0 1 0,0 28 0,0-29 16,0 29-16,-28 0 0,28 28 0,0-28 15,-29 28-15,29-28 0,-28-1 0,28-27 16,0 28-16,0-29 0,0 1 0,0-29 15</inkml:trace>
  <inkml:trace contextRef="#ctx0" brushRef="#br0" timeOffset="17182.32">11873 10599 0,'28'0'32,"-28"-28"-32,57 28 0,-1 0 15,-27-29-15,27 29 0,-27 0 0,27 0 16,1 0-16,-29 0 0,28 0 0,-27 0 16,-1 0-16,0 0 0,1 0 15,-1 0-15,0 29 0</inkml:trace>
  <inkml:trace contextRef="#ctx0" brushRef="#br0" timeOffset="17382.59">12184 10147 0,'-28'0'16,"28"28"15,28-28-31,-28 28 0,0 0 0,28 1 15,-28 27-15,0-28 0,29 1 0,-29 27 16,0 1-16,0-1 0,0 29 0,0-28 16,0 27-16,0-27 0,-29 28 0,29 0 15</inkml:trace>
  <inkml:trace contextRef="#ctx0" brushRef="#br0" timeOffset="17548.99">11619 11221 0,'-29'0'16,"1"0"-16,85 0 16,-1 0-16,1-29 15,-1 29-15,29 0 0,0 0 16,0-28-16,28 28 0,-28 0 0,28 0 16,-28 0-16,28 0 0,-57 0 0,29 0 15,-29 0-15</inkml:trace>
  <inkml:trace contextRef="#ctx0" brushRef="#br0" timeOffset="17715.38">12693 10429 0,'0'28'15,"0"29"-15,0-29 0,28 1 16,-28-1-16,57 0 0,-29-28 0,29 28 15,-29 1-15,28-1 0,-27 0 0</inkml:trace>
  <inkml:trace contextRef="#ctx0" brushRef="#br0" timeOffset="20365.62">10460 13595 0,'0'-28'0,"0"-1"16,-29 29-16,29-28 16,-28 28-16,28-28 15,-28 28-15,0 0 16,-1 0-1,29 28 1,-28-28-16,28 28 0,0 1 0,0-1 16,-28 0-16,28 0 0,0 1 0,0-1 15,0 0-15,0 0 0,0 1 0,0-1 16,0 0-16,28 0 0,29-28 16,-29 29-16,0-29 0,0 0 0,1 0 15,-1 0-15,0-57 0,0 57 16,1-28-16,-1 0 0,0-1 0,-28 1 15,29 0-15,-29 0 0,0-1 0,0 1 16,-29 0-16,-27 0 16,-1 28-16,29-29 0</inkml:trace>
  <inkml:trace contextRef="#ctx0" brushRef="#br0" timeOffset="21116">11477 13482 0,'-28'0'0,"0"0"16,0 0-16,-1 0 15,1 0-15,28 28 16,-28-28-16,28 28 15,0 1-15,0-1 0,0 0 16,0 0-16,0 1 0,0 27 0,28-28 16,-28 1-16,28 27 0,1-28 15,-1 1-15,0-1 0,0-28 0,29 28 16,-29-28-16,29 0 0,-1 0 0,-27-28 16,27 28-16,1-85 0,-29 57 0,28 0 15,-27-29-15,-29 1 0,28 27 0,0-27 16,-28-1-16,0 29 0,0 0 0,-56-1 15,56 1-15,-57 0 0,29 28 0,-29-28 16,29 28-16,-28 0 0,-1 0 0,29 0 16</inkml:trace>
  <inkml:trace contextRef="#ctx0" brushRef="#br0" timeOffset="21815.48">12976 13425 0,'-29'0'16,"1"-28"-16,0 28 0,0 0 15,-1 0-15,1 28 32,28 0-32,-28-28 15,28 29-15,0-1 0,0 0 16,-29 29-16,29-29 0,0 0 0,0 29 15,0-29-15,0 29 0,29-29 0,-29 0 16,56 0-16,-27-28 0,27 29 0,-28-29 16,29 0-16,-1 0 0,1-57 0,0 29 15,27-29-15,-27 29 0,-29-28 0,29-1 16,-29 29-16,0-29 0,-28 29 0,0 0 16,0-1-16,-28 1 0,-29 28 0,1 0 15,-1 0-15</inkml:trace>
  <inkml:trace contextRef="#ctx0" brushRef="#br0" timeOffset="25898.55">14106 13680 0,'0'28'0,"0"0"16,0 0-16,57-28 0,-57 29 15,28-29-15,0 0 0,1 0 16,-1 0-16,0-29 0,1 29 0,-1-56 16,0 56-16,0-28 0,1-1 0,-1 1 15,0 0-15,0 0 16,1-1-16,-1 1 0,-28 0 15,28-1-15,-28 1 0,0 0 16,0 0-16,0-1 0,0 1 16,0 0-16,0 0 0,-28-1 15,-29 1-15,29 28 0</inkml:trace>
  <inkml:trace contextRef="#ctx0" brushRef="#br0" timeOffset="26548.84">15096 11164 0,'0'-28'15,"-28"28"1,28 28 15,28 0-31,0 1 16,-28-1-16,28 28 0,-28-27 16,29 27-16,-29-28 0,28 29 0</inkml:trace>
  <inkml:trace contextRef="#ctx0" brushRef="#br0" timeOffset="26715.24">15237 12210 0,'0'28'15,"0"0"-15,0 1 16,0-1-16,0 0 0,0 0 16,0 1-16,0-1 15,28 0-15,-28 29 0,29-29 0,-29 0 16,28 29-16,-28-29 0,28 29 0,-28-1 15,0 1-15,0-1 0</inkml:trace>
  <inkml:trace contextRef="#ctx0" brushRef="#br0" timeOffset="26864.69">15265 13680 0,'0'28'0,"-28"0"0,28 0 0,-28 1 15,28-1-15,-28 0 0,28 0 0,0 1 16,0-1-16,28 0 15,-28 1-15,56-1 0,-27-28 0,-1 28 16,0 0-16,-28 1 0,29-1 0,-29 0 16,28 29-16,-28-29 0</inkml:trace>
  <inkml:trace contextRef="#ctx0" brushRef="#br0" timeOffset="27032.09">15294 14923 0,'0'28'0,"-29"-28"0,29 29 0,-28-1 16,28 0-16,-28 1 0,28-1 0,0 0 16,0 0-16,0 1 0,28-29 15,-28 28-15,28-28 0,-28 28 16,57-28-16,-57 28 0,28 1 0,-28-1 16</inkml:trace>
  <inkml:trace contextRef="#ctx0" brushRef="#br0" timeOffset="28564.68">16424 12973 0,'-28'0'0,"56"0"47,29 0-32,-29 0-15,1 0 0,-1 0 16,28 0-16,-27 0 0,-1 0 0,28 0 16,-27 0-16,-1 0 0,0 28 0,1-28 15,-29 29-15,28-29 0,-28 28 16,0 0-16,0 0 0,0 1 0,0-1 16,-57-28-16,57 28 0,-28 29 0,0-29 15,-1 0-15,1 0 0,0 1 0,0 27 16,-1-28-16</inkml:trace>
  <inkml:trace contextRef="#ctx0" brushRef="#br0" timeOffset="28728.08">16764 14132 0,'0'-28'16,"0"-1"-1,0 1 1</inkml:trace>
  <inkml:trace contextRef="#ctx0" brushRef="#br0" timeOffset="29165.04">17951 12916 0,'-28'0'16,"28"-28"0,56 28-1,-56-28-15,29 28 0,-1 0 16,0 0-16,0 0 0,1 0 0,-1 0 15,0 0-15,29 0 0,-29 28 0,0-28 16,1 28-16,-1 1 0,0-1 0,0 0 16,1 1-16,-29-1 0,28 0 0,-28 0 15,0 1-15,0-1 0,0 0 0,-28 0 16,28 1-16,-57-1 0,29 0 0,0 29 16,-1-29-16,1 28 0</inkml:trace>
  <inkml:trace contextRef="#ctx0" brushRef="#br0" timeOffset="29339.4">18290 13991 0,'29'-29'16</inkml:trace>
  <inkml:trace contextRef="#ctx0" brushRef="#br0" timeOffset="29781.82">19364 12775 0,'-28'-28'0,"0"0"15,0 28-15,28-29 0,56 29 16,-28 0 0,1 0-16,27 0 0,-27 0 15,27 0-15,-28 0 0,29 0 0,-29 29 16,29-29-16,-29 28 0,29-28 0,-29 56 15,0-27-15,0-1 0,1 0 0,-29 0 16,28 1-16,0-1 0,-28 0 16,0 1-16,0-1 0,0 28 0,-56-27 15,56 27-15,-57-28 0,29 29 0,-29-1 16,29 1-16</inkml:trace>
  <inkml:trace contextRef="#ctx0" brushRef="#br0" timeOffset="29919.32">19619 14104 0</inkml:trace>
  <inkml:trace contextRef="#ctx0" brushRef="#br0" timeOffset="32130.94">10601 14528 0,'28'0'63,"-28"56"-47,0-28-16,29-28 15,-29 29-15,0-1 0,0 0 0,0 0 16,0 1-16,28-1 0,-28 28 15,28-27-15,-28-1 0,28 0 0,-28 0 16,29 1-16,-1-1 0,0 0 0,0 1 16,1-1-16,-1-28 0,0 28 0,1-28 15,-1 0-15,0 28 0,0-28 0,1 0 16,-1 0-16,0 0 0,0 0 0,1 0 16,-1 0-16,28-56 0,-27 56 0,-1 0 15,0-28-15,29 28 0,-29-29 0,0 29 16,1-28-16,27 28 0,-28-28 0,29 28 15,-29-29-15,1 1 0,27 28 0,-28-28 16,1 0-16,-1 28 0,28-29 0,-27 29 16,-1-28-16,28 28 0,-27-28 0,-1 28 15,29 0-15,-29 0 0,0-28 16,0 28-16,1 0 0,-1 0 0,0 0 16,0 0-16,1 0 0,-1 56 15,0-56-15,1 0 0,-1 0 16,0 28-16,0-28 0,-28 29 0,29-29 15,-1 0-15,0 0 0,-28 28 0,28-28 16,1 0-16,-1 0 0,-28 28 0,28-28 16,0 28-16,1 1 15,-29-1 1,0 0 0,0 1-16,28-29 15,-28 28-15,0 0 16,28-28-1,-28-28 64,0 0-79,-28-1 15,28 1-15,0 0 0,0-1 16,0 1-16,0 0 0,0 0 0,0-1 15,0 1-15,0 0 0,28 0 16,-28-1 0,0 1-16,29 28 0,-29-28 15,28 28-15,0 0 16,0 0 0,-28 28-16,29-28 0,-29 28 0,28-28 15,0 29-15,0-29 0,1 28 0,-1-28 16,0 28-16,1-28 0,-1 28 0,0-28 15,29 0-15,-29 29 0,28-29 0,-27 0 16,27 0-16,-28 0 0,29 0 0,-29 0 16,1 0-16,-1 0 0,28 0 15,-27-29-15,27 29 0,-28-56 0,29 28 16,0-1-16,-29 1 0,28-28 0,-27 27 16,27-27-16,-28 28 0,29-1 0,-29-27 15,0 27-15,-28 1 0,29 28 0,-1-28 16,-28 0-16,28-1 0,-28 1 15,29 28-15,-29-28 16,28 0-16,-28-1 16</inkml:trace>
  <inkml:trace contextRef="#ctx0" brushRef="#br0" timeOffset="36331.43">11364 15771 0,'-28'0'31,"28"-28"-15,28 28-16,57-28 0,-57 28 16,29-29-16,28 29 0,-29-28 0,29 28 15,-28-28-15,27 28 0,-27 0 0,28 0 16,-29-28-16</inkml:trace>
  <inkml:trace contextRef="#ctx0" brushRef="#br0" timeOffset="36581.51">12099 15347 0,'-28'-28'0,"-29"0"0,29 28 0,0-29 16,0 29-16,-1-28 0,1 28 0,0 0 15,0-28-15,28 56 47,28 29-47,-28-29 16,0 0-16,0 0 0,0 29 0,0-29 16,-57 29-16,57-1 0,-28 1 0,28-1 15,-28 1-15,28-1 0,-28 1 0,-1 28 16,29-29-16,-28 1 0,28-1 0,0-27 15,-28-1-15</inkml:trace>
  <inkml:trace contextRef="#ctx0" brushRef="#br0" timeOffset="36781.8">12014 15743 0,'-28'28'16,"-28"0"-16,27 29 15,1-29-15,28 0 0,0 1 16,-28-1-16,28 0 0,0 1 0,0-1 16,0 0-16,0 29 0,0-29 0,0 0 15,0 29-15,0-29 0,0 28 0,0-27 16,0-1-16,0 0 0,0 0 0</inkml:trace>
  <inkml:trace contextRef="#ctx0" brushRef="#br0" timeOffset="37214.22">11873 15884 0,'0'-28'0,"-56"0"15,27 28-15,1 0 0,0-29 16,0 29-16,-1 0 0,1 0 16,85 0-1,-29 0 1,0 0-16,0 0 15,1 0-15,-1 0 0,0 0 0,0 0 16,1 0-16,-1-28 0,0 28 16,0 0-16,1-28 0,-1 28 0,-28-28 15,28 28-15,1 0 16,-1 0-16,0 0 16,-28 28-1,0 0 1,0 0-16,0 1 15,0 27-15,0-28 0,-28 29 0,28 0 16,0-1-16,0 1 0,0 27 0,0-27 16,0 28-16,0-29 0,0 29 0,0 0 15,0-29-15,56 1 0,-56-1 0,29-27 16,-29 27-16,28-28 0,0 1 16,0-29-16,-28-29 15,0 1 1,0 0-16,0-29 0,-56 29 0,56-28 15,-28 27-15</inkml:trace>
  <inkml:trace contextRef="#ctx0" brushRef="#br0" timeOffset="37514.14">11760 16082 0,'0'-28'0,"-28"28"0,28-28 16,-28-1-16,84 29 47,-28 0-47,1 0 15,-1 0-15,0 0 0,29 0 0,-29 0 16,0 29-16,29-29 0,-29 28 0,29-28 16,-29 28-16,0-28 0,0 0 0,1 28 15,-1-28-15,0 29 0,-28-1 16,-56-28 0,56 28-16,-57-28 0,29 28 0,-29-28 15,1 29-15,27-29 0,-27 0 0,28 28 16,-29-28-16,29 0 0,0 0 0,-1 0 15,58-28 1,27 28 0,-28-29-16,1 29 0,-1 0 0,28 0 15,-27 0-15</inkml:trace>
  <inkml:trace contextRef="#ctx0" brushRef="#br0" timeOffset="37798.1">12552 15743 0,'0'-28'0,"0"-1"31,0 58-15,0 27 0,0-28-16,0 1 0,0 27 15,0-28-15,0 29 0,0-29 0,0 29 16,0-29-16,0 29 0,0-29 0,0 0 16,0 29-16,0-29 0,0 0 0</inkml:trace>
  <inkml:trace contextRef="#ctx0" brushRef="#br0" timeOffset="38098.01">12721 15630 0,'-28'0'0,"-29"0"16,29 0-16,0 0 15,56 0 1,29 0-1,-29 0-15,0 0 0,0 0 16,1 0-16,-1 0 0,0 0 16,1 0-1,-29 28-15,28 0 16,-28 1 0,0-1-16,0 0 0,0 0 15,0 1-15,0-1 0,0 0 0,0 0 16,-28 1-16,28-1 0,-29 0 0,29 1 15,-28-1-15,28 0 0,-28 0 0,28 1 16</inkml:trace>
  <inkml:trace contextRef="#ctx0" brushRef="#br0" timeOffset="38283.36">12636 15969 0,'0'-28'16,"29"28"15,27 0-31,-28 0 16,1 0-16</inkml:trace>
  <inkml:trace contextRef="#ctx0" brushRef="#br0" timeOffset="38797.49">13060 15347 0,'-56'0'0,"28"-28"16,-1 28-16,1 0 0,0-28 15,84 28 1,-27-29 0,-1 29-16,28 0 15,-27 0-15,-1 0 0,29 0 0,-29 0 16,28 0-16,-27 57 0,27-57 0,-28 0 16,1 0-16,-1 0 0,0 28 0,0 0 15,-28 1-15,0-1 0,0 0 16,0 0-16,-56 1 0,56-1 0,-28 0 15,-1-28-15,1 29 0,0-1 0,0-28 16,-1 28-16,1-28 0,0 28 16,0-28-16,56 0 31,28 0-31,-27 29 16,-1-29-16,0 28 0,0-28 15,1 28-15,-29 0 0,28 1 16,0-1-16,-28 0 0,28 0 0,-28 1 15,0-1-15,0 0 0,0 1 0,0 27 16,0-28-16,0 1 0,0-1 0,0 0 16,-28 0-16,28 1 0,0-1 0,-28 0 15,28 0-15,0 1 0,-28-29 0,28 28 16,0 0-16,-29-28 16</inkml:trace>
  <inkml:trace contextRef="#ctx0" brushRef="#br0" timeOffset="39248.81">12834 15771 0,'-28'0'16,"28"-28"0,28 0-1,29-1-15,-29 29 16,0-28-16,1 28 0,-1-28 0,28 28 15,-27 0-15,-1 0 0,0 0 0,1 0 16,-1 0-16,0 0 0,0 0 0,1 28 16,-1 0-1</inkml:trace>
  <inkml:trace contextRef="#ctx0" brushRef="#br0" timeOffset="39397.25">13004 15969 0,'-28'28'16,"-1"1"-16,1-29 0,0 28 15,0-28-15,84-28 16,1-1 0,-29 29-16,28-56 0,-27 56 15,27-29-15,1 29 0,-29 0 0,29 0 16,-29 0-16,28-28 0</inkml:trace>
  <inkml:trace contextRef="#ctx0" brushRef="#br0" timeOffset="39664.3">13287 15375 0,'-29'0'16,"1"0"-16,0 0 15,0 0-15,28 29 16,0-1-16,0 0 15,0 0-15,0 29 0,0-29 0,28 1 16,-28 27-16,0-28 0,0 29 0,28-1 16,-28 1-16,0-1 0,0 1 0,0 0 15,0 27-15,0-27 0,0-1 0,-28 1 16,28-1-16,0 1 0,-57-1 0,57-27 16</inkml:trace>
  <inkml:trace contextRef="#ctx0" brushRef="#br0" timeOffset="40131.61">13711 15404 0,'-29'0'15,"1"0"-15,0 0 0,0 0 16,-1 0-16,1 0 15,28-29-15,57 29 16,-29 0 0,0 0-16,0 0 0,1 0 0,27 29 15,-28-29-15,1 0 0,-1 28 0,0-28 16,1 0-16,-1 28 0,0-28 0,0 0 16,-28 28-16,0 1 0,0-1 15,-28 0 1,0 1-16,-29-29 15,57 28-15,-28-28 0,0 0 0,-1 28 16,1-28-16,0 0 16,28-28-1,56 28 1,-27 0-16,-1 0 16,0 0-16,1 28 15,-29 29-15,28-57 0,-28 28 16,28 0-16,-28 0 0,28-28 0,-28 29 15,0-1-15,0 0 0,0 0 0,0 1 16,0-1-16,-28-28 0,28 28 16,-28-28-16,0 29 0,-1-29 0</inkml:trace>
  <inkml:trace contextRef="#ctx0" brushRef="#br0" timeOffset="40313.96">13626 15517 0,'56'0'0,"-56"28"16,0 0 0,0 1-16,0-1 0,0 28 0,29-27 15,-29 27-15,0 1 0,0-1 0,0 1 16,0-1-16,0 29 0,0-28 0,-57 27 16,57-27-16,-28 28 0,28-29 0,0 1 15,0-1-15,0 1 0,0-1 0,0-27 16</inkml:trace>
  <inkml:trace contextRef="#ctx0" brushRef="#br0" timeOffset="40647.75">14672 15404 0,'0'-29'0,"-28"29"15,28-28-15,-29 28 16,29 57-1,0-29-15,0 28 16,0-27-16,-28 27 0,28 1 0,0-1 16,0-27-16,0 27 0,0 1 0,0-1 15,0 1-15,0-1 0,0-27 0,0-1 16,0 0-16,28 0 0</inkml:trace>
  <inkml:trace contextRef="#ctx0" brushRef="#br0" timeOffset="40814.15">14615 15658 0,'-28'0'16,"0"0"-1,84 0 1,1 0-16,-29 0 16,0 0-16,1 0 0,-1 0 0,0 0 15,0 28-15</inkml:trace>
  <inkml:trace contextRef="#ctx0" brushRef="#br0" timeOffset="41031.36">14304 15771 0,'0'28'16,"0"1"-1,0-1-15,0 0 16,0 0-16,29 1 0,-29-1 0,0 0 15,0 1-15,0 27 0,0-28 0,0 1 16,28-1-16,-28 28 0,0-27 0,28-29 16,-28 28-16,28-28 0,1 28 15,-1-28-15,0 0 0,0 0 0,29-56 16,-29 27-16,29 1 0,-1-28 0</inkml:trace>
  <inkml:trace contextRef="#ctx0" brushRef="#br0" timeOffset="41247.67">15379 15460 0,'-57'0'0,"29"0"0,28 28 16,-29 1-1,1 27-15,0-56 0,28 29 16,-28-29-16,28 28 0,-29 0 0,1-28 15,28 28-15,-28 1 0,0-1 0,-1 0 16,1-28-16,28 28 0,-28-28 16</inkml:trace>
  <inkml:trace contextRef="#ctx0" brushRef="#br0" timeOffset="41463.74">15096 15432 0,'0'-28'16,"-28"28"-16,28 56 15,-29-56-15,29 28 0,0 29 16,0-29-16,0 1 0,0 27 16,0-28-16,0 1 0,29-1 15,-29 0-15,0 0 0,28 1 0,0-1 16,-28 0-16,28 0 0,1 1 0,-1-1 16,28 0-16,-27-28 0,27 29 0,1-29 15,-1 28-15,1-28 0,-29 0 0,29 0 16,-1 0-16,-28-28 0,1 28 0,-29-57 15</inkml:trace>
  <inkml:trace contextRef="#ctx0" brushRef="#br0" timeOffset="41980.89">14813 16054 0,'28'28'31,"29"-28"-31,-29 0 16,0 28-16,1-28 0,-1 0 0,29 0 15,-29 0-15,0 29 0,0-29 0,1 28 16,-29 0-1,28-28-15,-28 28 16,-57-28-16,57 29 0,-28-29 16,0 0-16,0 0 0,-29 28 0,0-28 15,29 0-15,-28 28 0,-1-28 0,1 28 16,-1-28-16,29 29 0,-29-29 0,29 28 16,0-28-16,-1 28 0,29 0 15,29-28-15,-1 0 0,29 0 16,-1 0-16,29 0 0,-29 0 0,29 0 15,28 0-15,-28-28 0,0 28 0,0 0 16,0-28-16,-1 28 0,-27 0 0</inkml:trace>
  <inkml:trace contextRef="#ctx0" brushRef="#br0" timeOffset="42280.82">16227 15206 0,'-57'0'0,"57"-28"0,-28 28 16,0 0-1,-1 0-15,29 56 16,0-28-16,0 29 0,0-29 16,0 29-16,0-29 0,0 28 0,29 1 15,-29 0-15,0-29 0,0 28 0,0 1 16,0-29-16,28 0 0,-28 1 0,0-1 16</inkml:trace>
  <inkml:trace contextRef="#ctx0" brushRef="#br0" timeOffset="42430.28">16283 15404 0,'0'-29'0,"0"58"31,57 27-15,-29-56-16,0 28 0,0-28 16,29 29-16,-29-29 0,1 28 0,-1-28 15,0 28-15</inkml:trace>
  <inkml:trace contextRef="#ctx0" brushRef="#br0" timeOffset="42663.43">15944 15743 0,'0'28'0,"0"0"31,0 1-31,0-1 16,0 0-16,0 0 0,0 1 16,0-1-16,0 29 0,0-29 0,0 0 15,0 0-15,0 1 0,0-1 0,0 0 16</inkml:trace>
  <inkml:trace contextRef="#ctx0" brushRef="#br0" timeOffset="42963.59">16029 15743 0,'0'-28'16,"0"-1"-16,28 29 0,0 0 16,1 0-1,-1 0-15,0 0 0,0 0 16,1 0-16,-1 29 0,0-29 0,0 28 16,1 0-16,-1-28 0,0 28 15,-28 1-15,28-29 0,-28 28 0,29-28 16,-29 28-16,0 0 0,0 1 15,-57-1-15,1 0 16,27 1-16,1-29 0,0 28 16,-29-28-16,29 0 0,0 28 0,0-28 15,-1 0-15,1 28 0,0-28 0,56 0 32,0 0-32,1 0 15,-1 0-15,0 0 0,29 0 0,-29 0 16,0 0-16,0 0 0,1 29 0,-1-29 15,0 28-15,0-28 0</inkml:trace>
  <inkml:trace contextRef="#ctx0" brushRef="#br0" timeOffset="43197.25">15887 16280 0,'-28'0'15,"0"-28"-15,0 28 16,28 28 15,0 0-31,0 0 0,0 1 16,0-1-16,0 0 0,0 0 0,0 29 16,0-29-16,0 1 15,0-1-15,0 0 0</inkml:trace>
  <inkml:trace contextRef="#ctx0" brushRef="#br0" timeOffset="43363.66">16000 16336 0,'0'29'16,"29"-1"-16,-29 0 15,28 0 1,0-28-16,-28 29 0,29-29 15,-29 28-15,28-28 0,-28 28 16,28-28-16,0 0 0,-28 29 16,29-29-16</inkml:trace>
  <inkml:trace contextRef="#ctx0" brushRef="#br0" timeOffset="43514.11">16396 16280 0,'0'-28'0,"0"84"31,0-28-31,0 1 16,57-1-16,-57 0 16,28-28-16,-28 28 0,28-28 0,-28 29 15,57-29-15,-57 28 0,28-28 16</inkml:trace>
  <inkml:trace contextRef="#ctx0" brushRef="#br0" timeOffset="43720.36">17301 16563 0,'28'0'16,"-28"28"-16,28-28 0,-28 28 15,29-28-15</inkml:trace>
  <inkml:trace contextRef="#ctx0" brushRef="#br0" timeOffset="45413.99">12099 17919 0,'0'-28'109,"0"0"-93,-28-1-16,0 1 15,-1 0-15,1 0 0,0 28 16,0 0-16,-1 0 0,1 0 0,0 0 15,0 0-15,28 28 0,-29-28 16,29 28-16,-28 0 0,28 1 0,-28-1 16,28 0-16,0 0 0,0 1 0,0-1 15,0 0-15,0 1 0,28-1 0,0 0 16,-28 0-16,57-28 0,-29 0 16,-28 29-16,28-29 0,1 0 15,-1 0-15,0 0 0,0 0 0,1-57 16,27 57-16,-27-28 0,-1 0 0,0-29 15,0 29-15,1-1 0,-1-27 0,-28-1 16,28 1-16,0-1 0,-28 29 0,29-28 16,-29-1-16,0 1 0,0-1 0,0 0 15,0 1-15,0-1 0,0 29 0,-29 0 16,29-29-16,-28 29 0,28 0 16,-28 28-16,28 28 31,0 29-16,0-29-15,0 28 16,0-27-16,28 55 0,-28-27 0,0 0 16,0 27-16,0-27 0,0 28 0,0-29 15,28 1-15,-28-1 0,0 1 0,0-1 16,29 1-16,-29-29 0,28 0 0,-28 1 16,28-29-16,-28 28 0</inkml:trace>
  <inkml:trace contextRef="#ctx0" brushRef="#br0" timeOffset="45746.78">12778 17693 0,'0'-28'0,"-29"28"15,29-28-15,0 56 32,0 28-17,0-27-15,0 27 0,0 1 16,0-1-16,0 1 0,0 28 0,0-29 15,0 29-15,0 0 0,0-29 0,0 29 16,0-29-16,0 1 0,0 0 0,0-29 16,0 28-16,0-27 0</inkml:trace>
  <inkml:trace contextRef="#ctx0" brushRef="#br0" timeOffset="46013.82">12834 17495 0,'29'0'0,"-1"0"16,0 0 0,0 0-16,1 0 15,-1 29-15,0-29 0,0 0 0,-28 28 16,29-28-16,-29 28 0,28-28 0,-28 28 15,0 1-15,0-1 0,0 0 16,0 0-16,-28 1 0,28-1 16,-29 0-16,1 0 0,28 1 15,-28-1-15,0-28 0,-1 28 0,1 0 16</inkml:trace>
  <inkml:trace contextRef="#ctx0" brushRef="#br0" timeOffset="46280.87">13513 17100 0,'0'-29'0,"-29"29"0,29-28 15,-28 28-15,0 0 0,28-28 0,28 28 32,29 0-32,-29 0 0,29 0 15,-29 0-15,28 0 0,1 0 0,-1 0 16,1 0-16,-29 0 0,1 0 0</inkml:trace>
  <inkml:trace contextRef="#ctx0" brushRef="#br0" timeOffset="46613.66">13626 16986 0,'0'29'0,"0"-1"16,0 0-16,0 1 15,-28-1-15,28 0 16,0 0-16,-29 1 0,29-1 15,0 0-15,0 29 0,0-29 0,-28 28 16,28 1-16,0-29 0,-28 29 0,28-1 16,-29-27-16,29 27 0,-28 1 0,28-29 15,-28 28-15,0-27 0,28-1 16,0 28-16,0-27 0,0-1 0,0 0 16,0 1-16,28-29 0,-28 28 15,56-28-15,-27 28 0,-1-28 0,0 0 16,1 0-16,-1 0 0,28 0 0,-27-28 15,27 28-15,-28-28 0,29 28 0,-29-29 16,1 29-16,27 0 0,-28 0 0,1 0 16</inkml:trace>
  <inkml:trace contextRef="#ctx0" brushRef="#br0" timeOffset="47314.28">14163 17156 0,'0'28'62,"0"1"-62,28-1 0,-28 0 16,0 29-16,0-29 0,0 28 0,28 1 15,-28 0-15,0-29 0,0 28 0,0 1 16,0-29-16,0 29 0,0-29 0,0 0 16,0 0-16,0 1 0,29-29 15,-1-57 1,-28 29-16,28 0 0,-28-29 16,29 1-16,-29-1 0,28 1 0,-28-1 15,28-28-15,-28 29 0,28-1 0,-28 29 16,0-29-16,0 29 0,0 0 0,0 0 15,0 84 1,-28-28 0,28 1-16,0-1 0,0 0 0,0 0 15,0 1-15,0 27 0,0-28 0,0 1 16,57-1-16,-57 0 0,28 1 16,0-29-1,0 0-15,1 0 16,-29-29-16,28 29 0,-28-28 15,28 28-15,-28-28 0,0-1 16,29 29-16,-29-28 0,0 56 31,28-28-31,-28 29 16,0-1-16,0 0 0,28 1 0,-28-1 16,28 28-16,-28-27 0,29-1 0,-29 0 15,28 0-15,0 1 0</inkml:trace>
  <inkml:trace contextRef="#ctx0" brushRef="#br0" timeOffset="47780.61">15520 17156 0,'-28'0'15,"-1"0"1,1 0 0,0 0-1,0 0-15,-1 0 16,1 0-16,0 0 0,-1 0 15,1 28-15,0-28 0,0 29 0,-1-29 16,1 28-16,0 0 0,0 0 0,-1 1 16,29-1-16,0 0 0,0 0 15,57-28-15,-57 29 0,56-1 0,-27-28 16,-1 0-16,0 28 0,0-28 0,1 29 16,-1-29-16,0 28 0,1 0 15,-1 0-15,0 1 16,-28-1-16,0 0 15,0 0-15,0 1 0,0-1 16,-28-28-16,28 28 16,-28-28-16,-29 28 0,29-28 15,-1 0-15,1 0 0,0 0 0,0 0 16,-1 0-16</inkml:trace>
  <inkml:trace contextRef="#ctx0" brushRef="#br0" timeOffset="48046.64">15831 16732 0,'0'-28'0,"0"84"31,0-27-31,0-1 16,0 0-16,0 0 0,0 29 16,28-29-16,-28 29 0,0-1 0,0 1 15,0-1-15,0 1 0,0-1 0,0 1 16,0 28-16,0-29 0,-28 1 0,28-1 16,0-27-16,0 27 0,0-28 0</inkml:trace>
  <inkml:trace contextRef="#ctx0" brushRef="#br0" timeOffset="48363.49">16057 17156 0,'0'28'0,"-28"-28"15,-1 0-15,1 0 47,28 29-47,-28-29 0,28 28 0,-28-28 16,-1 28-16,29 0 0,-28-28 0,0 29 15,0-1-15,-1 0 0,1 0 16,0 1-16,28-1 0,0 0 16,28-28-1,-28 29-15,57-29 0,-29 0 16,0 28-16,0-28 0,1 28 15,-1-28-15,28 28 0,-27 1 0,27-29 16,1 28-16,-29-28 0,29 28 0</inkml:trace>
  <inkml:trace contextRef="#ctx0" brushRef="#br0" timeOffset="48964.31">16340 16789 0,'-29'0'15,"1"0"-15,0 0 0,0 0 0,-1 0 16,1 0-16,85 0 31,-57 28-15,56-28-16,-28 0 0,29 28 0,-29-28 15,29 28-15,-1-28 0,1 0 0,-1 0 16,1 29-16,-1-1 0,-27 0 0,27-28 16,-27 28-16,-1 1 0,0-1 0,0-28 15,-28 28-15,29 1 0,-29-1 0,0 0 16,0 0-16,0 1 0,0 27 16,0-28-16,0 29 0,-29-1 0,29 1 15,-28 0-15,28 27 0,-28-27 0,28-1 16,0 29-16,0-28 0,0-1 0,0 1 15,0-1-15,0-27 0,0 27 0</inkml:trace>
  <inkml:trace contextRef="#ctx0" brushRef="#br0" timeOffset="49147.15">16538 17947 0,'-29'0'15,"86"0"17,-29 0-32,0 0 0,29 0 0,-29 0 15,29 0-15,-1 0 0,-27 0 0</inkml:trace>
  <inkml:trace contextRef="#ctx0" brushRef="#br0" timeOffset="52447.02">18658 16930 0,'-29'0'0,"1"0"16,0 0-16,0 0 16,-1 0-16,29-28 15,57 28 16,-1 0-31,-27 0 16,-1 0-16,0 0 0,29 0 0,-29 28 16,29-28-16,-1 56 0,-28-56 0,29 29 15,0 27-15,-29-27 0,0-1 0,0 28 16,1-27-16,-29 27 0,28-28 0,-28 29 16,0-1-16,0-27 0,0 27 0,-28 1 15,28-29-15,-57 29 0,29-29 0,-29 0 16,1 0-16,27 1 0,-27-1 15,-1 0-15,1 0 0,28-28 0,-1 29 16,1-29-16,0 0 0,-1 28 16,86-28-1,0-28 1,-29 28-16,28 0 0,1 0 0,-1 0 16,1 0-16,0 0 0,-1 0 0,-28 0 15,29 0-15,-29 0 0,29 0 0,-29 0 16</inkml:trace>
  <inkml:trace contextRef="#ctx0" brushRef="#br0" timeOffset="52729.99">19478 16336 0,'0'-28'16,"0"0"-1,0 56 1,0 29 0,0-29-16,0 0 15,0 29-15,0-1 0,0 1 0,28-1 16,-28 1-16,0-1 0,0 1 0,28 28 15,-28-29-15,0 1 0,0-29 0,28 29 16,-28-1-16,0-28 0</inkml:trace>
  <inkml:trace contextRef="#ctx0" brushRef="#br0" timeOffset="53096.2">19789 16478 0,'0'-29'0,"28"29"16,-28-28-16,0 56 63,0 1-63,-28-1 15,28 0 1,0 1-16,-29-29 15,1 28-15,0 0 16,28 0-16,-29-28 0,29 29 16,0-1-1,29 0 17,-1-28-32,-28 28 15,28 1-15,1-29 0,-1 28 0,28 0 16,-27-28-16,-29 28 0,28 1 0,0-29 15,0 28-15,1 0 0,-29 0 0</inkml:trace>
  <inkml:trace contextRef="#ctx0" brushRef="#br0" timeOffset="53746.84">17725 16676 0,'-28'28'0,"-1"-28"0,29 28 0,-28-28 16,28 28-16,0 1 16,57-29-16,-29 0 0,28 0 0,1 0 15,-1 28-15,1-28 0,28 0 16,0 0-16,-1 0 0,1 0 0,0 0 15,0 0-15,0 28 0,-29-28 0,1 0 16,-29 28-16,29-28 0,-29 29 16,0-29-16</inkml:trace>
  <inkml:trace contextRef="#ctx0" brushRef="#br0" timeOffset="54416.47">18036 16760 0,'-28'0'16,"-1"0"-16,1 0 0,0 0 16,-1 0-16,1 0 15,28 29 1,0-1 0,0 0-16,0 0 0,0 1 15,0 27-15,28-28 0,-28 1 16,0-1-16,29 0 0,-29 29 0,28-29 15,0 0-15,1 1 0,-29-1 0,28 0 16,0-28-16,-28 28 0,28 1 0,1-29 16,-29 28-16,28 0 15,-28 0-15,0 1 16,0-1-16,-57 0 16,57 1-16,-28-1 15,28 0-15,-28 0 0,28 1 16,0-1-16,-28-28 15,28 28-15,0 0 16,0 1 0,0-1 15,-29-28-31,29 28 78,-28-28-62,56 0 46,29 0-46,-29 0-16,0-28 0,1 28 0,27 0 15,1 0-15,-1 0 0,29-28 0,-28 28 16,-1 0-16,29 0 0,-29 0 0,1 0 16,0 0-16,-1 0 0,1 0 0,-1 0 15,-28 0-15,29 0 0,-29 0 0,1 0 16,-1 0-16,-56-29 16</inkml:trace>
  <inkml:trace contextRef="#ctx0" brushRef="#br0" timeOffset="67546.5">17075 12295 0,'-57'-29'15,"29"29"1,28-28-16,-28 28 0,-1 0 16,29-28-16,-28 28 0,0 0 0,0 0 15,-1 0-15,1 0 0,0 0 16,-1 28-16,1-28 0,0 57 15,0-29-15,-1 28 0,-27 1 16,28 0-16,-29 27 0,29 1 0,-29 28 16,29-28-16,0 28 0,28 0 0,0 28 15,0-28-15,0 29 0,56-1 0,-28-28 16,57 28-16,0-27 0,0-1 0,0-29 16,28 1-16,28-28 0,-28-1 0,29-28 15,-29-28-15,28 0 0,-28-56 0,0 28 16,0-29-16,0-28 0,0 29 0,-28-57 15,0 28-15,0-28 0,-29 0 0,1-28 16,-29 27-16,-28 1 0,0-28 16,-56 28-16,27 0 0,-55 0 0,-1 28 15,-28-28-15,0 28 0,-1 1 0,-27-1 16,0 0-16,-1 28 0,1 1 0,28-1 16,-28 29-16,28 28 0,0-28 0</inkml:trace>
  <inkml:trace contextRef="#ctx0" brushRef="#br0" timeOffset="70629.5">16142 10599 0,'0'-28'16,"-28"28"-16,28-29 0,-29 29 15,29-28-15,-28 28 0,0 28 47,28 29-47,0-29 0,-29 0 16,29 29-16,0-1 0,-28 1 0,28-1 16,0 1-16,-28 0 0,28-1 0,0-28 15,-28 29-15,28-29 0,0 0 0,0 1 16,0-1-16,28-28 15,0-57-15,29 1 16,-29 28-16,0-1 0,1-27 16,-1-1-16,0 29 0,-28-29 0,28 29 15,1 0-15,-29 0 0,28-1 16,-28 1-16,28 28 0,-28 28 31,0 1-15,0-1-16,0 0 0,0 0 0,0 1 15,28-1-15,-28 0 0,0 29 0,29-29 16,-29 29-16,0-29 0,0 0 0,0 29 16,28-29-16,0 0 0,-28 29 0</inkml:trace>
  <inkml:trace contextRef="#ctx0" brushRef="#br0" timeOffset="73695.82">15435 10627 0,'0'-28'16,"0"0"0,28 28-16,-28-29 15,29 29-15,-29 29 47,-29-29 16,1 28-48,0-28-15,0 0 16,-1 0-16,1 28 0,0-28 16,-1 0-16,1 28 0,0-28 15,0 0-15,-1 0 0,1 0 16,0 0-16,0 0 15,56 0 17,28-28-32,-27 28 15,-1 0-15,0 0 0,0 0 16,1 0-16,-1 0 16,0 0-16,1 28 0,-1-28 0,0 0 15,29 29-15,-29-29 0,0 0 16,0 0-16,1 28 0,-1 0 0</inkml:trace>
  <inkml:trace contextRef="#ctx0" brushRef="#br0" timeOffset="73978.78">14983 11108 0,'0'-29'0,"-29"29"16,29-28-16,57 28 31,-29 0-31,1 0 16,-1 0-16,0 0 0,0 0 0,1 28 15,27-28-15,-28 29 0,1-1 0,27 0 16,1 0-16,-29 1 0</inkml:trace>
  <inkml:trace contextRef="#ctx0" brushRef="#br0" timeOffset="79812.03">23294 12436 0,'0'-28'0,"0"-1"16,-28 29-16,28-28 0,-29 28 15,29-28 1,-28 28-16,0 0 16,0 0-16,-1 0 15,1 0-15,0 56 16,0-56-16,-1 29 0,1-1 0,0 29 15,-1-29-15,1 28 0,28-27 0,-28 27 16,0 1-16,-1-1 0,1 29 0,28-29 16,0 29-16,-28-28 0,28 28 0,0-1 15,0 1-15,0 0 0,56 0 0,-27 0 16,27-1-16,-28 1 0,29 0 16,28-29-16,-29 1 0,29 0 0,28-1 15,-28-56-15,28 28 0,0-28 0,-28 0 16,28 0-16,0-28 0,0 0 0,-28-29 15,28 29-15,-28-29 0,0 1 0,0-29 16,-1 29-16,-27-29 0,-1 28 0,1-28 16,-1 1-16,-27 27 0,-1-28 0,0 1 15,-28-1-15,0 0 0,0 0 0,-28 0 16,-29 29-16,1-29 0,-1 29 0,-27-29 16,27 28-16,-56 29 0,28-29 0,0 29 15,-28 28-15,0-28 0</inkml:trace>
  <inkml:trace contextRef="#ctx0" brushRef="#br0" timeOffset="80545.39">23266 12803 0,'0'-28'16,"-29"28"0,29 28 31,0 29-47,0-29 0,0 0 15,0 1-15,0 27 0,0-27 0,0-1 16,0 28-16,0-27 0,0 27 0,-28-28 15,28 1-15,0-1 0,0 0 0,-28-28 16,28 28-16,28-28 16,-28-28-1,57 28-15,-29-56 0,0 27 0,0 1 16,1-28-16,-1 27 0,0-27 0,29 28 16,-29-1-16,0-27 0,1 27 0,-1 1 15,-28 0-15,0 84 31,0 1-31,-28-29 16,28 1-16,0-1 0,-29 28 0,29-27 16,0-1-16,0 0 0,0 0 0,0 1 15,0-1-15,0 0 0,57-28 16,-29 0 0,29-28-16,-29-29 15,0 29-15,1 0 16,-29 0-16,28-1 0,-28 1 15,28 0 1,-28 56 15,0 0-31,0 1 16,0-1-16,0 0 0,0 0 16,0 1-16,0-1 0,0 0 15</inkml:trace>
  <inkml:trace contextRef="#ctx0" brushRef="#br0" timeOffset="80978.33">24453 12860 0,'-28'0'0,"-29"0"16,29-28-16,0 28 15,-1 0-15,1-29 16,0 29-16,0 0 16,-1 0-16,1 0 15,0 0-15,28 29 16,-29-29-16,1 28 0,0 0 16,0-28-16,28 28 0,-29 1 0,1-1 15,28 0-15,0 1 16,28-1-1,1-28-15,27 0 16,-28 0-16,1 0 0,-1 0 16,0 28-16,-28 0 15,0 1-15,0-1 16,0 0-16,-28 0 16,28 1-16,-28-1 15,-1 0-15,1-28 0,0 28 16,0-28-16,-1 29 0,1-29 15,0 28-15,0-28 0,-29 0 0,29 0 16,0 0-16</inkml:trace>
  <inkml:trace contextRef="#ctx0" brushRef="#br0" timeOffset="81212.48">24566 12323 0,'-56'0'0,"-1"0"16,57 28-16,-57-28 0,29 28 15,28 1-15,-28-1 0,28 0 0,0 29 16,0-29-16,0 29 0,0-1 16,0 1-16,0-1 0,0 1 0,28-1 15,-28 29-15,0-28 0,0 27 0,0-27 0,0 28 16,0-29-16,0 1 0,0-1 15,0 1-15,0-1 0,0-27 0</inkml:trace>
  <inkml:trace contextRef="#ctx0" brushRef="#br0" timeOffset="81511.89">24764 12945 0,'0'-29'0,"-28"1"15,-1 28 17,1 0-1,0 28-31,0-28 0,28 29 16,-29-29-16,1 28 0,28 0 0,-28-28 15,0 29-15,-1-29 0,1 28 0,28 0 16,-28-28-16,28 28 0,-29-28 0,29 29 15,0-1-15,57-28 16,0 0-16,-29 0 0,28 28 16,-27-28-16,27 0 0,1 0 15,-1 28-15,-28-28 0,29 29 0</inkml:trace>
  <inkml:trace contextRef="#ctx0" brushRef="#br0" timeOffset="82162.05">27817 13114 0,'0'-28'0,"28"28"0,-28-28 15,29 0-15,-29-1 0,0 1 16,28 28-16,-28-28 0,0-1 0,0 1 16,0 0-16,-57 0 15,29-1-15,0 29 0,-1-28 16,1 28-16,0 0 0,-29 0 0,29 0 15,-28 0-15,-1 28 0,1-28 0,-1 57 16,0-1-16,-27-27 0,27 27 16,1 1-16,-1 28 0,29-29 0,-29 29 15,29-29-15,0 29 0,28 0 0,0 28 16,0-28-16,28 0 0,28-1 0,1-27 16,0 0-16,27 27 0,-27-55 0,28-1 15,28 0-15,-28 0 0,-1-28 0,29 0 16,-28 0-16,0-28 0,-28 0 0,27-29 15,-27 1-15,0-1 0,-1 1 0,-28-1 16,1-28-16,-1 1 0,-28-1 0,0 0 16,0 0-16,0 0 0,0 1 0,-28-1 15,-29 0-15,29 0 0,-29 0 0,29 1 16,-29-1-16,1 28 0,-1 29 0,-27-28 16</inkml:trace>
  <inkml:trace contextRef="#ctx0" brushRef="#br0" timeOffset="82727.98">27450 13171 0,'28'0'47,"-28"28"-32,0 0 1,-28 1 0,28-1-16,0 0 0,-29 29 0,29-29 15,-28 28-15,28-27 0,0 27 0,0-27 16,0-1-16,0 0 0,0 0 0,0 1 16,0-1-16,28-28 0,29 0 15,-29 0-15,0 0 0,1-28 0,-1-1 16,0 1-16,29-28 0,-29 27 0,0 1 15,0-29-15,1 29 0,-1 0 0,-28 0 16,28-1-16,-28 1 0,0 0 0,0 0 16,0 56 31,0 0-47,0 0 15,-28 1-15,28 27 0,0-28 0,0 29 16,0-29-16,0 29 0,0-1 0,0 1 15,0-29-15,0 29 0,0-1 0,0-28 16</inkml:trace>
  <inkml:trace contextRef="#ctx0" brushRef="#br0" timeOffset="88560.67">23237 12379 0,'29'0'0,"-29"-28"31,28-28-31,-28 27 0,28 1 16,0 0-16,1-29 0,-1 29 0,0-28 16,29-1-16,-1 0 0,1-27 0,-1 27 15,1-28-15,28 29 0,0-29 0,-1-28 16,1 28-16,0-28 0,28 28 15,-28-28-15,28 29 0,0-30 0,0 30 16,28 27-16,1-28 0,-29 29 0,28 28 16,-28-1-16,29 29 0,-29 0 0,28 0 15,-56 29-15,28 27 0,-28-28 0,28 29 16,-28-1-16,-1 1 0,1 28 0,-28-29 16,56 29-16,-28 0 0,0-29 0,-1 29 15,29 0-15,-28-29 0,0 29 0,0-28 16,28 28-16,-28-29 0,-29 1 0,29 27 15,-28-27-15,-1-1 0,-28 1 0,29 0 16,-29-1-16,-28 1 0,28-1 0,-28 1 16,29-1-16,-29-28 0,0 29 0,28-29 15,-28 1-15,0-1 0,0 0 16,0 0-16,28-28 0,-28 29 31</inkml:trace>
  <inkml:trace contextRef="#ctx0" brushRef="#br0" timeOffset="89028.49">27139 12493 0,'-29'0'16,"86"0"-1,-57 28 1,56-28-16,-27 28 0,27-28 0,1 28 16,-1 1-16,-27-1 0,27 0 0,1 0 15,-1 1-15,1-1 0,-29 0 0,28 0 16,-27-28-16,27 29 0,-27-29 0,-1 28 15,0-28-15,0 0 0,1 0 16,-1-28-16,0-1 0,-28-27 16,28-1-16,1 1 0,-1-1 0,29-27 15,-29-1-15,0-28 0,0 28 0,1 0 16,-1-28-16,-28 28 0,28 0 0,-28 1 16</inkml:trace>
  <inkml:trace contextRef="#ctx0" brushRef="#br0" timeOffset="89877.4">24085 12803 0,'-28'29'0,"28"-86"32,0 29-32,0 0 0,28 28 15,-28-29-15,57-27 0,-29 28 0,1-29 16,27 29-16,1-29 0,-1 1 0,1-1 16,-1 1-16,29-1 0,0 1 0,0-1 15,-1 1-15,1-1 0,28 0 16,0 1-16,-28 28 0,28-1 0,0 1 15,0 0-15,-28 28 0,0-28 0,0 28 16,0 0-16,-29 0 0,1 0 0,-1 56 16,-27-56-16,27 57 0,-28-29 0,1 0 15,-1 0-15,28 1 0,-27 27 0,-1-27 16,29-1-16,-1 28 0,-28-27 0,29 27 16,-1-28-16,29 1 0,-28 27 0,-1-28 15,1 1-15,-1-1 0,1 29 0,-1-29 16,-27 0-16,-1 0 0,0 1 15,1-29-15,-1 28 0,-28 0 0,0 0 16,28-28-16,-28 29 0,0-1 16</inkml:trace>
  <inkml:trace contextRef="#ctx0" brushRef="#br0" timeOffset="90377.6">26460 13058 0,'-28'0'16,"28"-28"-16,0-1 15,56 29 1,-27 0-16,-1 0 16,28 0-16,-27 0 0,27 0 0,-27 29 15,27-29-15,1 28 0,-1-28 0,29 28 16,-29 0-16,1 1 0,28-29 0,-29 28 16,29-28-16,-28 0 0,-1 0 0,1 0 15,-1 0-15,-27 0 0,-1 0 16,0 0-16,0-28 0,1 28 0,-1-29 15,-28 1-15,0 0 0,0 0 0,0-1 16,0-27-16,0-1 0,-28 1 0,28-29 16,-57 0-16,57-28 0,-28 28 0,0-28 15,-1 28-15</inkml:trace>
  <inkml:trace contextRef="#ctx0" brushRef="#br0" timeOffset="91143.9">26856 13764 0,'0'29'31,"0"-1"-15,0 0 78,0 0-79,0 1-15,0-1 16,0 0-16,0 1 0,0-1 0,-28 0 15,28 0-15,0 1 0,-57-1 0,57 0 16,0 0-16,-28 29 0,0-29 0,28 29 16,-29-29-16,1 28 0,28-27 15,-28 27-15,-1 1 0,1-29 0,0 29 16,0-29-16,-1 28 0,-27 1 0,28-29 16,-29 0-16,29 29 0,-1-29 0,-27 0 15,-1 1-15,29-1 0,-28 0 0,-1-28 16,1 29-16,-1-29 0,0 28 0,1-28 15,-1 0-15,1 0 0,-1 0 0,1-28 16,-1 28-16,29-57 0,-29 29 0,29-1 16,0-27-16,0 28 0,-1-29 0,1 29 15,28-29-15,-28 29 0,0-28 0</inkml:trace>
  <inkml:trace contextRef="#ctx0" brushRef="#br0" timeOffset="91777.62">24623 13680 0,'28'-29'16,"-28"1"-1,0 56 17,0 29-32,0-29 15,0 0-15,28 29 0,-28-29 16,0 29-16,0-1 0,0 1 0,0 28 15,0-29-15,0 1 0,0-1 0,0 1 16,0 27-16,0-27 0,-28 0 0,28-29 16,0 28-16,0-27 0,0-1 0,0 0 15,0 0-15,56-28 0,-27 0 16,-29-56-16</inkml:trace>
  <inkml:trace contextRef="#ctx0" brushRef="#br0" timeOffset="92060.59">24934 13567 0,'-29'0'0,"1"-29"0,0 1 16,28 0-16,-29 28 0,1 0 0,28-29 15,28 29 17,1 0-17,-1 0-15,29 29 0,-29-1 0,28 0 16,1 1-16,-1-1 0,29 0 0,-28 0 16,-1-28-16,1 29 0,-1-1 0,-27 0 15,-1 0-15,0-28 0,0 29 0,1-1 16</inkml:trace>
  <inkml:trace contextRef="#ctx0" brushRef="#br0" timeOffset="92877.65">27054 13708 0,'0'-28'15,"0"56"16,56-28-31,-56 28 16,29 0-16,-29 29 0,28-29 0,0 29 16,0-1-16,-28 1 0,29-1 0,-1 1 15,-28-1-15,28 1 0,-28-1 16,28 1-16,-28-29 0,29 29 0,-29-1 16,0 1-16,28-1 0,-28 1 0,0-1 15,0 1-15,0-1 0,0 1 0,0-1 16,0 1-16,-57 0 0,57 27 0,-28-27 15,0-1-15,0 29 0,-1-28 0,1-1 16,0 1-16,0 28 0,-29-29 0,29 1 16,-1 27-16,1-27 0,0-1 0,-29 1 15,29 28-15,0-29 0,0-27 0,-29 27 16,29 1-16,0-29 0,-29 28 0,29-27 16,-1-1-16,-27 0 0,28 0 15,-1 1-15,-27-29 0,28 28 0,-1-28 16,-27 0-16,-1 0 0,29 0 0,-29 0 15,1-57-15,-1 57 0,1-28 0,-1-28 16,-28 27-16,29-27 0,-29 28 0,0-29 16,0 1-16,29-1 0,-29-28 0,0 29 15,1-29-15,27 28 0,0 1 0,1-29 16,-1 29-16,29-29 0,-28 28 0,27-28 16,1 29-16,28-29 0,-28 0 0,28 1 15,0 27-15,-29-28 0,29 29 0,0-1 16,0 1-16,0 27 0,0 1 15,0-28-15,0 27 0,0 1 0,0 0 16,0 0-16,0-1 0,0 1 0,0 0 16,0-1-16,0 1 0,0 0 0,-28 0 15</inkml:trace>
  <inkml:trace contextRef="#ctx0" brushRef="#br0" timeOffset="93511.43">24566 13482 0,'0'-29'15,"0"1"-15,0 0 0,28 0 16,-28-1-16,0 1 16,0 0-16,0 56 31,-28 29-31,28-29 16,-28 0-16,28 29 0,-28-1 0,-1 1 15,1 28-15,0-29 0,-1 29 0,1-29 16,0 29-16,0 0 0,-1-28 0,-27 27 15,28-27-15,-1-1 0,1 1 0,0-1 16,-1 1-16,29 0 0,-28-29 0,28 0 16,0 0-16,0 1 0,28-1 15</inkml:trace>
  <inkml:trace contextRef="#ctx0" brushRef="#br0" timeOffset="93744.6">24764 13567 0,'0'-29'0,"0"1"0,-28 28 15,-1 0-15,1 0 16,28 28 0,0 1-16,28-1 15,-28 28-15,57 1 0,-1-1 0,1 1 16,0 28-16,-1-29 0,1 29 0,27 0 15,-27-29-15,28 29 0,-29-28 0,1-1 16,-1 29-16,1-28 0,-1-29 0,-27 28 16,27-27-16,-27-1 0</inkml:trace>
  <inkml:trace contextRef="#ctx0" brushRef="#br0" timeOffset="96761.15">22587 16760 0,'0'-28'78,"-28"0"-46,0 0-17,-1-1-15,1 1 0,28 0 16,-28 28-16,28-28 0,-28-1 0,-1 29 16,29-28-16,-28 28 0,0 0 15,0 0-15,-1 0 16,1 28-16,0 1 15,28-1-15,-29 0 0,29 0 16,0 29-16,0-29 0,-28 29 0,28-1 16,0-28-16,0 29 0,0-1 0,0-27 15,0 27-15,0-27 0,0-1 16,0 0-16,57-28 0,-29 0 16,29-28-1,-29-29-15,0 29 16,-28-29-16,28 1 0,1-1 0,-1 1 15,0-29-15,-28 29 0,28-1 0,1-28 16,-1 29-16,-28-29 0,28 28 0,-28 1 16,28-1-16,-28 1 0,0-1 0,29 29 15,-29 0-15,0-29 0,0 29 0,0 0 16,0-1 0,0 58 15,0-1-31,0 0 0,0 29 0,0-29 15,0 29-15,0-1 0,0 1 0,0-1 16,0 1-16,0-1 0,0 29 0,0-28 16,0 27-16,0-27 0,0 28 0,0-29 15,-29 29-15,29-29 0,0 1 0</inkml:trace>
  <inkml:trace contextRef="#ctx0" brushRef="#br0" timeOffset="97078">23068 16478 0,'0'-29'16,"0"1"-16,-28 28 31,28 28-31,0 29 16,0-29-16,0 1 15,0 27-15,0-28 0,0 29 0,0 28 16,0-29-16,0 29 0,0-29 0,0 29 16,0-28-16,0 28 0,0-1 0,-29-27 15,29 28-15,0 0 0,-28-29 0,28 1 16,0-1-16,0 1 0,0-29 0,0 0 15</inkml:trace>
  <inkml:trace contextRef="#ctx0" brushRef="#br0" timeOffset="97377.9">23096 16449 0,'0'-28'15,"0"0"-15,0 0 0,-28 28 16,56 28 15,29-28-31,-29 28 16,0 0-16,0 1 0,1-1 16,-1-28-16,0 28 0,-28 1 0,28-29 15,-28 28-15,0 0 0,29-28 0,-29 28 16,0 1-16,-29-1 0,29 0 15,-56 0-15,56 1 0,-28-1 16,-1-28-16,1 28 0,0 0 0,0-28 16,-1 29-16,1-29 0</inkml:trace>
  <inkml:trace contextRef="#ctx0" brushRef="#br0" timeOffset="97643.93">23577 16110 0,'-29'-28'0,"1"0"16,28 0-16,-28 28 15,56 0 1,29 0-1,-29 0-15,0 0 0,0 0 0,29 0 16,-29 28-16,1-28 0,-1 0 0,0 28 16,0-28-16,1 0 0,-1 0 0,0 0 15,-28 28-15,28-28 0</inkml:trace>
  <inkml:trace contextRef="#ctx0" brushRef="#br0" timeOffset="102610.93">27760 10316 0,'0'28'391,"0"1"-376,0-1-15,-28 28 0,28-27 16,-28 27-16,0 1 0,-1 28 0,1-1 16,0 1-16,0 0 0,-29 28 15,29-28-15,0 28 0,-1 0 0,1-28 16,0 0-16,-1-1 0,29-27 0,0-1 16,0 1-16,0-29 0,29 0 0,-29 1 15,56-29-15,1 0 0,-29 0 0,29-29 16,-1 1-16,1-28 0,-1-1 0,29 1 15,-28-1-15,27-28 0,-27 0 0,-1 1 16,1 27-16,-29-28 0,1 57 0</inkml:trace>
  <inkml:trace contextRef="#ctx0" brushRef="#br0" timeOffset="104427.52">23746 16167 0,'0'-28'15,"0"56"32,0 0-31,29-28-16,-29 28 0,28-28 0,-28 29 15,28-1-15,-28 0 0,28 0 0,-28 1 16,29-1-16,-29 0 0,0 0 16,0 1-16,0 27 0,0-27 0,0-1 15,-57 0-15,57 0 0,-28 29 0,28-29 16,-28 0-16,28 29 0,-29-29 0,29 0 16,0 1-16,0 27 0,-28-28 0,28 1 15,-28-1-15,28 0 0,0 1 0,0-1 16,0 0-16,-29 0 15,29 1-15,57-29 47,-57-29-47,28 29 16,1 0-16,-1-28 0,0 28 0,29-28 16,-29 28-16,28-28 0,1 28 0,-1-29 15,-27 29-15</inkml:trace>
  <inkml:trace contextRef="#ctx0" brushRef="#br0" timeOffset="105310.37">24283 16365 0,'0'-29'0,"0"58"62,0-1-62,0 0 16,0 0-16,0 1 0,0 27 0,0-27 16,0 27-16,0 1 0,-28-1 0,28 1 15,-28-1-15,28 1 0,-28-1 0,28-28 16,-29 29-16,29-29 0,0 1 0,0-1 15,29-56 1,-1-29 0,-28 29-16,28-29 0,-28 29 15,57-29-15,-57 1 0,28-1 0,-28 1 16,28 28-16,-28-1 0,28-27 0,-28 28 16,0-1-16,29 29 0,-29 29 46,28-1-30,-28 0-16,0 0 0,0 1 16,0-1-16,0 28 0,0-27 0,0-1 15,0 28-15,0-27 0,0-1 0,0 0 16,0 0-16,0 1 16,0-86-1,57 1-15,-57 27 0,28 1 16,-28-28-16,56 27 0,-56-27 0,29-1 15,-1 29-15,-28 0 0,0 0 0,0-1 16,28 29-16,-28 29 31,0 27-31,0-28 16,0 1-16,0-1 0,0 0 0,0 0 16,0 1-16,0-1 0,0 0 0,0 0 15,28-28-15,-28 29 0,0-1 0</inkml:trace>
  <inkml:trace contextRef="#ctx0" brushRef="#br0" timeOffset="105810.57">25188 16421 0,'-28'-28'15,"-1"28"-15,1-28 16,0-1-16,0 1 15,-1 28-15,29-28 16,-28 28-16,0-28 0,0 28 16,-1 0-16,1 0 15,0 56-15,-1-28 16,29 1-16,0-1 0,0 0 16,0 0-1,29 1-15,-1-29 16,-28 28-16,28-28 0,-28 28 15,29-28-15,-29 29 0,28-29 0,-28 28 16,0 0-16,0 0 0,0 1 16,28-1-16,-28 0 0,0 0 0,0 1 15,0-1-15,0 0 0,-56 0 0,27 1 16,29-1-16,-28-28 0,28 28 16,-28 0-16,-1-28 15</inkml:trace>
  <inkml:trace contextRef="#ctx0" brushRef="#br0" timeOffset="106093.56">25471 15715 0,'0'-29'0,"0"1"16,28 28-16,-28-28 0,0 56 47,0 0-47,0 29 0,0-29 16,0 29-16,0-1 0,0 1 0,0-1 15,0 1-15,0 28 0,0-1 0,0-27 16,0 28-16,0-29 0,-57 29 0,57 0 15,0-29-15,0 1 0,0-1 0,0 1 16</inkml:trace>
  <inkml:trace contextRef="#ctx0" brushRef="#br0" timeOffset="106427.36">25810 16336 0,'0'-28'32,"-28"28"15,28 28-47,-29-28 0,29 29 15,-28-29-15,0 28 0,0-28 16,-1 28-16,1 0 0,0-28 0,-1 29 15,1-29-15,0 28 0,0-28 0,-1 28 16,29 1-16,-28-29 16,28 28-1,57 0 1,-29-28-16,0 28 16,0-28-16,1 0 0,-1 29 0,0-29 15,1 0-15</inkml:trace>
  <inkml:trace contextRef="#ctx0" brushRef="#br0" timeOffset="106677.25">26008 16534 0,'-28'0'31,"28"29"-15,28-29-16,57 28 15,-57-28-15,28 28 0,-27-28 0,27 28 16,-28-28-16,29 29 0,0-29 0,-29 0 16,28 0-16,-27 0 0,-1 0 15</inkml:trace>
  <inkml:trace contextRef="#ctx0" brushRef="#br0" timeOffset="106876.53">26290 16308 0,'0'28'16,"-28"1"-1,28-1-15,0 0 0,0 0 16,0 1-16,0 27 15,0-27-15,0-1 0,0 28 0,0-27 16,0 27-16,0-28 0,0 29 0,0-29 16,0 0-16,0 29 0,0-29 0,0 0 15</inkml:trace>
  <inkml:trace contextRef="#ctx0" brushRef="#br0" timeOffset="107360.77">26912 16393 0,'0'-28'0,"29"28"16,-29-29-16,28 29 0,-28-28 15,28 28-15,-28-28 16,0 84-1,0-27 1,-28-1-16,28 28 0,0-27 0,-28-1 16,28 29-16,0-29 0,-29 28 0,29-27 15,0 27-15,0-28 0,0 29 0,0-29 16,0 0-16,0 1 0,29-1 16,-29 0-16,28-28 0,0 0 0,0 0 15,1 0-15,-1 0 0,0-28 0,1 28 16,27-57-16,-28 29 0,1 0 0,-1-29 15,0 1-15,0 28 0,-28-29 0,29 1 16,-1 27-16,-28 1 0,28-29 0,-28 29 16,0 0-16,0 56 31,0 0-15,-28-28-16,28 29 0,0-1 0,0 0 15,0 1-15,0-1 0,0 0 0,0 0 16,0 1-16,0 27 0,0-28 0,0 1 15,0-1-15,0 28 0,28-27 16,-28-1-16,0 0 0,29-28 0,-29 28 16,28-28-16</inkml:trace>
  <inkml:trace contextRef="#ctx0" brushRef="#br0" timeOffset="107793.29">27760 15432 0,'0'-28'0,"-28"28"16,0 0-16,56 0 46,-28 28-46,28-28 0,-28 28 0,57-28 16,-57 28-16,28-28 0,29 29 0,-29-29 16,0 28-16,1 0 0,-1-28 0,0 0 15,0 29-15,1-29 0,-1 28 16,0-28-16,1 0 0,-1 28 16,0-28-16,-28 28 0,28-28 15,-28 29-15,29-1 0,-29 0 16,0 29-16,0-29 0,0 0 15,0 29-15,0-1 0,-29 1 0,29-1 16,0 1-16,-28 28 0,28-29 0,0 1 16,-28 27-16,28-27 0,0 28 0,0-29 15,0 1-15,0-1 0,0 1 0,0-1 16,0 1-16,0-29 0,0 29 0,0-29 16,0 0-16,0 1 0</inkml:trace>
  <inkml:trace contextRef="#ctx0" brushRef="#br0" timeOffset="107976.62">27874 16845 0,'-29'0'16,"86"0"15,-29 0-31,0 0 0,1 0 0,27 0 15,-28 0-15,29 0 0,-29 0 0,1 0 16</inkml:trace>
  <inkml:trace contextRef="#ctx0" brushRef="#br0" timeOffset="108876.97">28298 16110 0,'-29'0'15,"29"-28"1,57 28 0,-29 0-16,29 0 15,-29 0-15,28 0 0,1 0 0,0 0 16,-1 0-16,1 0 0,-1 0 0,-28 0 15,29 0-15,0 0 0,-29 0 16,0 0-16,29 0 0,-29 0 0,0 0 16,0 0-16</inkml:trace>
  <inkml:trace contextRef="#ctx0" brushRef="#br0" timeOffset="109110.13">28806 15630 0,'0'-28'0,"-28"-1"15,28 58 17,0 55-17,0-55-15,28 27 0,-28-28 0,0 29 16,0-1-16,0 29 0,0-28 0,0-1 15,0 1-15,0-1 0,-28 1 0,28-29 16,0 29-16,0-1 0</inkml:trace>
  <inkml:trace contextRef="#ctx0" brushRef="#br0" timeOffset="109410.08">29513 15658 0,'0'-28'15,"28"28"16,1 0-15,-1 0-16,0 28 0,1-28 16,-1 28-16,0-28 0,0 0 0,1 29 15,-1-1-15,0-28 0,-28 28 0,28 0 16,1-28-16,-29 29 0,0-1 0</inkml:trace>
  <inkml:trace contextRef="#ctx0" brushRef="#br0" timeOffset="109627.29">29485 16195 0,'0'28'16,"28"-28"-1,29 0-15,-29 0 16,29 0-16,-29 0 0,28 0 0,1 0 15,-29 29-15,29-29 0,-29 28 0,0-28 16,1 0-16,-1 0 0,0 28 0,0 0 16,1 1-16</inkml:trace>
  <inkml:trace contextRef="#ctx0" brushRef="#br0" timeOffset="111026.97">24340 18117 0,'-28'0'109,"28"-28"-109,-29 28 0,29-28 0,-28-1 16,0 29-16,0-28 15,28 0-15,-29 28 0,1 0 0,0-29 16,-1 29-16,1 0 0,0 0 0,0 0 15,-29 0-15,29 57 0,0-57 0,-1 28 16,1 1-16,0-1 0,0 0 0,-1 0 16,29 1-16,-28-1 0,28 0 0,-28 0 15,28 1-15,-29-1 0,29 0 0,0 0 16,0 1-16,57-1 16,-29-28-16,1 0 0,-1 0 15,0 0-15,0 0 0,29 0 0,-29-28 16,29 28-16,-29-57 0,0 29 15,0 0-15,29-29 0,-29 1 0,1-1 16,-1 1-16,0-1 0,0 0 0,-28 1 16,29-29-16,-1 29 0,-28-1 0,28 1 15,-28-1-15,0 29 0,28-29 0,-28 29 16,0 0-16,0-1 0,0 1 16,-56 0-16,56 56 31,-28 29-31,28-29 0,-29 29 15,29-1-15,0 1 0,-28-1 0,28 1 16,-28 27-16,28-27 0,0-1 0,0 29 16,-28-28-16,28-1 0,0 1 0,0-1 15,0 1-15,-29-1 0,29-27 16,0-1-16,0 0 0</inkml:trace>
  <inkml:trace contextRef="#ctx0" brushRef="#br0" timeOffset="111326.89">24510 18032 0,'0'-28'16,"0"0"-1,28 28 16,0 0-15,-28 28-16,28-28 0,-28 28 0,0 1 16,0-1-16,0 0 0,0 0 0,0 1 15,0 27-15,0-28 0,0 29 0,0-1 16,0 1-16,0-1 0,0 1 0,-28 28 16,28-29-16,0 1 0,-28-1 0,28 1 15,0-1-15,0 1 0,-28 0 0,28-29 16,0 0-16,-29 0 0</inkml:trace>
  <inkml:trace contextRef="#ctx0" brushRef="#br0" timeOffset="111642.75">24679 17834 0,'0'-28'0,"28"28"32,29 0-17,-29 0 1,0 0-16,1 28 0,-1 1 16,0-1-16,-28 0 0,0 0 15,0 1-15,0-1 0,0 0 0,0 29 16,0-29-16,-28 0 0,28 29 0,-28-29 15,28 0-15,-57-28 0,57 29 0,-28-1 16,0-28-16,-1 0 0,1 0 0,0 0 16,0 0-16,-1 0 0,1 0 15</inkml:trace>
  <inkml:trace contextRef="#ctx0" brushRef="#br0" timeOffset="112009.84">25414 17354 0,'0'-28'0,"0"-1"16,28 29 15,29 0-15,-29 0-16,0 0 0,1 0 0,-1 0 15,29 29-15,-29-29 0,28 0 0,-27 28 16,-1-28-16,28 0 0,-27 28 16,-1-28-16,0 28 0</inkml:trace>
  <inkml:trace contextRef="#ctx0" brushRef="#br0" timeOffset="112359.6">25471 17354 0,'-29'0'15,"1"0"-15,28 28 47,0 29-31,-28-29-16,28 29 0,-28-29 15,28 28-15,-57-27 0,29 27 0,28 1 16,-28-1-16,-1-28 0,1 29 0,0-1 16,28-27-16,-29 27 0,29-27 0,-28 27 15,28-28-15,0 1 0,0-1 0,0 0 16,0 0-16,0 1 16,28-29-16,1 0 15,27 0-15,-27 0 16,-1 0-16,0 0 0,29 0 0,-1 0 15,-28 0-15,29 0 0,-29 0 0,29 0 16,-29 0-16,29 0 0,-29 0 0</inkml:trace>
  <inkml:trace contextRef="#ctx0" brushRef="#br0" timeOffset="113043.16">25866 17608 0,'0'-28'15,"0"56"48,0 1-63,0-1 15,0 0-15,0 29 0,0-29 0,0 0 16,0 0-16,0 29 0,0-29 16,0 0-16,0 1 0,-28 27 0,28-27 15,0-1-15,0 0 0,0 0 16,28-28-1,-28-28-15,0-28 16,57 27-16,-57 1 0,28-29 16,1 29-16,-29-28 0,28-1 0,-28 29 15,28-29-15,-28 29 0,0 0 0,28 0 16,-28-1-16,0 58 31,0 27-15,0-28-16,0 1 0,0 27 15,0-28-15,0 1 0,0-1 16,0 0-16,29 0 0,-29 1 16,0-1-16,28-28 0,0 0 15,0 0-15,-28-28 16,29 28-16,-29-57 0,28 29 0,-28 0 16,28-1-16,-28-27 0,0 28 0,28-1 15,-28 1-15,0 0 16,0 84 15,0-27-31,0-1 0,0 0 16,29 0-16,-29 1 15,0-1-15,0 0 0,0 0 0,28 1 16,-28-1-16,28 0 0,-28 1 16,0-1-16,0 0 0</inkml:trace>
  <inkml:trace contextRef="#ctx0" brushRef="#br0" timeOffset="113476.62">27082 17693 0,'-57'-28'16,"57"0"15,-56 28-15,28-29 0,-1 29-16,1 0 0,0 0 15,0 0-15,-1 29 0,1-29 0,0 28 16,0 0-16,-1-28 0,29 28 15,-28 1-15,28-1 16,28-28 0,-28 28-16,57-28 0,-57 28 15,28-28-15,0 29 0,1-29 0,-1 28 16,0 0-16,-28 0 0,28 1 16,-28-1-16,0 0 15,0 1-15,0-1 16,-28-28-16,28 28 0,-28-28 15,0 0-15,-1 28 16,1-28-16,0 0 0</inkml:trace>
  <inkml:trace contextRef="#ctx0" brushRef="#br0" timeOffset="113759.59">27336 16958 0,'-56'0'0,"28"0"15,28 57-15,-29-57 0,29 28 16,0 0-16,0 1 16,29-1-16,-29 28 0,0-27 0,28 27 15,-28 1-15,0 27 0,28-27 16,-28 0-16,0 27 0,0-27 0,0 28 15,0-29-15,0 1 0,0-1 0,0 29 16,0-28-16,0-29 0,0 28 0,0-27 16,0-1-16,0 0 0</inkml:trace>
  <inkml:trace contextRef="#ctx0" brushRef="#br0" timeOffset="114060.51">27591 17608 0,'-28'0'15,"-1"0"1,1 0 0,0 29-1,0-29-15,-1 28 16,1 0-16,0 0 15,-1-28-15,1 29 0,0-29 16,0 28-16,-1-28 16,29 28-16,0 0 31,29-28-31,27 29 0,-28-29 16,1 0-16,-1 28 0,0-28 0,29 28 15,-29-28-15,0 28 0,1-28 0,-1 29 16</inkml:trace>
  <inkml:trace contextRef="#ctx0" brushRef="#br0" timeOffset="114509.9">27874 17269 0,'0'-28'15,"-29"28"-15,29-28 16,0 56 15,29 0-15,-1 0-16,0-28 15,0 29-15,-28-1 0,29-28 0,-1 0 16,0 28-16,0-28 0,1 0 0,-1 0 16,-28 28-16,28-28 0,1 0 15,-29 29-15,0-1 16,0 0-16,0 1 16,0-1-16,0 0 0,0 0 0,0 1 15,0 27-15,0-28 0,0 29 0,0-1 16,0 1-16,0-29 0,0 29 0,-29-1 15,29 1-15,0-1 0,-28 1 0,28-1 16,0 1-16,0-1 0,0 1 0,-28-29 16,28 0-16,0 29 0,0-29 0,0 1 15</inkml:trace>
  <inkml:trace contextRef="#ctx0" brushRef="#br0" timeOffset="114676.29">27817 18371 0,'-28'0'0,"56"0"47,29 29-47,-29-29 16,0 0-16,29 0 0,-29 0 15,0 0-15</inkml:trace>
  <inkml:trace contextRef="#ctx0" brushRef="#br0" timeOffset="115309.06">28693 17693 0,'0'-28'32,"0"56"30,0 0-62,29 1 16,-1-1-16,-28 0 0,0 0 15,28-28-15,-28 29 0,0-1 16,-28-28 0,28-28-1,-28 28 1,28-29-16,-29 29 0,29-28 16,0 0-16,0 0 15,29 28 1,-1 0-1,0 0-15,-28 28 16,28-28-16,-28 28 16,0 0-16,0 1 15,0-1-15,0 0 16,-28-28 0</inkml:trace>
  <inkml:trace contextRef="#ctx0" brushRef="#br0" timeOffset="115826.26">29485 17213 0,'-28'-29'0,"28"1"15,-29 28-15,58 0 32,27 0-32,-56 28 0,28-28 15,1 57-15,-1-29 0,0 0 0,1 1 16,-1 27-16,0 1 0,0-29 16,1 29-16,-29-1 0,28-28 0,-28 29 15,0-1-15,0-27 0,0 27 0,0-28 16,-28 29-16,28-1 0,-57-27 0,29 27 15,0-27-15,-29 27 0,29-28 0,-29 1 16,29-1-16,0 0 0,-1 0 0,1 1 16,0-1-16,28 0 15,56 0-15,-27-28 16,27 29-16,-28-29 0,29 28 0,0-28 16,-1 28-16,1-28 0,-1 0 0,29 0 15,-28 28-15,-1-28 0,1 0 0,-29 0 16,28 0-16</inkml:trace>
  <inkml:trace contextRef="#ctx0" brushRef="#br0" timeOffset="116192.93">30503 16760 0,'0'-28'0,"0"0"0,0 0 16,0 56 31,-29 28-47,29-27 0,-28 27 15,0 1-15,28-1 0,-28 29 0,-1 0 16,29 0-16,0-1 0,-28 1 0,28-28 16,0 28-16,0-1 0,0-27 0,28 28 15,-28-57-15,57 0 0,-29 0 0,29-28 16,-29 0-16,28 0 0,1-56 0,0 28 16,-29-29-16,28 1 0,-27-29 0,27 28 15,-28-28-15,1 1 0</inkml:trace>
  <inkml:trace contextRef="#ctx0" brushRef="#br0" timeOffset="116400.19">31294 17891 0,'0'28'47</inkml:trace>
  <inkml:trace contextRef="#ctx0" brushRef="#br0" timeOffset="143674.56">9979 1215 0,'0'28'47,"0"1"-31,0-1-1,0-56 64,-28 28-64,28-29 1,-28 29-16,28-28 0,-29 28 0,1-28 15,0 0-15,-1 28 0,1-29 16,0 29-16,0-28 0,-1 28 0,1 0 16,0-28-16,0 28 0,-1 0 0,1 0 15,0 0-15,-1 0 0,1 28 0,0 29 16,0-29-16,-1 0 0,29 29 16,-28-1-16,28 1 0,0-1 0,0 29 15,0 0-15,0-29 0,0 29 0,57-28 16,-57-1-16,28 1 0,-28-29 0,56-28 15,-27 28-15,-1-28 0,0 0 0,1 0 16,27-56-16,-28 27 0,1-27 0,27-1 16,-28-27-16,1-1 0,27 0 0,-27 0 15,-1-28-15,0 28 0,0-28 16,1 29-16,-29-30 0,28 30 0,-28-1 16,0 0-16,0 29 0,0-1 0,0 1 15,0 27-15,0 1 0,-28 28 16,28 28-1,0 1 1,0 27-16,0-28 0,-29 29 16,29 28-16,0-29 0,-28 29 0,28 0 15,0 0-15,-28-1 0,28 29 0,0-28 16,0 0-16,0 0 0,0 0 16,0-1-16,0-27 0,0-1 0,0 1 15,28-29-15</inkml:trace>
  <inkml:trace contextRef="#ctx0" brushRef="#br0" timeOffset="144024.29">10403 1526 0,'0'-28'16,"0"0"-16,0-1 15,0 1-15,-28 28 0,28-28 16,0-1 0,0 86-1,0-29 1,0 1-16,0 27 0,0 29 0,0-29 15,0 29-15,0 28 0,0-28 0,0 28 16,0-28-16,0 28 0,0-28 0,0-1 16,0 1-16,0 0 0,0-28 15,28-1-15,-28 1 0,0-29 0,28-28 16</inkml:trace>
  <inkml:trace contextRef="#ctx0" brushRef="#br0" timeOffset="144274.37">10629 1130 0,'-56'0'15,"56"29"-15,0-1 16,0 0-16,0 0 16,0 1-16,28-1 0,29 0 15,-29 0-15,0-28 0,0 29 0,1-1 16,-1-28-16,0 28 0,0-28 0,-28 29 15,29-29-15,-29 28 0,0 0 16,0 0-16,0 1 0,-29 27 0,29-28 16,-56 29-16,28-29 0,-1 0 0,1 1 15,0-1-15,0 0 0,-1 0 0,1 1 16</inkml:trace>
  <inkml:trace contextRef="#ctx0" brushRef="#br0" timeOffset="144558.34">11166 1102 0,'0'-28'15,"-28"0"-15,28-1 0,-28 29 16,28-28-16,0 0 0,-28 28 15,28-29-15,56 29 32,-28 0-17,1 0-15,27 0 0,-28-28 16,29 28-16,0 0 0,-29-28 0,28 28 16,-27 0-16,27-28 0,-28 28 0,1 0 15,-1 0-15</inkml:trace>
  <inkml:trace contextRef="#ctx0" brushRef="#br0" timeOffset="144841.31">11279 904 0,'-28'0'16,"0"0"-16,0 0 0,-1 0 16,29 28-16,-28-28 15,28 29 1,0-1-16,0 0 0,0 1 15,0 27-15,-28-28 0,28 29 0,0-1 16,-28 29-16,28-28 0,0-1 0,-29 29 16,29-28-16,-28 27 0,28-27 0,0-1 15,-28 1-15,28 28 0,0-57 0,0 29 16,0-29-16,56 28 0,-56-27 0,29-29 16,-29 28-16,56-28 0,-28 28 0,1-28 15,-1 0-15,0 0 0,29 0 0,-29 0 16,0 0-16,29 0 0,-29 0 0,29 0 15,-29 0-15,28 0 0</inkml:trace>
  <inkml:trace contextRef="#ctx0" brushRef="#br0" timeOffset="145424.2">11760 1470 0,'-28'-29'0,"0"29"16,28-28-16,-29 28 0,1-28 16,28-1-16,0 58 62,0-1-62,0 0 0,0 29 0,0-29 16,0 29-16,0-1 0,0 1 0,28-1 15,-28-28-15,0 29 0,0-1 0,0 1 16,0 0-16,0-1 0,29-28 0,-29 1 16,0-1-16,0 0 0,0 0 0,28-28 15,0 0-15,-28-56 16,28 28-16,-28-1 0,29-27 0,-29-1 16,28 1-16,-28-29 0,0 28 0,0 1 15,28-29-15,-28 57 0,0-29 16,0 29-16,0 0 0,28 28 0,-28 28 31,0 0-31,0 29 16,0-29-16,0 29 0,0-29 0,29 28 15,-29-27-15,0-1 0,0 28 0,28-27 16,-28-1-16,0 0 0,28 1 16,0-29-16,-28 28 0,29-28 15,-1-57-15,-28 29 0,28 0 16,1-29-16,-29 29 0,28-29 15,-28 1-15,28 28 0,-28-29 0,28 29 16,-28 0-16,0-1 0,29 29 0,-29-28 16,28 28-1,-28 28-15,0 29 16,28-29-16,-28 0 0,0 1 0,28 27 16,-28-28-16,0 1 0,29-1 0,-29 0 15,0 0-15</inkml:trace>
  <inkml:trace contextRef="#ctx0" brushRef="#br0" timeOffset="145824.76">12976 1328 0,'0'-28'0,"0"0"16,-29 28-1,1 0-15,0-29 16,-29 29-16,29 0 16,0 0-16,-1 0 15,1 0-15,0 0 0,0 0 16,-1 29-16,1-29 0,28 28 0,-28-28 16,28 28-16,0 0 0,-28 1 15,28-1-15,0 0 0,0 1 16,56-1-16,-28 0 15,-28 0-15,57-28 0,-29 29 0,-28-1 16,28 0-16,1 0 0,-1 1 16,0-1-16,-28 0 0,0 0 0,29 1 15,-29-1-15,0 0 0,0 0 16,-29 1 0,29-1-16,-28-28 0,0 28 15,-29 1-15,29-29 16,0 0-16</inkml:trace>
  <inkml:trace contextRef="#ctx0" brushRef="#br0" timeOffset="146091.29">13371 763 0,'0'-28'0,"0"-1"0,-28 29 32,28 29-17,0 27-15,-28-28 0,28 29 16,0-1-16,0 29 0,0-28 0,0 28 16,0-29-16,0 29 0,0 0 0,0-29 15,0 29-15,0-28 0,0 27 0,28-27 16,-28-29-16,0 29 0,0-1 0,0-28 15</inkml:trace>
  <inkml:trace contextRef="#ctx0" brushRef="#br0" timeOffset="146357.84">13795 1300 0,'-28'0'16,"0"28"-16,0-28 31,-1 28-31,29 1 0,-28-1 16,0-28-16,0 28 0,-1 1 0,1-1 15,0-28-15,28 28 0,-29 0 0,1-28 16,0 29-16,0-1 0,-1-28 16,58 0 15,27 28-31,1-28 15,-29 28-15,0-28 0,1 29 16,-1-29-16,0 28 0,0-28 0,1 28 16</inkml:trace>
  <inkml:trace contextRef="#ctx0" brushRef="#br0" timeOffset="146774.84">14276 848 0,'-28'0'0,"-1"0"0,1 0 15,28-29-15,-28 29 0,0 0 16,56 0 62,-28 29-78,28-29 16,0 0-16,1 0 0,-29 28 15,28-28-15,0 28 0,1-28 16,-1 0-16,0 0 16,-28 28-1,28-28-15,-28 29 0,0-1 16,0 0-16,0 1 0,0 27 0,0-28 15,0 29-15,0-1 0,0 1 0,0-1 16,0 29-16,-28-28 0,28 28 0,0-1 16,0 1-16,-28 0 0,28 0 0,0 0 15,-28-1-15,28 1 0,0-28 0,0-1 16,0 1-16,0-29 0</inkml:trace>
  <inkml:trace contextRef="#ctx0" brushRef="#br0" timeOffset="146924.29">14106 2148 0,'-28'0'16,"0"0"-16,0 28 15,84-28 1,1 0-16,-29 0 16,0 28-16,29-28 0,-29 0 0,29 0 15,-29 0-15</inkml:trace>
  <inkml:trace contextRef="#ctx0" brushRef="#br0" timeOffset="148807.6">14813 876 0,'-28'0'0,"0"0"16,28-28-16,-29 28 15,29-29 1,29 1-1,-1 28 1,28 0-16,-27 0 16,-1 0-16,28 0 0,-27 0 0,27 0 15,1 28-15,-1-28 0,1 29 0,-1-29 16,-27 28-16,27-28 0,-27 0 0,-1 0 16,0 28-16,0-28 0,1 0 0,-29 28 15</inkml:trace>
  <inkml:trace contextRef="#ctx0" brushRef="#br0" timeOffset="149107.54">15039 1017 0,'-28'0'16,"28"29"-1,0-1 1,0 0-16,0 0 0,0 1 0,0-1 15,0 28-15,0 1 0,0-29 0,0 29 16,0-1-16,-28 29 0,28-28 0,-29-1 16,29 1-16,-56 27 0,56-27 15,-28 28-15,28-29 0,-29 1 0,29 28 16,0-29-16,0 1 0,0-29 0,0 28 16,0-27-16,0-1 0,57 0 0,-29 0 15,0-28-15,1 0 16,-1 0-16,0 0 0,29-28 0,-29 28 15,0-28-15,29 28 0,-1-28 0,-27 28 16,27-29-16,1 29 0,-29-28 0</inkml:trace>
  <inkml:trace contextRef="#ctx0" brushRef="#br0" timeOffset="149791.07">15746 1441 0,'-28'0'16,"28"-28"-16,-29 28 16,29-28-16,-28 28 15,28-29 1,28 1 31,-28 0-32,29 0 1,-1-1-16,0 1 16,-28 0-16,29 28 0,-29-28 15,28 28-15,-28-29 0,0 58 63,0-1-63,0 0 15,0 0-15,0 1 0,0 27 0,0-28 16,0 29-16,0 0 0,-28-1 16,28 29-16,0-29 0,0 29 0,0 28 15,0-28-15,-29 28 0,29 0 0,-28-28 16,28 28-16,-28 0 0,28-28 0,0 0 15,0-1-15,0 1 0,0-28 0,0-1 16,0 1-16,0-29 0,0 0 0,0 1 16,0-58-1,0 1-15,0-28 16,0-1-16,0-28 0,0 0 0,0-28 16,0 0-16</inkml:trace>
  <inkml:trace contextRef="#ctx0" brushRef="#br0" timeOffset="149940.54">15859 593 0,'0'-28'16,"28"-28"-16,-28 27 0,29 1 15,-1 85 1,0-29 0,-28 0-16,28 0 0,1 1 15,-1-1-15,29 0 0,-29 0 0,0 1 16</inkml:trace>
  <inkml:trace contextRef="#ctx0" brushRef="#br0" timeOffset="150291.26">16538 1780 0,'-29'0'0,"1"0"0,0 0 16,-1-28 0,29 0-1,-28 28-15,85 0 31,-1 28-15,-27-28-16,-1 0 0,28 28 16,-27-28-16,-1 0 0,28 0 0,-27 0 15,-1 0-15,0 0 0,1 0 0,-1 0 16,0-28-16,0 0 0,-28 0 16,0-1-16,0 1 0</inkml:trace>
  <inkml:trace contextRef="#ctx0" brushRef="#br0" timeOffset="150457.66">16764 1356 0,'-29'0'0,"29"-28"0,-28 28 16,0 0-16,0 0 16,28 28-16,0 29 15,0-29-15,0 1 0,0-1 16,0 28-16,0 1 0,0-1 0,0 1 16,0-1-16,0 29 0,-29-28 0,29-1 15,0 1-15,0-1 0,0 1 0,0-1 16,57-27-16,-57-1 0</inkml:trace>
  <inkml:trace contextRef="#ctx0" brushRef="#br0" timeOffset="151007.66">17527 1017 0,'0'-28'0,"0"0"15,0-1-15,0 1 16,0 0-16,-28 56 31,28 29-15,0-29-16,-29 29 0,29-1 16,-28 1-16,28 27 0,-28 1 0,0 0 15,28 28-15,-29-28 0,29 56 0,-28-28 16,28 0-16,-28 0 0,28 0 0,0-28 15,0 0-15,0-29 0,56 1 0,-56-29 16,29-28-16,-1 0 0,28 0 16,-27-28-16,27 0 0,-27-29 0,-1 1 15,28-29-15,-27 0 0</inkml:trace>
  <inkml:trace contextRef="#ctx0" brushRef="#br0" timeOffset="152308.01">12269 2487 0,'-28'0'0,"28"-28"0,-29 28 16,1 0-1,56 0 32,1 0-47,-1 0 16,0 0-16,0 0 0,1 0 0,27 0 15,-27 0-15,-1 0 0,28 0 0,-27 0 16,27 0-16,-28 0 0,29 28 0,-29-28 16,0 0-16,1 0 0,27 0 0,-27 0 15,-1 0-15</inkml:trace>
  <inkml:trace contextRef="#ctx0" brushRef="#br0" timeOffset="152524.24">12749 2204 0,'-28'-28'0,"28"0"0,-28 0 16,0-1-16,-1 29 16,29 29 15,0-1-31,0 0 0,0 0 15,0 1-15,0-1 0,0 0 0,0 29 16,0-29-16,0 28 0,0 1 0,0-29 16,0 29-16,0-1 0,0-27 15,0 27-15,0-28 0,29 29 0,-29-29 16,0 0-16</inkml:trace>
  <inkml:trace contextRef="#ctx0" brushRef="#br0" timeOffset="152940.47">13371 2289 0,'-28'0'16,"28"-28"0,0 84 30,0-27-30,0-1-16,0 28 0,0-27 0,-28 27 16,28 1-16,0-29 0,0 29 0,0-29 15,0 28-15,28-27 0,-28-1 0,57 0 16,-29 0-16,0 1 0,0-29 0,1 28 16,-1-28-16,29 0 0,-29 0 0,0-57 15,0 29-15,29 0 0,-29-29 16,0 29-16,29-28 0,-29-1 0,-28 1 15,29 27-15,-1 1 0,-28-29 0,0 29 16,0 0-16,0 84 31,0-27-31,0-1 0,0 29 16,0-29-16,0 28 0,0 1 0,0-1 16,28 1-16,-28-1 0,57 1 0,-57-29 15,28 1-15,0 27 0,0-56 0</inkml:trace>
  <inkml:trace contextRef="#ctx0" brushRef="#br0" timeOffset="153907.53">17527 932 0,'0'-28'16,"-28"28"-16,-1 0 16,58 0 31,-1 28-32,0-28-15,1 29 16,-1-29-16,0 0 0,29 0 0,-29 28 15,0-28-15,29 0 0,-1 0 0,-28 0 16,29 0-16,0 0 0,-1-28 0,1 28 16,-1-29-16,-28 29 0,29-28 0,-29 28 15,1-28-15,-1 28 0,-28 28 32,0 0-17,0 1-15,0 27 16,0-27-16,0 27 0,0-28 0,0 29 15,0-1-15,0-27 0,0 27 0,0 29 16,0-28-16,0-1 0,0 29 0,0-29 16,0 29-16,0-28 0,0 27 0,0 1 15,0-28-15,-28-1 0,28 1 0,0-1 16,0 1-16,0-29 0,0 0 0</inkml:trace>
  <inkml:trace contextRef="#ctx0" brushRef="#br0" timeOffset="154107.79">18064 2430 0,'-28'0'16,"0"0"-16,-1 0 16,86 0-1,-29 0 1,0 0-16,1 0 0,-1 0 15,0 0-15,29 0 0,-29 0 0,0 0 16,1 0-16</inkml:trace>
  <inkml:trace contextRef="#ctx0" brushRef="#br0" timeOffset="154790.44">18827 1413 0,'0'-28'0,"-28"28"15,28-29 1,57 29-16,-1 0 15,-28 0-15,29 0 0,0-28 0,-29 28 16,28 0-16,1 0 0,-1 0 0,1 0 16,-1 0-16,-27 28 0,27-28 0,1 0 15,-1 0-15,-27 0 0,27 0 0,-28 0 16,29 0-16,-29 0 0,-28-28 0,29 28 16</inkml:trace>
  <inkml:trace contextRef="#ctx0" brushRef="#br0" timeOffset="154990.72">19393 1187 0,'-29'-28'16,"1"-1"-16,28 58 47,0-1-47,0 0 15,-28 0-15,28 1 0,0 27 0,0-28 16,0 29-16,0 0 0,0-1 0,0 1 15,28-1-15,-28-28 0,57 29 0,-57-29 16,28 29-16,-28-29 0</inkml:trace>
  <inkml:trace contextRef="#ctx0" brushRef="#br0" timeOffset="155341.01">20156 1046 0,'-28'0'0,"56"0"47,0 0-47,1 0 16,-1 0-16,0 28 0,29-28 0,-29 0 15,0 0-15,0 0 0,29 0 0,-29 28 16,1-28-16,-1 0 0,0 28 0,0-28 15,-28 29-15,29-29 16</inkml:trace>
  <inkml:trace contextRef="#ctx0" brushRef="#br0" timeOffset="155507.41">20269 1413 0,'-28'28'0,"0"-28"0,-1 0 15,29 29-15,-28-29 0,0 0 16,28 28-1,56-28-15,1 0 0,-29 0 16,0 0-16,29 0 0,-29 28 0,29-28 16,-29 0-16,29 28 0,-29-28 15,28 0-15,1 0 0,-29 0 0</inkml:trace>
  <inkml:trace contextRef="#ctx0" brushRef="#br0" timeOffset="156456.76">22587 1130 0,'-28'0'110,"28"-28"-95,-28 28-15,28-28 0,-57 0 16,29-1-16,0 29 0,-1-28 16,-27 28-16,28 0 0,-1-28 0,1 28 15,-29 0-15,29 0 0,-28 0 16,27 0-16,1 0 0,0 28 0,-29-28 16,29 28-16,0 1 0,-1-1 0,1 0 15,28 0-15,-28 1 0,28-1 0,0 28 16,0-27-16,0-1 0,0 0 0,0 0 15,28 1-15,29-1 0,-29-28 16,0 28-16,1-28 0,27 0 0,-28 0 16,29-28-16,-29 28 0,29-57 0,-1 29 15,1-28-15,-29 27 0,29-27 0,-29-1 16,0 1-16,0-1 0,1 1 0,-1-1 16,0 1-16,-28-1 0,28 1 0,-28-1 15,0 29-15,0-29 0,0 29 0,0 0 16,0 0-16,0-1 0,0 1 0,0 0 15,0 56 17,-28 29-32,28-1 15,0-28-15,0 29 0,0-1 0,-28 29 16,28-28-16,-28 27 0,28-27 0,0 28 16,0-29-16,-29 29 0,29-28 0,0-1 15,0 29-15,0-28 0,0-1 0,0 1 16,0-1-16,0-28 0,0 1 0,0-1 15,29 0-15</inkml:trace>
  <inkml:trace contextRef="#ctx0" brushRef="#br0" timeOffset="156756.7">22926 1159 0,'0'-29'16,"29"29"-16,-29 29 31,0-1-15,0 0-16,0 0 0,0 1 16,0 27-16,0-28 0,0 29 0,0 0 15,0-1-15,0 1 0,0 27 16,-29 1-16,29 0 0,0 0 0,-28 0 15,28 28-15,-28-29 0,28 1 0,0 0 16,0 0-16,0-29 0,0 1 0,0-29 16,0 0-16,0 1 0,28-29 0</inkml:trace>
  <inkml:trace contextRef="#ctx0" brushRef="#br0" timeOffset="156973.93">22983 1243 0,'28'-28'0,"-28"0"0,0 0 16,29 28 15,-29 28-31,28-28 0,-28 28 0,28-28 16,-28 28-16,28 1 0,-28-1 0,29 0 16,-29 0-16,28 1 0,-28-1 0,0 0 15,0 1-15,0 27 0,0-28 0,0 1 16,0-1-16,0 0 0,-28 0 15,28 1-15,-29-29 0,1 0 16</inkml:trace>
  <inkml:trace contextRef="#ctx0" brushRef="#br0" timeOffset="157273.84">23944 791 0,'-28'0'0,"28"-28"0,0 0 31,28 28 0,0 28-31,1-28 0,-1 0 16,0 0-16,29 28 0,-29-28 0,0 0 16,1 28-16,-1-28 0,0 0 0,0 0 15,1 0-15,-1 0 16</inkml:trace>
  <inkml:trace contextRef="#ctx0" brushRef="#br0" timeOffset="157540.87">23916 904 0,'-28'28'0,"-1"-28"15,29 29 1,0-1-16,0 0 16,0 29-16,-28-29 0,28 0 0,0 29 15,0-1-15,-28 1 0,28-1 0,-28 1 16,28 0-16,-29-1 0,29 29 0,0-29 15,-28 1-15,28-1 0,0 1 0,0-1 16,0 1-16,0-29 0,0 29 0,0-29 16,57 0-16,-57 29 0,28-57 0,0 28 15,0 0-15,29-28 0,-29 0 16,0 0-16,29 0 0,-29-28 0,29 28 16,-29-28-16,0 28 0</inkml:trace>
  <inkml:trace contextRef="#ctx0" brushRef="#br0" timeOffset="158290.16">24510 1243 0,'-29'0'16,"29"-28"-16,0 0 0,-28 28 15,28-28-15,0 56 47,0 28-47,0-27 16,0-1-16,-28 28 0,28-27 0,0 27 16,-29 1-16,29-1 0,0-27 0,0 27 15,-28-28-15,28 29 0,0-29 0,0 29 16,0-29-16,0 0 0,0-56 31,28 28-31,-28-57 0,29 29 0,-29 0 16,28-29-16,-28 1 0,28-1 0,-28 1 15,29 28-15,-29-1 0,28 1 16,-28 0-16,28-1 0,-28 1 0,28 0 16,-28 56 15,0 29-31,0-29 15,0 0-15,29 1 0,-29-1 0,0 0 16,0 29-16,0-29 0,0 0 0,0 29 16,0-29-16,0 0 0,0 0 0,0 1 15,0-1-15,28 0 0,0-28 32,0-28-32,1-29 15,-29 29-15,28 0 0,-28-29 0,28 29 16,-28 0-16,28 0 0,-28-1 0,29 1 15,-29 0-15,28 28 0,-28 28 32,28-28-32,-28 57 15,29-29-15,-29 0 0,28 29 16,-28-29-16,0 0 0,28 0 0,-28 1 16,28-1-16</inkml:trace>
  <inkml:trace contextRef="#ctx0" brushRef="#br0" timeOffset="158723.57">25640 1554 0,'0'-28'16,"0"0"-16,0 0 15,0-1-15,0 1 16,0 0-16,0-1 16,-56 29-16,56-28 0,-29 28 15,1 0-15,0-28 0,0 28 16,-1 0-16,1 0 0,0 0 16,0 0-16,-1 0 0,1 28 0,0 0 15,0-28-15,28 57 0,0-29 16,-29 1-16,29-1 0,0 0 15,0 0-15,0 1 0,57-29 0,-57 28 16,28-28-16,-28 28 0,28-28 0,1 28 16,-1-28-16,-28 29 0,28-1 15,0-28-15,-28 28 0,0 0 0,29 1 16,-29-1-16,0 0 16,0 0-16,0 1 0,0-1 15,0 0-15,-29 1 0,29-1 16,-28-28-16,0 28 15,0-28-15,-1 0 16,1-56-16</inkml:trace>
  <inkml:trace contextRef="#ctx0" brushRef="#br0" timeOffset="158956.74">25923 791 0,'0'-28'0,"28"28"0,-28-28 16,0 56 0,0 28-1,0-27-15,0 27 0,0-28 16,0 29-16,-28 0 0,28-1 0,0 1 16,-28 27-16,28-27 0,-29 28 0,29-29 15,0 29-15,0-28 0,-28 27 0,28-27 16,0-1-16,0 1 0,0-1 0,0 1 15,0-29-15</inkml:trace>
  <inkml:trace contextRef="#ctx0" brushRef="#br0" timeOffset="159256.66">26234 1385 0,'0'-29'16,"0"58"31,0-1-47,-28-28 15,28 28-15,-29 1 0,1-1 16,0 0-16,0 0 16,-1-28-16,29 29 0,-28-29 15,28 28-15,-28-28 0,28 28 16,0 0-1,0 1-15,28-1 16,-28 0-16,28 0 0,-28 1 16,57-1-16,-29 0 0,0-28 15,1 28-15</inkml:trace>
  <inkml:trace contextRef="#ctx0" brushRef="#br0" timeOffset="159690.07">26601 678 0,'-28'-28'0,"0"28"16,0 0-16,-1 0 15,58 0 32,-1 0-31,0 0-16,0 0 16,1 0-16,-1 0 0,0 0 0,1 28 15,-1-28-15,0 28 0,0-28 16,1 29-16,-1-29 0,-28 28 15,28 0-15,-28 0 0,0 1 16,0-1-16,0 28 0,0 1 0,0-29 16,0 57-16,0-28 0,0-1 0,0 29 15,-28 0-15,28-29 0,0 57 0,-28-28 16,28 0-16,-29 0 0,29-1 0,-28 1 16,28 0-16,-28-28 0,28 27 15,0-27-15,0-1 0,0-27 0,-28-1 16</inkml:trace>
  <inkml:trace contextRef="#ctx0" brushRef="#br0" timeOffset="159840.54">26460 2035 0,'-28'0'0,"28"28"16,0 0-16,0 1 15,28-29-15,0 28 0,29-28 16,-29 28-16,0-28 0,1 0 15,-1 28-15,0-28 0</inkml:trace>
  <inkml:trace contextRef="#ctx0" brushRef="#br0" timeOffset="160623.31">27393 1046 0,'0'-29'16,"0"1"-16,0 0 15,0-1-15,0 1 0,0 0 16,-28 28-16,28 28 31,56 0-15,-27-28-16,-1 29 0,0-29 15,29 28-15,-29 0 0,28-28 0,-27 29 16,27-29-16,-28 28 0,29-28 0,-29 0 16,1 0-16</inkml:trace>
  <inkml:trace contextRef="#ctx0" brushRef="#br0" timeOffset="160856.49">27450 1159 0,'-57'0'16,"29"0"-16,-1 0 0,1 28 0,0-28 15,0 28-15,-1 0 16,29 1-16,0-1 0,0 0 16,0 29-16,0-29 0,0 29 0,0 27 15,0-27-15,0-1 0,0 29 0,0 0 16,0 0-16,0 0 0,0-1 0,-28 1 16,28-28-16,-28 27 0,28 1 0,0-28 15,0-1-15,0-27 0,0 27 0,0-28 16,56 1-16,-27-29 0,-1 28 15,0-28-15,29 0 0,-29 0 0,29-28 16,-1 28-16,1-57 0</inkml:trace>
  <inkml:trace contextRef="#ctx0" brushRef="#br0" timeOffset="161324.29">27987 1554 0,'-29'0'0,"1"0"0,0 0 16,0 0-16,-1 0 0,58 0 31,-1-28-15,28 28-16,-27 0 15,-1 0-15,0 0 0,0-28 16,1 28-16,-1 0 16,0 0-1,-28 28 1,29-28 0,-29 57-16,0-29 0,0 0 15,0 29-15,0-29 0,0 28 0,0 29 16,0-28-16,0-1 0,0 29 0,0 0 15,0 0-15,0-1 0,-29 1 0,29 0 16,0 28-16,-28-28 0,28 28 0,-28 0 16,-1-28-16,1 28 0,0-28 0,28 28 15,-28-29-15,-1-27 0,29 0 0,-28-1 16,28-28-16,0 1 0,0-1 0,0-56 16,0-29-16,0 29 15,0-57-15,0 0 0,0 0 16</inkml:trace>
  <inkml:trace contextRef="#ctx0" brushRef="#br0" timeOffset="161456.81">28156 1130 0,'0'-28'0,"29"28"0,-29 57 16,28-29-1,0 28-15,0-56 0,-28 29 16,29-29-16,-1 28 0,0-28 0</inkml:trace>
  <inkml:trace contextRef="#ctx0" brushRef="#br0" timeOffset="161823.47">28948 1272 0,'-57'0'0,"29"0"16,56 0 15,29 28-15,-29 0-16,0-28 16,1 28-16,-1 1 0,0-29 0,0 28 15,1-28-15,-1 28 0,0-28 16,0 29-16,1-29 0,-29 28 0,28-28 15,0 28-15,1 0 0,-29 1 16,0-1-16,0 0 0,0 29 0,0-29 16,0 28-16,0 1 0,0-1 0,0 29 15,-29-28-15,29 28 0,0-1 0,-28 1 16,28 0-16,0 0 0,-28 0 0,28-1 16,0 1-16,0 0 0,0 0 0,0-29 15,0 29-15,0-28 0,0-29 0,0 0 16,0 29-16</inkml:trace>
  <inkml:trace contextRef="#ctx0" brushRef="#br0" timeOffset="161989.87">28806 2798 0,'-28'0'0,"0"0"15,56 28 1,29-28-16,-1 0 15,-27 57-15,-1-57 0,28 0 0,-27 0 16,27 28-16,-28-28 0,-28 28 0</inkml:trace>
  <inkml:trace contextRef="#ctx0" brushRef="#br0" timeOffset="176522.63">650 961 0,'-28'0'0,"0"0"16,28-29-1,-29 29-15,86 0 32,-29 29-17,0-29-15,1 0 0,-1 28 0,29-28 16,-1 28-16,-28-28 0,29 0 0,-29 29 15,29-29-15,-1 0 0,-27 28 0,27-28 16,1 0-16,-29 28 0,0-28 16,29 0-16,-29 0 0,0 0 0,-28 28 15,28-28-15</inkml:trace>
  <inkml:trace contextRef="#ctx0" brushRef="#br0" timeOffset="176906.25">961 1130 0,'-28'0'15,"0"29"-15,-1-29 0,1 28 0,0-28 16,0 0-16,56 56 63,-28-27-63,28-1 15,0 0-15,-28 0 0,29 1 16,-1-1-16,0 0 0,-28 1 15,0-1-15,28-28 0,-28 28 0,0 0 16,0 1-16,0-1 0,0 0 0,-56 0 16,56 29-16,-57-29 0,29 29 0,0-1 15,0-28-15,-29 29 0,0 0 0,29-1 16,-28-28-16,-1 29 0,29-29 0,0 29 16,-1-29-16,1 0 0,0 0 0,0-28 15,28 29-15,56-29 16,-28 0-1,29 0-15,-29 0 0,29 0 0,-1-29 16,1 29-16,-1 0 0,1 0 0,-29-28 16,29 28-16,-1 0 0,-28 0 0,1 0 15,27 0-15,-27 28 0,-1-28 0,0 0 16,-28 29-16,28-29 0,1 0 0</inkml:trace>
  <inkml:trace contextRef="#ctx0" brushRef="#br0" timeOffset="177638.74">1781 1385 0,'28'0'0,"-28"-29"63,0 1-48,-56 0 1,27 0-1,1 28-15,28-29 0,-28 29 0,0-28 16,-1 28-16,1 0 0,0 0 16,0 28-16,-1-28 0,29 57 0,-28-29 15,0 29-15,-1-29 0,29 29 0,-28-1 16,28 1-16,0-1 0,0 1 0,0-29 16,0 28-16,0-27 0,57-1 0,-57 0 15,28-28-15,0 0 0,1 0 16,-1 0-16,0-28 0,0-29 0,29 29 15,-29-57-15,0 29 0,1-29 0,-1 0 16,29 0-16,-29 1 0,0-29 0,0 56 16,-28-28-16,29 29 0,-29-1 0,0 1 15,0 27-15,0-27 0,28 56 16,-28-28-16,0 56 16,0 0-1,0 0-15,0 1 0,0-1 16,0 0-16,0 29 0,0-1 0,0 1 15,0-1-15,0 1 0,0-1 0,0 29 16,0 0-16,0-28 0,0 27 0,0 1 16,0-28-16,0-1 0,0 29 0,0-29 15,0-27-15</inkml:trace>
  <inkml:trace contextRef="#ctx0" brushRef="#br0" timeOffset="177905.81">2346 1356 0,'0'29'32,"0"-1"-17,-28 0-15,28 29 0,0-29 0,0 29 16,0-1-16,0 29 0,0-29 0,0 29 15,0 0-15,0-28 0,0 27 0,0 1 16,0 0-16,0-29 0,0 29 16,0-28-16,0-1 0,0-27 0,28 27 15,-28-28-15,29 1 0,-29-86 16</inkml:trace>
  <inkml:trace contextRef="#ctx0" brushRef="#br0" timeOffset="178139.48">2403 1300 0,'28'0'31,"-28"28"-31,28-28 16,-28 28-16,29 1 0,-1-1 0,0 0 15,-28 1-15,29-1 0,-1 0 0,-28 0 16,28 1-16,-28-1 0,0 0 0,0 0 15,0 1-15,0-1 0,0 0 0,-28 0 16,28 1-16,-28-29 0,28 28 0,-29 0 16,-27 0-16,27-28 15</inkml:trace>
  <inkml:trace contextRef="#ctx0" brushRef="#br0" timeOffset="178389.57">2940 961 0,'0'-29'0,"-28"1"16,56 56 15,29-28-15,-29 29-16,0-29 0,0 28 15,1-28-15,-1 0 0,0 0 0,0 28 16,1-28-16,-1 0 0,0 0 0,1 0 16,-29-28-1</inkml:trace>
  <inkml:trace contextRef="#ctx0" brushRef="#br0" timeOffset="178622.72">3025 989 0,'-28'0'16,"-1"28"-16,29 1 31,0-1-15,0 0-16,0 0 0,0 29 15,0-29-15,0 0 16,0 29-16,0-29 0,0 29 0,0-1 16,-28-27-16,28 27 0,0 1 0,0-1 15,0 1-15,0-1 0,0-28 0,0 29 16,57-29-16,-57 0 0,28-28 0,-28 29 15,28-29-15,0 28 0,1-28 0,-1 0 16,28 0-16,-27 0 0,-1 0 0,29 0 16,-29 0-16,0-28 0</inkml:trace>
  <inkml:trace contextRef="#ctx0" brushRef="#br0" timeOffset="179072.59">3788 1356 0,'0'-28'16,"-28"28"-16,28-28 16,0 0-16,-28 28 15,28-29-15,0 1 16,0 0-16,-29 28 0,29-28 15,-28 28-15,0 0 16,-1 0 0,1 0-16,0 56 0,0-28 15,-1 1-15,29-1 0,-28 0 16,0 29-16,28-29 0,-28 0 0,28 29 16,0-29-16,0 0 0,0 1 0,0-1 15,0 0-15,0 0 0,28-28 0,-28 29 16,28-29-16,29 0 0,-29 0 15,-28-29-15,56 29 0,-56-56 0,29 56 16,-1-28-16,0-1 0,-28 1 0,29 28 16,-29-28-16,0 84 31,0 1-31,0-29 0,-29 0 16,29 29-16,0-29 0,0 0 0,0 1 15,0 27-15,0-28 0,0 1 0,29-1 16,-29 0-16</inkml:trace>
  <inkml:trace contextRef="#ctx0" brushRef="#br0" timeOffset="179489.08">4071 989 0,'28'-28'0,"-28"-1"0,0 1 0,0 0 15,28 0-15,-28-1 0,0 58 32,0 27-17,-28-28-15,28 29 0,0-29 0,-28 29 16,28-1-16,0 1 0,0-1 0,0 29 16,-28-28-16,28-1 0,0 1 0,0 28 15,0-29-15,0 1 0,0-1 0,0-28 16,0 1-16,28-1 0,-28 0 15,28-28-15,0 0 0,1-56 16,-1 27-16,-28 1 0,28-28 16,-28-1-16,0 1 0,28-29 0,-28 57 15,29-29-15,-29 0 0,0 29 0,0 0 16,0 0-16,0-1 0,28 29 16,-28 29-1,0 27 1,0-28-16,0 1 0,0 27 15,0-27-15,0 27 0,0 1 0,0-1 16,0-28-16,0 29 0,0-29 0,0 0 16</inkml:trace>
  <inkml:trace contextRef="#ctx0" brushRef="#br0" timeOffset="179872.69">4693 904 0,'0'-28'0,"0"56"63,28-28-48,0 0-15,1 28 0,-1-28 16,0 0-16,0 0 0,1 0 0,-1 0 16,0 29-16,0-29 15,-28 28 1,0 0 0,0 1-16,0-1 0,0 0 0,0 0 15,0 29-15,0-29 0,0 29 0,-28-1 16,28-28-16,0 29 0,-28 0 15,28-1-15,0 29 0,0-29 0,0 1 16,0-1-16,-28 1 0,28-1 0,0 1 16,0 0-16,-29-1 0</inkml:trace>
  <inkml:trace contextRef="#ctx0" brushRef="#br0" timeOffset="180039.08">4608 1893 0,'-28'29'0,"-1"-1"16,29-56 0,57 28-16,-29-29 15,0 29-15,1 0 0,-1 0 16,0 0-16,1 0 0,-1 0 0</inkml:trace>
  <inkml:trace contextRef="#ctx0" brushRef="#br0" timeOffset="180655.83">5286 1159 0,'0'-29'16,"29"29"30,27 0-30,-28-28-16,1 28 0,-1 0 16,0 0-16,1 0 0,-1 0 0,0 0 15,0 0-15,1 0 0,-1 0 16</inkml:trace>
  <inkml:trace contextRef="#ctx0" brushRef="#br0" timeOffset="180905.92">5456 1215 0,'-28'28'16,"-1"-28"-16,29 29 0,0-1 16,-28-28-1,28 28-15,0 0 16,0 1-16,0-1 0,0 0 0,0 1 16,0-1-16,0 28 0,0-27 0,0 27 15,0-28-15,0 29 0,0-1 0,0-27 16,0 27-16,0-28 0,0 1 0,0 27 15,0-27-15,28-29 0,-28 28 16,0 0-16,29-28 0,-1 0 16,0 0-16,-28-28 0,29 28 15,-1-28-15,0-1 0,0 1 0,1 0 16,-1 28-16,0-29 0</inkml:trace>
  <inkml:trace contextRef="#ctx0" brushRef="#br0" timeOffset="181238.71">5852 1328 0,'-29'0'16,"1"0"-16,56 0 47,1 0-47,-1 0 15,-28-28-15,28 28 0,1 0 16,-1 0-16,0 0 16,0 0-16,-28 28 0,29-28 15,-29 28-15,0 1 16,0-1-16,0 0 0,0 1 0,0-1 16,0 28-16,0-27 0,0 27 0,0-28 15,-29 29-15,29-29 0,0 29 16,0-29-16,0 0 0,0 0 0,0 1 15,29-29-15,-1 0 0,0 0 16,-28-29-16,57-27 0</inkml:trace>
  <inkml:trace contextRef="#ctx0" brushRef="#br0" timeOffset="181372.23">6219 904 0,'-28'0'16,"28"57"-16,-28-57 0,-1 0 15,58 0 1,-1 0 0,0 0-16</inkml:trace>
  <inkml:trace contextRef="#ctx0" brushRef="#br0" timeOffset="181822.59">6474 763 0,'-29'0'15,"29"-28"1,29 28 31,-1 28-47,0-28 15,0 28-15,1-28 0,-1 28 16,0-28-16,1 0 0,-1 29 16,0-29-16,0 0 0,-28 28 15,29-28-15,-1 0 16,0 0-16,0 0 15,-28 28-15,0 0 16,0 1-16,0-1 16,0 0-16,0 1 0,0-1 0,-28 28 15,28-27-15,0-1 0,0 28 0,-28-27 16,28 27-16,-28 1 0,28-1 0,0 1 16,0-1-16,-29 1 0,29-1 0,0 1 15,-28-1-15,28 1 0,0-1 0,-28 1 16,28-29-16</inkml:trace>
  <inkml:trace contextRef="#ctx0" brushRef="#br0" timeOffset="181988.99">6502 1865 0,'-28'28'16,"-1"-28"-1,86 0 1,-1 0-16,-27 0 0,-1 57 15,0-57-15,29 0 0,-29 0 0,0 28 16,1-28-16,-29 29 0</inkml:trace>
  <inkml:trace contextRef="#ctx0" brushRef="#br0" timeOffset="183055.56">7491 1159 0,'0'-29'0,"0"1"15,0 0 1,0 0-16,29 56 62,27-28-46,-28 28-16,1 0 0,-1 1 16,0-1-16,29-28 0,-29 28 0,0 0 15,1 1-15,-1-29 0,0 28 0,-28 0 16,0 0-16,0 1 0,0-1 0,0 0 16,-28 1-16,28-1 0,-57 0 0,29 29 15,0-29-15,0 28 0,-29 1 0,29-29 16,-1 0-16,1 29 0,-28-29 0,27 29 15,29-29-15,-28 0 0,28 1 0,0-1 16,0 0-16,28 0 16,29 1-16,-29-29 15,0 0-15,1 0 0,-1 0 0,29-29 16,-29 29-16,28-56 0,-27 56 0,-1-28 16,0-1-16,0 1 0,1 28 0</inkml:trace>
  <inkml:trace contextRef="#ctx0" brushRef="#br0" timeOffset="183489.02">8085 791 0,'0'-28'16,"-28"28"-16,28-28 15,28 28 17,0 0-32,-28-29 15,29 29-15,-1 0 0,0 0 16,0 0-1,1 0 1,-29 29 0,0-1-1,0 0-15,0 0 0,0 1 0,28-1 16,-28 0-16,0 0 0,0 29 0,0-29 16,0 1-16,0-1 0,0 0 0,0 0 15,0 1-15,0-1 0,28-28 16,0 0-16,1 0 15,-1 0-15,0-28 0,-28-1 0,29 1 16,-29-28-16,28 27 0</inkml:trace>
  <inkml:trace contextRef="#ctx0" brushRef="#br0" timeOffset="183672.34">8481 226 0,'0'-28'0,"-28"-1"15,28 1 1,0 56 15,0 1-15,0-1 0,0 0-16</inkml:trace>
  <inkml:trace contextRef="#ctx0" brushRef="#br0" timeOffset="184391.19">7265 1639 0,'0'-28'16,"0"0"15,28 28-15,-28-29-16,0 58 62,29-1-46,-1-28-16,0 0 15,-56 0 17,0 28-17,-1 0 1,1-28 0,0 0-1,0 0 1,-1 0-1,58 0 17,-29-28-17</inkml:trace>
  <inkml:trace contextRef="#ctx0" brushRef="#br0" timeOffset="201571.23">21683 15375 0,'0'29'0,"-57"27"0,29 1 0,0-1 16,-1 29-16,-27 0 0,27 0 0,1 28 16,0-28-16,0 56 0,-1-28 15,1 0-15,0 28 0,0-28 0,28 29 16,0-29-16,-29 0 0,29 0 0,0 28 16,0-56-16,0 28 0,0-28 0,29 28 15,-29-28-15,0-1 0,56-27 0</inkml:trace>
  <inkml:trace contextRef="#ctx0" brushRef="#br0" timeOffset="202721.57">21909 14528 0,'-57'-29'0,"57"1"0,-28 0 16,28-1-16,-28 1 0,28 0 0,0 0 16,56-1-1,1 29-15,-1 0 0,1 0 0,28 0 16,28 0-16,28 0 0,-28 29 0,57-29 15,-29 28-15,57-28 0,0 28 0,0 0 16,28-28-16,-28 29 0,28-1 16,28-28-16,-27 28 0,27-28 0,0 29 15,-27-29-15,27 28 0,0 0 0,1-28 16,-1 28-16,-28 1 0,1-1 0,-30 0 16,1 0-16,-28-28 0,0 29 0,-29-1 15,0 0-15,-28 0 0,-28 1 0,0-29 16,0 28-16,-29 0 0,1-28 0,-1 28 15,-27-28-15,27 29 0,-28-29 0,1 0 16,-1 28-16,0-28 0,0 0 0,1 0 16,-1 0-16,0 0 0,1 0 0,-1 0 15,0 0-15,29 0 0,-29 0 0,0 0 16,0 0-16,1 0 16,-1 0-16,0 0 15,1 0 32,27 0-31,-28 0-16,1 0 0,-1 0 15,0 0-15,-28 28 0,28-28 0,1 0 16,-1 0-16,-28 29 0,28-29 0,0 0 16,1 0-16,-29 28 0,28-28 0,0 0 15,1 0-15,-1 0 0,0 28 0,29-28 16,-29 0-16,0 28 0,0-28 15,1 0-15,-1 0 0,29 29 0,-29-29 16,0 0-16,29 0 0,-29 0 16,0 28-16,29-28 0,-29 0 0,0 0 15,1 0-15,-1 0 0,0 28 0,0-28 16,1 0-16,-1 0 0,-28 28 16,28-28-16,0 0 0,1 29 15,-1-1-15,0-28 16,0 28-16,1-28 0,-29 28 15,28-28-15,0 0 0,-28 29 0,29-29 16,-1 0-16,-28 28 0,28-28 16,0 0-16,1 28 15,-1-28 1,-28 28-16,28 1 16,-28-1-1,0 0-15,28 1 16,-28-1-16,0 0 0,0 29 0,0-29 15,0 28-15,0-27 0,-28 27 0,28 1 16,0-29-16,0 29 0,-28-1 0,28 1 16,0-1-16,0 1 0,0-1 0,0 29 15,0-29-15,0 29 0,0 0 0,0-28 16,0 27-16,0 1 0,28 0 16,-28 0-16,28-29 0,1 29 0,27 0 15,-27-29-15,-1 29 0,0 0 0,0 0 16,1-29-16,-29 29 0,28 0 0,-28 0 15,0-29-15,0 1 0,0 28 0,0-29 16,0 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50:38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11223 2261 0,'-28'-28'15,"-1"28"-15,1-29 0,-28 29 0,27 0 16,-27 0-16,28 0 0,-29 0 0,29 0 16,-29 0-16,29 29 0,-29-29 0,29 28 15,0 0-15,0 0 0,-29 29 16,29-29-16,-1 29 0,29-1 0,-28 1 16,0 28-16,28-29 0,0 29 0,0 0 15,0 0-15,56-1 0,-27 1 0,-1-28 16,29 27-16,-1-27 0,1-29 0,-1 0 15,29 1-15,-28-29 0,27 0 0,1 0 16,28-29-16,-28-27 0,0 28 0,0-29 16,-1 1-16,1-1 0,-28-28 0,-29 29 15,0-29-15,1 28 0,-29-27 0,0 27 16,-85 1-16,28-1 0,1 29 0,-57-29 16,28 29-16,-57 0 0,29-1 0</inkml:trace>
  <inkml:trace contextRef="#ctx0" brushRef="#br0" timeOffset="216.2">11279 2600 0,'29'0'16,"-29"-28"-16,28 28 0,-28-28 15,-57 28 1,57 28 0,0 28-16,0-27 0,0-1 15,0 28-15,0-27 0,0 27 0,0 1 16</inkml:trace>
  <inkml:trace contextRef="#ctx0" brushRef="#br0" timeOffset="1282.48">12043 2628 0,'0'-28'0,"0"0"15,0 0-15,28-1 16,-28 1-16,57-29 0,-57 29 0,56-28 15,-28-1-15,1 29 0,27-29 0,1 29 16,-29-28-16,29 27 0,-1 1 0,29 28 16,-29-28-16,1 28 0,28-28 0,0 28 15,-1-29-15,1 29 0,0-28 0,28 28 16,0 0-16,0-28 0,0 28 0,-28-29 16,28 29-16,0 0 0,-28 0 0,0 0 15,-29 29-15,29-1 0,-28 0 0,-1 29 16,1-1-16,-1 1 0,-27-1 0,27 1 15,1-1-15,-29 1 0,29-1 0,-29 1 16,28 0-16,-27-1 0,27-28 0,1 29 16,-29-29-16,28 29 0,1-29 0,-29 0 15,29 29-15,-1-29 0,-27 0 16,-1 1-16,0-1 0,0-28 0,-28 28 16,29-28-16,-29 28 0,-29-56 31,1-28-16</inkml:trace>
  <inkml:trace contextRef="#ctx0" brushRef="#br0" timeOffset="1816.59">14446 2657 0,'-29'0'0,"1"0"0,28-29 15,-28 29-15,28 29 16,28 27 0,29-28-16,-29 29 15,0-29-15,0 29 0,29-1 0,-29-27 16,29 27-16,-1 1 0,-27-29 0,27 28 16,1-27-16,-1-1 0,-28-28 0,29 28 15,0-28-15,-29 0 0,28 0 0,-27-56 16,-1 27-16,0-27 0,0 28 0,1-57 15,-1 28-15,-28-28 0,28 29 0,1-29 16,-29 0-16,0 29 0,0-29 0,0 28 16,-29 1-16</inkml:trace>
  <inkml:trace contextRef="#ctx0" brushRef="#br0" timeOffset="2299.83">15124 3052 0,'-28'0'0,"0"-28"16,-1 28-16,1 0 15,0 0-15,-1 0 0,1 0 16,0 0-16,0 0 0,-1 28 0,1-28 16,0 29-16,0 27 0,-1-28 0,1 29 15,0-1-15,0 1 0,-1 28 0,29 0 16,-28-1-16,28 1 0,0 0 0,0 28 15,0-57-15,57 29 0,-29-28 0,0-1 16,29 1-16,-29-29 0,57 0 16,-29 1-16,29-29 0,-28 0 0,27-29 15,1-27-15,-28 28 0,-1-29 0,29 1 16,-57-29-16,29 28 0,-29-28 0,-28 1 16,28-1-16,-28 0 0,0 0 0,-56 29 15,28-29-15,-1 0 0,-27 29 0,-1-1 16,1-28-16,-1 29 0,1 28 0,-29-29 15,28 29-15,1-1 0</inkml:trace>
  <inkml:trace contextRef="#ctx0" brushRef="#br0" timeOffset="2666.5">14926 3194 0,'-28'-29'0,"0"29"0,-1-28 0,1 28 16,0-28-16,28 0 15,-28 28-15,84 0 16,1 56-16,-29-56 16,28 28-16,1 1 0,-29-1 0,29 28 15,-29-27-15,29-1 0,-29 0 0,-28 29 16,28-29-16,-28 0 0,0 1 15,0-1-15,0 0 0,0 0 0,-28 1 16,28-1-16,-57 0 0,29-28 0,0 28 16,0-28-16,-1 0 0,1 0 0,0 0 15,-1 29-15,1-29 0,0 0 0,0 0 16,-1 0-16,29 28 16,29-28-16,27 28 15,1-28-15,-1 0 0,1 28 16,-1-28-16,1 29 0,-29-29 0,29 0 15</inkml:trace>
  <inkml:trace contextRef="#ctx0" brushRef="#br0" timeOffset="3466.67">18629 2968 0,'-28'-29'0,"0"29"15,0 0 1,28-28-16,-29 28 16,1 0-1,0 0-15,0 0 16,-1 0-16,1 28 0,0-28 0,0 57 15,-1-29-15,1 0 0,-29 29 0,29-1 16,0 1-16,-29 28 0,29-1 0,28 30 16,-28-30-16,28 29 0,0-28 0,0 28 15,28-28-15,0 0 0,29-29 0,-1 1 16,1-1-16,28-27 0,-29-1 0,29-28 16,0 0-16,0 0 0,0-28 15,-29-1-15,1 1 0,-1-28 0,1-1 16,-29-28-16,0 0 0,1 1 0,-1-1 15,-28 0-15,0-28 0,0 28 0,-57 0 16,29 1-16,-29-1 0,1 28 0,-1-27 16,-27 27-16,27 29 0,-28-29 0,0 29 15,1 28-15,27-28 0</inkml:trace>
  <inkml:trace contextRef="#ctx0" brushRef="#br0" timeOffset="3932.97">18488 3278 0,'-28'-28'0,"0"28"0,-1-28 0,1 28 15,0-28-15,84 28 16,-27 28-1,-1-28-15,28 28 0,-27-28 0,27 57 16,-28-57-16,29 28 0,-29 0 0,1-28 16,-1 28-16,-28 1 0,28-1 15,-28 0-15,0 1 16,-28-1-16,0 0 16,-29-28-16,29 0 0,-1 0 15,1 0-15,0 0 0,0-28 0,-1 28 16,1 0-16,0-28 0,0 28 0,-1-29 15,58 86 17,27-29-32,-28 0 15,-28 1-15,57-29 0,-57 28 0,28 0 16,0 0-16,-28 1 16,0-1-16,0 0 0,0 0 15,0 1-15,0-1 0,-28 0 16,0 0-16,28 1 0,-57-29 15,29 0-15,0 0 0,-29 0 0,29 0 16,0 0-16,-29 0 0,29-29 0</inkml:trace>
  <inkml:trace contextRef="#ctx0" brushRef="#br0" timeOffset="4583.13">15294 2968 0,'0'-29'0,"0"1"15,0 0-15,56-1 0,-27 1 16,-1-28-16,28-1 0,29 1 0,-28-1 16,56-28-16,-28 29 0,56-29 0,0 0 15,1 0-15,27 1 0,1-1 0,56 0 16,-28 0-16,28 29 0,-28-1 0,28 1 15,0 27-15,-28 1 0,0 28 0,0 0 16,-29 28-16,1 29 0,-57-1 0,0 29 16,0 0-16,-56 28 0,28 0 0,-29 28 15,-28 1-15,29-1 0,0 0 0,-1 1 16,1-1-16,-1 0 0,1-28 0,-1 29 16,29-57-16,0 28 0,0-29 0,0-27 15,-1 28-15,1-29 0,-28-28 16,27 29-16,-27-29 0,0 1 0,-29-1 15,0 0-15,0-28 0,1 28 0,-86-28 32,57-56-32,-56 56 0,27-57 0,1 29 15</inkml:trace>
  <inkml:trace contextRef="#ctx0" brushRef="#br0" timeOffset="5133.13">19958 4013 0,'-28'0'0,"28"-28"0,0 0 15,-28 28-15,28-29 16,28 29-16,0 0 16,29 57-16,-29-57 15,29 57-15,-29-29 0,28 0 16,-27 0-16,27 29 0,-28-29 0,29 0 15,-29 1-15,0-1 0,1 0 0,-1-28 16,0 0-16,1 0 0,-1 0 0,0-28 16,0-29-16,-28 1 0,29-1 15,-29 1-15,0-29 0,28 28 0,-28-27 16,0-29-16,0 28 0,0 0 0,0 0 16,-28 0-16,28 1 0,0 27 0,-57 1 15,57-1-15,-28 1 0</inkml:trace>
  <inkml:trace contextRef="#ctx0" brushRef="#br0" timeOffset="5616.89">21004 3589 0,'0'-28'15,"0"0"-15,-28 28 16,28-28-16,-28 28 0,-1 0 15,1 0-15,0 0 0,0 56 16,-1-56-16,29 57 0,-28-29 0,0 28 16,-29 1-16,29-1 0,28 29 0,-28-28 15,-1 28-15,1-1 0,28 1 0,0 0 16,0 0-16,57 0 0,-57-1 0,56 1 16,1-28-16,-29-1 0,29 1 0,-1-1 15,29-28-15,-29-28 0,1 29 0,-1-29 16,1 0-16,0-57 0,-1 29 15,-28-29-15,29 1 0,-29-1 0,0-27 16,1 27-16,-29-28 0,28 0 0,-28-28 16,0 29-16,0-1 0,0 0 0,-57-28 15,57 28-15,-56 0 0,28 1 0,-1-1 16,-27 28-16,28 1 0,-29-1 0,29 57 16,-29-28-16</inkml:trace>
  <inkml:trace contextRef="#ctx0" brushRef="#br0" timeOffset="5983.56">21174 3957 0,'-29'-29'0,"29"1"16,-28 0-16,0 0 15,28-1-15,0 58 47,0 27-47,-57-28 0,57 1 16,-28-1-16,28 0 0,-28 29 0,28-29 16,-28 0-16,28 1 0,0-1 15,0 0-15,0 0 0,0 1 0,0-1 16,0 0-16,56 0 0,-28 1 15,1-29-15,27 0 0,-28 28 16,1-28-16,-1 0 0,0 0 0,29 28 16,-29-28-16,0 0 0,1 0 0,-29 29 15,28-29-15,0 0 0,-28-29 16</inkml:trace>
  <inkml:trace contextRef="#ctx0" brushRef="#br0" timeOffset="6133.01">21315 4013 0,'-28'0'0,"28"57"16,0-1-16,0-27 15,-28-1-15,28 28 0,0-27 0,0 27 16,-29 1-16,29-1 0,0-27 0,-28 27 16,28 1-16,0-1 0,-28 1 0,-1-1 15,29 1-15</inkml:trace>
  <inkml:trace contextRef="#ctx0" brushRef="#br0" timeOffset="7266.44">11732 3702 0,'0'29'16,"28"-29"-16,-28 28 15,28 0-15,-28 0 0,29 29 16,-29-29-16,28 29 0,0 28 0,29-1 16,-29 1-16,28 0 0,29 28 0,0 0 15,0 28-15,0-28 0,28 29 0,0-1 16,0-28-16,28 0 0,1 0 0,-1 0 16,29-28-16,-29 28 0,29-28 0,-1 0 15,29-29-15,-28 29 0,-1 0 0,1 0 16,0-1-16,-1 1 0,1 0 0,28-28 15,-29 27-15,1-27 0,-29-1 16,29 1-16,-29-29 0,1 0 0,-1 1 16,0-1-16,-28-28 0,29 0 0,-1 0 15,0-57-15,-28 29 0,0 0 0,1-29 16,-1 1-16,-29-1 0,30-27 0,-30-1 16,-27 0-16,28-28 0,-1 28 0,-27-28 15,0 0-15,-1 28 0,29-28 0,-29 0 16,1 28-16,0 0 0,-29 1 0,28-1 15,-27 28-15,-1 1 0,0 28 0,-28-1 16,28 1-16,-28 0 0,0 0 16,0-1-16,-28 29 0,28-28 15,-28 28-15,28-28 32,0-1-17,28 1-15,-28 0 0,0 0 16</inkml:trace>
  <inkml:trace contextRef="#ctx0" brushRef="#br0" timeOffset="7699.86">18234 4550 0,'-29'0'31,"1"29"-31,-28-1 16,27-28-16,1 28 0,0 0 15,0 1-15,-29-1 0,29 28 0,-1-27 16,-27 27-16,-1-28 0,29 29 0,-28 0 15,27-1-15,-27 1 0,-1-29 0,29 28 16,0-27-16,-1-1 0,29 0 0</inkml:trace>
  <inkml:trace contextRef="#ctx0" brushRef="#br0" timeOffset="7866.26">18234 4607 0,'28'0'0,"0"28"15,-28 0 1,29 1-16,-29-1 0,28 28 0,0-27 16,0 27-16,29-28 0,-29 29 0,29 0 15,-29-29-15,28 0 0,-27 29 0,27-29 16,-27 0-16,-1 0 0,0 1 16,0-1-16</inkml:trace>
  <inkml:trace contextRef="#ctx0" brushRef="#br0" timeOffset="9299.28">18884 4663 0,'0'-28'0,"-28"28"0,-1 0 16,1 0-16,0-28 16,56 28 30,0 0-46,1 0 16,-1 56-16,0-56 16,0 0-16,1 29 0,-1-29 0,-28 28 15,28 0-15,1 0 0,-1-28 16,0 29-16,0-29 0,-28 28 16,29-28-16,-1 28 0,0-28 15,0 28-15,1-28 0,-1 0 16,0 29-16,0-29 0,1 0 0,-1 0 15,0 0-15,1 0 0,-1 0 0,28 0 16,-27 0-16,27 0 0,1 28 0,-1-28 16,29 0-16,-28 0 0,27 28 0,1-28 15,0 29-15,28-29 0,-28 28 16,0 0-16,0-28 0,-1 28 0,-27-28 16,28 29-16,-29-29 0,1 28 0,-29-28 15,29 0-15,-29 28 0,0-28 0,0 0 16,-56-28-1,0 28-15</inkml:trace>
  <inkml:trace contextRef="#ctx0" brushRef="#br0" timeOffset="9666.94">20439 4720 0,'-29'-57'0,"1"29"15,0 0-15,28 0 0,-28 28 0,-1-29 16,1 1-16,28 0 0,-28 0 0,28-1 16,-28 29-16,84 0 31,-56 29-31,28-29 0,29 28 15,-29 0-15,29 29 0,-29-29 0,29 0 16,-1 29-16,1-29 0,-29 28 0,28 1 16,-27-29-16,27 29 0,-27-1 0,-1 1 15,0-1-15,-28 1 0,28-1 0,-28 1 16,0-1-16,0 1 0,-56-1 0,28 1 16,-29-29-16,29 29 0,-29-29 0,1 0 15,-1 1-15,1-1 0,-29 0 0,28-28 16,1 0-16,-1 0 0,1 0 0</inkml:trace>
  <inkml:trace contextRef="#ctx0" brushRef="#br0" timeOffset="10749.67">23294 2261 0,'28'28'0,"-28"0"15,28-28 32,-28-28-47,0-28 16,0 27-16,0 1 0,0 0 0,0-29 15,-56 1-15,56 28 0,-28-29 0,-1 0 16,-27 1-16,28 28 0,-1-29 0,1 29 16,-28 0-16,27-1 0,1 1 0,-29 28 15,29 0-15,0 0 0,0 28 0,-1 1 16,1-1-16,0 28 0,0 1 0,-1-1 16,1 1-16,0 0 0,28-1 0,0 1 15,0-1-15,0 1 0,0-29 16,56 28-16,-27-27 0,-1-1 0,28-28 15,-27 28-15,27-28 0,1 0 0,-1-28 16,29-29-16,-28 29 0,27-28 0,1-29 16,0 0-16,0-28 0,0 0 0,-29 28 15,1-28-15,-1 0 0,1 28 0,-29 0 16,-28 29-16,28-1 0,-28 1 0,0-1 16,0 29-16,-56 28 0,56-28 0,-28 28 15,-1 0 1,29 28-16,0 0 0,0 1 0,-28 27 15,28 1-15,0-1 0,-28 29 0,28 0 16,-29 0-16,1-1 0,0 1 0,0 28 16,-1-28-16,-27 28 0,28 0 15,-1-28-15,-27 28 0,27-28 0,1 0 16,0-1-16,0-27 0,28-1 0,0-27 16,0-1-16</inkml:trace>
  <inkml:trace contextRef="#ctx0" brushRef="#br0" timeOffset="11099.4">23831 2261 0,'0'-28'0,"0"-1"0,0 1 0,0 0 15,0 0-15,0-1 16,0 86 0,0-29-1,0 29-15,0-1 0,0 1 0,-28 27 16,28 1-16,-28 0 0,-1 28 0,1-28 15,0 28-15,-1-28 0,-27 28 16,28 0-16,-1-28 0,-27 28 0,28-28 16,-1-1-16,1-27 0,28-1 0,0 1 15,-28-29-15,28 0 0</inkml:trace>
  <inkml:trace contextRef="#ctx0" brushRef="#br0" timeOffset="11349.49">23944 2007 0,'0'-29'16,"0"58"-1,0-1-15,0 28 16,0-27-16,0-1 0,28 0 16,-28 0-16,57 29 0,-57-29 0,28 0 15,-28 1-15,28-1 0,-28 0 0,29 0 16,-29 1-16,0-1 0,0 0 0,0 1 15,0-1-15,-57-28 0,57 28 0,-56 0 16,27 1-16,1-29 0,0 28 0,-29-28 16,29 0-16,0 0 0,-29 0 0,29 0 15,0 0-15,-1 0 0</inkml:trace>
  <inkml:trace contextRef="#ctx0" brushRef="#br0" timeOffset="11849.19">24283 2402 0,'-28'0'16,"56"0"15,-28 28-31,29-28 0,27 0 16,-56 57-16,28-57 0,-28 28 15,29 1-15,-29-1 0,28 0 0,-28 0 16,0 29-16,0-29 0,0 0 0,0 29 15,0-29-15,0 0 0,-57 29 0,57-29 16,0 1-16,0-1 0,0 28 0,0-27 16,0-1-16,0 0 15,29-28-15,-1-28 0,0-57 16</inkml:trace>
  <inkml:trace contextRef="#ctx0" brushRef="#br0" timeOffset="11982.7">24764 1922 0,'-28'-29'16,"-29"29"-16,29 0 16,0 0-16,-1 0 15,86 0-15,-57 29 16,28-29-16,0 28 0</inkml:trace>
  <inkml:trace contextRef="#ctx0" brushRef="#br0" timeOffset="12178.99">25358 2120 0,'0'-29'0,"0"58"47</inkml:trace>
  <inkml:trace contextRef="#ctx0" brushRef="#br0" timeOffset="12316.5">25131 2685 0,'-28'0'0,"28"28"0,57-56 31,-29 28-31,0-28 16,29 28-16,-29 0 0</inkml:trace>
  <inkml:trace contextRef="#ctx0" brushRef="#br0" timeOffset="14983.11">26262 2600 0,'28'0'62,"1"0"-46,-29-28-16,28 28 0,0 0 15,1 0-15,-1 0 16,-28-28-16,28 28 16,-28 28 31,0 0-32,0 0-15,0 1 0,-28-1 16,28 28-16,-28-27 0,28-1 15,-29 0-15,29 0 0,-28 29 0,28-29 16,0 1-16,-28-1 0,28 0 0,0 0 16,0 1-16,0-1 0,0 0 0,28 0 15,0-28-15,1 0 16,27 0-16,-28-28 0,1 28 0,27-56 16</inkml:trace>
  <inkml:trace contextRef="#ctx0" brushRef="#br0" timeOffset="15149.53">26884 2261 0,'0'-28'0,"-56"-29"16,27 29-16,29 0 0,0-1 15,0 1-15,-28 28 0,28-28 16,0 56 0,28-28-16,-28 28 15,29-28-15,-29 57 0,28-29 0,0-28 16</inkml:trace>
  <inkml:trace contextRef="#ctx0" brushRef="#br0" timeOffset="15866.12">27732 2233 0,'0'28'16,"28"-28"-16,1 0 47,-29 28-47,28-28 31,-56 0 125,-29 28-140,29 1-16,0-29 0,-1 28 16,1 0-16,0-28 0,0 28 0,-29 1 15,29-1-15,-29 0 0,29-28 0,0 29 16,-29-1-16,29-28 0,0 28 16</inkml:trace>
  <inkml:trace contextRef="#ctx0" brushRef="#br0" timeOffset="16099.28">27336 2572 0,'-28'0'0,"28"28"15,0 0 17,0 1-17,0-1-15,0 0 16,-28 0-16,28 29 0,0-29 0,-28 29 15,28-1-15,-29 1 0,29-1 0,-28 1 16,28-1-16,-28 1 0,0-1 0,28 1 16,0-1-16,0-27 0,0 27 0,0-27 15,0-1-15,0 0 0</inkml:trace>
  <inkml:trace contextRef="#ctx0" brushRef="#br0" timeOffset="16449">27421 2770 0,'0'-29'0,"0"1"0,0 0 16,-28 28-16,28-28 15,-28 28-15,28 28 47,28-28-47,29 0 0,-29 0 16,28 28-16,-27-28 0,-1 28 0,0-28 15,0 0-15,1 0 0,-1 0 0,0 0 16,0 29-16,1-29 0,-1 0 0,0 0 16,1 0-1,-29 28 1,0 0-16,0 0 16,-29 1-16,29-1 0,-28 0 15,28 29-15,-28-29 0,28 29 0,-29-1 16,29 1-16,-28-1 0,28 1 0,-28-1 15,28 1-15,0-29 0,0 29 0,0-1 16,0-28-16,0 1 0,0-1 0,0 0 16</inkml:trace>
  <inkml:trace contextRef="#ctx0" brushRef="#br0" timeOffset="16765.87">27591 2911 0,'-28'0'0,"-1"0"0,1 0 16,0 0-16,0 0 0,84 28 31,1 1-31,-29-29 0,0 28 16,0 0-16,29 0 0,-29-28 0,0 29 16,1-1-16,-29 0 0,28 0 15,-28 1-15,0-1 0,0 0 16,-57-28-16,57 28 0,-56 1 0,28-1 15,-1-28-15,-27 28 0,28-28 0,-1 28 16,1-28-16,0 0 0,0 0 0,-1 0 16,1 0-16,85 0 31,-29 0-15,0 0-16,0 0 0,1 0 0,27 0 15,-28 0-15</inkml:trace>
  <inkml:trace contextRef="#ctx0" brushRef="#br0" timeOffset="16999.53">28524 2120 0,'0'-29'0,"0"1"15,0 56 17,-29 29-32,29-29 0,-28 0 15,28 1-15,-56 27 0,27-28 0,1 29 16,0-1-16,0-27 0,-1 27 0,-27-27 16,28-1-16</inkml:trace>
  <inkml:trace contextRef="#ctx0" brushRef="#br0" timeOffset="17332.41">28185 2487 0,'28'0'0,"-28"-28"0,28 28 15,0 0 1,1 0 0,-1 0-16,0 28 0,0-28 15,1 0-15,-1 0 0,0 0 0,0 28 16,1-28-16,-1 0 0,0 0 15,1 0-15,-29 29 0,28-29 16,-28 28-16,28-28 16,-28 28-16,0 0 0,0 1 15,0-1-15,0 0 0,0 0 16,0 29-16,-28-29 0,28 29 0,-28-29 16,28 29-16,-57-1 0,57 1 0,-28-1 15,-1 1-15,1-1 0,28 1 0,-28-1 16,0 1-16,-1-1 0,29-27 0,-28 27 15,0-28-15,28 29 0,-28-29 0,28 0 16,0 1-16,-29-1 0,1-28 16</inkml:trace>
  <inkml:trace contextRef="#ctx0" brushRef="#br0" timeOffset="17465.93">28156 2968 0,'0'-29'16,"0"1"-1,29 56 17,-1 1-32,0-29 15,0 28-15,1-28 0</inkml:trace>
  <inkml:trace contextRef="#ctx0" brushRef="#br0" timeOffset="18582.62">29259 2713 0,'0'28'62,"28"-28"-46,-28 29-16,0-1 0,0 0 15,0 0-15,0 1 0,0 27 0,0-27 16,0 27-16,0 1 0,0-1 0,-28 1 16,28-1-16,-57 1 0,57-1 15,-28 1-15,28-1 0,-28 1 0,-1-29 16,29 29-16,0-29 0,0 0 0,-28 0 16,28 1-16,57-58 15,-57 1-15,28-28 16,28-1-16,-27 1 0,-1-1 0,0 0 15,1 1-15,27-29 0,-28 29 0,1 27 16,-1-27-16,-28 28 0,28-1 0,0 1 16,-28 0-16,29 28 0,-29 28 31,28 0-15,-28 29-16,0-29 0,0 29 0,0-29 15,0 28-15,0 1 0,0-29 0,0 29 16,0-1-16,0-27 0,-28-1 0,28 0 15,0 0-15,0 1 0,0-1 16,28-85 0,-28 29-16,57 0 0,-29 0 0,0-1 15,0-27-15,1 27 0,-1-27 0,-28 28 16,28-1-16,-28 1 0,28 0 16,1 28-1,-29 56 1,28-27-16,-28-1 0,0 0 15,28 0-15,-28 1 0,0 27 16,0-27-16,29-1 0,-29 0 0,0 0 16,0 1-16,0-1 0,0 0 0,28 0 15,-28 1-15</inkml:trace>
  <inkml:trace contextRef="#ctx0" brushRef="#br0" timeOffset="18782.9">30390 3420 0,'0'-29'0,"0"1"0,0 0 16,0 56 15,0 0-31,0 29 16,0-29-16,0 1 0,0-1 16,0 28-16,0-27 0,-29 27 0,29-28 15,0 1-15,0-1 0,-28 0 0,28 0 16,0 1-16</inkml:trace>
  <inkml:trace contextRef="#ctx0" brushRef="#br0" timeOffset="18932.38">30559 2544 0,'0'-29'0,"0"1"0,-28 28 15,0 28 1,28 29-16,0-29 15,0 0-15,0 1 0,0 27 0,28-28 16,-28 29-16,0-1 0</inkml:trace>
  <inkml:trace contextRef="#ctx0" brushRef="#br0" timeOffset="19332.99">30672 3081 0,'0'-29'0,"0"58"47,0-1-47,29 0 16,-29 0-16,0 29 0,0-29 0,0 29 16,0-29-16,0 28 0,0 1 0,-57 0 15,57-29-15,-28 28 0,28 1 0,-29-29 16,29 29-16,0-29 0,0 0 0,0 0 15,29-28 1,-29-28-16,28 0 0,0-29 16,1 29-16,-1-28 0,0-1 0,0 1 15,1-1-15,-1 0 0,0 1 0,0 28 16,1-29-16,-1 29 0,0 0 0,0-1 16,1 29-16,-29 29 15,28-29-15,-28 56 0,0-28 16,0 29-16,0-29 0,0 29 0,0-1 15,0-27-15,0 27 0,0 1 0,0-1 16,0-28-16,0 29 0,0-29 0,0 29 16,0-29-16,0 0 0,0 0 0,0 1 15</inkml:trace>
  <inkml:trace contextRef="#ctx0" brushRef="#br0" timeOffset="19481.97">31860 4013 0,'-57'57'16,"0"-29"-16,29-28 15,85 0 1</inkml:trace>
  <inkml:trace contextRef="#ctx0" brushRef="#br0" timeOffset="23165.16">25866 1724 0,'-28'0'0,"28"28"16,-56-28-16,56 28 15,0 1-15,0-1 16,0 0-16,0 0 0,0 29 0,56 0 16,-56-1-16,28 1 0,1-1 0,-1 29 15,0 0-15,1-1 0,-1 1 0,0 0 16,0 0-16,-28 0 0,29-1 0,-1 1 16,0 0-16,-28 0 0,28-29 0,1 1 15,-29-1-15,28 1 0,0-29 0,-28 0 16,28 1-16,1-1 0</inkml:trace>
  <inkml:trace contextRef="#ctx0" brushRef="#br0" timeOffset="23432.19">26658 1950 0,'0'-28'16,"0"-1"-16,-28 29 16,-1 0-1,-27 0-15,28 29 16,-1-29-16,-27 28 0,-1 29 0,1-29 16,-1 28-16,1 29 0,-29-28 0,28-1 15,-27 29-15,27-29 0,-28 29 0,0-28 16,29 28-16,-1-29 0,1 1 0,-1-1 15,29 1-15,0-1 0,-1 1 0,29-29 16</inkml:trace>
  <inkml:trace contextRef="#ctx0" brushRef="#br0" timeOffset="36081.08">10234 1356 0,'0'-28'31,"0"0"-16,0 0 1,0-1-16,0 1 16,-29 28-16,29-28 0,-28 28 15,28-28-15,-28 28 0,-1-29 16,1 29-16,0 0 0,-29 0 16,29 0-16,0 0 15,0 29-15,-1-29 0,1 28 0,0 0 16,-1 0-16,1 1 0,0-1 0,0 0 15,-1 0-15,29 1 0,-28-1 0,28 29 16,-28-29-16,28 0 0,0 0 16,0 1-16,0-1 0,56-28 15,-27 0-15,27 0 16,1-28-16,-29 28 0,0-57 16,1 29-16,27-29 0,-28 29 15,29-29-15,-29 29 0,0-28 0,29-1 16,-29 1-16,1-1 0,-1 1 0,0-1 15,0 29-15,-28-29 0,29 29 0,-29-29 16,28 29-16,-28 0 0,0 0 0,0-1 16,0 1-16,0 56 47,-28 1-47,28-1 0,-57 0 15,57 0-15,-28 29 0,0-1 0,28 1 16,-29 0-16,1-1 0,0 1 15,-1 27-15,1-27 0,0-1 0,0 29 16,-1-28-16,1-1 0,0 1 0,0-1 16,28 1-16,-29-1 0,29-27 0,0-1 15</inkml:trace>
  <inkml:trace contextRef="#ctx0" brushRef="#br0" timeOffset="36381.01">10431 1441 0,'0'29'47,"0"27"-47,0-28 15,0 29-15,0-29 0,0 29 0,0-1 16,-28 1-16,28 27 0,-28-27 0,28 28 16,-28-29-16,-1 29 0,29 0 0,-28-29 15,0 29-15,28-28 0,-28 28 0,-1-29 16,29-28-16,-28 29 0,28-29 16,0 0-16,0 1 0</inkml:trace>
  <inkml:trace contextRef="#ctx0" brushRef="#br0" timeOffset="36648.08">10714 1046 0,'0'28'15,"0"0"1,0 29-16,28-29 15,-28 0-15,57-28 0,-57 28 16,28 1-16,0-1 0,1 0 0,-1 0 16,-28 1-16,28-29 0,-28 28 15,0 0-15,0 1 0,0-1 16,-56 0-16,27 0 16,1 1-16,0-29 0,0 28 0,-1-28 15,1 28-15,-28-28 0,27 28 0,1-28 16,0 0-16</inkml:trace>
  <inkml:trace contextRef="#ctx0" brushRef="#br0" timeOffset="37514.25">11251 961 0,'28'-29'63,"1"29"-63,27-28 15,-27 28-15,-1 0 16,0 0-16,0 28 0,1 1 16,-29-1-16,28-28 15,-28 57-15,28-57 0</inkml:trace>
  <inkml:trace contextRef="#ctx0" brushRef="#br0" timeOffset="37731.5">11223 1328 0,'28'0'16,"-28"-28"0,28 28-16,1 0 0,-1 0 15,0 0-15,1 0 0,-1 0 16,28 0-16,-27 0 0</inkml:trace>
  <inkml:trace contextRef="#ctx0" brushRef="#br0" timeOffset="38331.39">12241 678 0,'0'-28'0,"28"28"16,-28 28 15,0 29-31,0-1 15,-28-28-15,28 29 0,0-1 0,-57 29 16,57-28-16,-28 28 0,0-1 0,-1-27 16,1 28-16,0 0 0,-1 28 0,1-29 15,0 1-15</inkml:trace>
  <inkml:trace contextRef="#ctx0" brushRef="#br0" timeOffset="39797.3">9612 1017 0,'-29'0'0,"1"0"15,0-28-15,-1 28 0,1 0 16,0 0-16,84 0 31,-27 0-31,-1 0 0,29 28 16,-1-28-16,29 29 0,0-29 15,28 28-15,-28-28 0,28 28 0,0 0 16,0-28-16,-28 29 0,28-29 0,-28 28 16,28 0-16,-57-28 0,29 28 0,-28 1 15,-1-29-15,1 28 0,-1-28 0,-28 28 16,1-28-16,-29 28 0,28-28 0,-28 29 15,0-1-15</inkml:trace>
  <inkml:trace contextRef="#ctx0" brushRef="#br0" timeOffset="40114.15">9244 1385 0,'-28'0'0,"0"0"16,-1 0-16,86 0 31,-1 0-31,1 0 15,-1 0-15,1 28 0,28-28 0,-29 28 16,57-28-16,-28 29 0,28-1 0,-28-28 16,28 28-16,0 0 0,-28-28 0,28 29 15,-28-29-15,0 28 0,0-28 0,-1 0 16,-27 28-16,-1-28 0,1 28 0,0-28 16,-29 0-16</inkml:trace>
  <inkml:trace contextRef="#ctx0" brushRef="#br0" timeOffset="54647.21">12128 2798 0,'0'-28'15,"-29"28"-15,1 0 16,28-29-16,0 1 31,0 0-31,28 28 16,-28-28-16,29-1 0,-29 1 15,56 28-15,-56-28 0,28 28 0,1-28 16,-1-1-16,0 1 0,0 28 16,1-28-16,27-1 0,-27 1 0,27 0 15,-28 0-15,29-1 0,-29-27 0,29 28 16,-1-1-16,1 1 0,-1 0 0,1-29 15,-1 29-15,1 0 0,-1 0 0,1 28 16,0 0-16,-1 0 0,1 0 0,-1 0 16,-28 28-16,29-28 0,-1 28 0,-27 0 15,27 1-15,-27-1 0,27 0 0,-28 0 16,29 1-16,-1-1 0,1 0 0,-29 0 16,29 1-16,-1-1 0,1 0 0,-1 0 15,1 1-15,-29-1 0,29 0 0,-1 1 16,-27-1-16,27 0 0,1 0 0,-29 1 15,0-1-15,0 0 0,1 0 16,-1 1-16,0-1 0,-28 28 0,29-27 16,-1-1-16,-28 0 0,0 1 0,28-1 15,-28 0-15,0 0 0,28 1 16,-28-1 0,29-28-16,-1 0 15,-28 28-15</inkml:trace>
  <inkml:trace contextRef="#ctx0" brushRef="#br0" timeOffset="55396.58">14219 2854 0,'0'-28'0,"-28"28"0,28-28 0,-28 0 15,0 28 1,28 28 15,28-28-31,-28 28 0,56 0 16,-27 1-16,-1-29 0,0 28 0,29 29 16,-29-29-16,29 0 0,-1 0 0,1 1 15,-29-1-15,29 0 0,-1 0 0,1 1 16,-1-1-16,1 0 0,-1 0 0,1-28 15,-29 29-15,29-29 0,-29 0 0,28 0 16,-27 0-16,-1 0 0,0 0 0,-28-29 16,28 29-16,1-28 0,-29 0 0,0 0 15,28-1-15,-28-27 0,0 28 0,0-29 16,0 29-16,0-29 0,0 1 0,0-1 16,0-28-16,0 1 0,0 27 0,0-28 15,28-28-15,-28 28 0,29-28 16</inkml:trace>
  <inkml:trace contextRef="#ctx0" brushRef="#br0" timeOffset="58196.23">15152 706 0,'-56'0'0,"56"57"16,85-57-1,-57 56-15,28-27 0,1-1 16,28 0-16,-29 0 0,29 1 0,-28-1 16,27 29-16,-27-29 0,0 0 0,-29 0 15,0 29-15,0-29 0,-28 0 0,0 1 16,0-1-16,-28 0 0,28 0 0,-85-28 15,57 29-15,-29-1 0,29-28 16,-28 28-16,-29-28 0,28 0 0,1 29 16,-1-29-16,1 0 0,-1 0 0,29 0 15,-29 0-15,29 0 0,0 0 0,0 0 16,56 0 0,28 0-1,1-29-15,-29 29 0,29 0 0,28 0 16,-29 0-16,1 0 0,27 0 0,-27 57 15,28-57-15,-29 28 0,29-28 0,-28 28 16,-1-28-16,1 29 0,-1-29 16,-27 0-16,-1 0 0,0 0 0</inkml:trace>
  <inkml:trace contextRef="#ctx0" brushRef="#br0" timeOffset="59530.78">16933 3109 0,'-28'0'0,"0"0"15,56 0 1,-28 28 0,57-28-16,-29 0 0,28 28 0,-27-28 15,27 29-15,1-29 0,-1 28 16,-27 0-16,27 0 0,-28-28 0,1 29 16,-29-1-16,28 0 0,-28 0 0,0 1 15,0-1-15,-57 0 0,57 1 0,-56-1 16,28 0-16,-29 0 0,29 1 0,-29-1 15,29 0-15,0-28 0,-29 28 0,29-28 16,0 29-16,-1-29 0,29 28 16,29-28-1,27 0 1,1 28-16,-1-28 0,1 0 16,-1 28-16,29-28 0,-28 29 0,27-29 15,-27 28-15,0 0 0,-1-28 0,-28 28 16,29 1-16,-29-29 0,0 28 0</inkml:trace>
  <inkml:trace contextRef="#ctx0" brushRef="#br0" timeOffset="64330.03">16029 2911 0,'0'-28'0,"0"-1"15,0 1-15,0 0 16,0 0-16,28-1 0,29 1 15,-29 0-15,0 0 16,0 28-16,1-29 0,-1 29 0,0 0 16,0-28-16,1 28 0,-1 0 0,0-28 15,29 28-15,-29 0 0,0 0 0,29 0 16,-29-28-16,29 28 0,-1 0 0,1-29 16,-1 29-16,1 0 0,-1-28 0,1 28 15,28-28-15,-29-1 0,29 29 0,0-28 16,0 0-16,-1 28 0,30-28 15,-30 28-15,1-29 0,28 29 0,0 0 16,-28-28-16,28 28 0,-28 0 0,28 0 16,-28 28-16,28-28 0,-28 57 0,0-1 15,-1-27-15,-27 27 0,-1 1 0,1-1 16,28 1-16,-57-1 0,29 29 0,-1-28 16,1 28-16,-29-1 0,28 1 0,1 0 15,0-29-15,-29 29 0,28-28 0,1-1 16,-1 1-16,1-1 0,0 1 0,-1-29 15,29 0-15,-29 1 0,1-1 16,0 0-16,-1 0 0,1 1 0,-1-1 16,-28 0-16,29-28 0,-29 28 0,0 1 15,1-1-15,-1-28 0,0 28 0,1-28 16,-29 29-16,28-1 0,-28 0 16,28-28-16,0 28 0,1 1 15,-1-29 16,-28 28-15</inkml:trace>
  <inkml:trace contextRef="#ctx0" brushRef="#br0" timeOffset="65189.99">18601 4861 0,'0'28'62,"57"1"-62,-57-1 16,28 0-16,0 1 0,1 27 0,-1-28 16,28 29-16,-27-29 0,27 29 0,-28-29 15,1 28-15,27-27 0,1-1 0,-29 0 16,29 0-16,-1-28 0,1 29 15,-1-29-15,1 0 0,-1 0 0,1 0 16,-1 0-16,1-29 0,-1 29 0,29-28 16,-28 0-16,28-29 0,-29 29 0,29 0 15,-28 0-15,-1-1 0,1-27 0,-1 28 16,1-1-16,-1 1 0,1 0 0,-29 0 16,29-1-16,-29 1 0,0 0 0,0 28 15,1-29-15,-1 29 0,0 0 31,-28-56 1</inkml:trace>
  <inkml:trace contextRef="#ctx0" brushRef="#br0" timeOffset="70129.48">22078 4013 0,'-28'0'15,"28"-28"-15,57 28 31,-29 28-31,0-28 16,29 0-16,-29 29 0,29-29 0,-29 28 16,0-28-16,0 28 0,29-28 0,-29 28 15,0-28-15,1 29 0,-1-1 16,0 0-16,-28 0 16,0 1-16,0-1 0,0 0 15,-28 0-15,28 1 0,-57-29 0,57 28 16,-28 0-16,28 1 0,-56-29 0,27 28 15,1-28-15,0 28 0,0-28 16,-1 0-16,58 0 47,-1 0-31,0 28-16,0-28 15,-28 57-15,29-29 0,-29 0 0,28 1 16,-28 27-16,0-28 0,0 1 0,0 27 15,0-28-15,0 29 0,0-29 16,-28 29-16,28-29 0,0 29 0,-29-1 16,29-28-16,-56 29 0,56-29 0,-28 0 15,-1 1-15,1-1 0,0 0 0,-1-28 16,1 28-16,0-28 0,0 29 0,-29-29 16,29 28-16,-29-28 0,1 28 0</inkml:trace>
  <inkml:trace contextRef="#ctx0" brushRef="#br0" timeOffset="74162.48">12834 12266 0,'-28'0'16,"0"0"15,28-28-16,-29 28 32,1 0-47,0 28 16,0 1-16,-1-29 16,29 28-16,-28 0 0,0 0 0,0 1 15,-1-1-15,29 29 0,-28-29 0,0 0 16,28 0-16,0 29 0,-28-29 15,28 0-15,0 1 0,0-1 0,0 0 16,28 0-16,28-28 0,-27 29 16,-1-29-16,28 0 0,-27 0 0,27-57 15,1 29-15,-1 0 0,1-1 0,-1-27 16,1 28-16,-29-29 0,29 29 0,-29 0 16,29-29-16,-57 29 0,28-29 0,-28 29 15,0-29-15,0 29 0,0-28 0,-57 27 16,29 1-16,0-28 0,-29 27 0</inkml:trace>
  <inkml:trace contextRef="#ctx0" brushRef="#br0" timeOffset="74795.73">12891 12012 0,'0'-28'16,"0"-1"-1,-28 29-15,28 29 32,0-1-32,0 0 15,0 1-15,0-1 0,0 28 0,0 1 16,0-29-16,0 29 0,0-1 0,-29 1 15,29 28-15,0-29 0,-28-28 0,28 29 16</inkml:trace>
  <inkml:trace contextRef="#ctx0" brushRef="#br0" timeOffset="75162.4">13456 12153 0,'0'-28'0,"-28"28"0,0 0 16,-1 0-16,1 0 15,85 0 1,-1 0 0,1-28-16,-29 28 0,29 0 0,27-28 15,1 28-15,-28 0 0,28 0 0,-1 0 16,1 0-16,28 0 0,-28 28 0,28-28 16,-28 28-16,0-28 0,28 28 0,-28-28 15,28 29-15,-29-29 0,1 28 0,-28-28 16,28 0-16,-29 0 0,-28 0 0,1 28 15</inkml:trace>
  <inkml:trace contextRef="#ctx0" brushRef="#br0" timeOffset="75528.64">14898 11503 0,'0'-28'0,"-57"28"15,29 0-15,0-28 0,0 28 0,-1-29 16,-27 29 0,112 29-1,1-1 1,-29 0-16,29 1 0,-1-1 0,29 0 15,-28 0-15,27 1 0,-27-1 0,28 0 16,-29 29-16,1-29 0,-1 0 0,1 0 16,-1 1-16,-27-1 0,27 0 0,-28 0 15,-28 1-15,29-1 0,-29 0 16,0 1-16,-57-1 0,1-28 16,27 28-16,-27 0 0,-29 1 0,29-1 15,-29 0-15,0-28 0,28 28 0,1 1 16,-29-1-16,57-28 0</inkml:trace>
  <inkml:trace contextRef="#ctx0" brushRef="#br0" timeOffset="75912.27">16198 11899 0,'0'-28'15,"-56"28"-15,56-29 16,-28 29-16,28-28 0,-29 0 16,1 56 31,28 29-47,-28-29 0,28 0 15,-29 29-15,29-1 0,-28 1 0,28-1 16,0 29-16,0-28 0,0 27 0,57-27 15,-57 0-15,56-1 0,1 1 0,-29-29 16,57 28-16,-29-27 0,1-29 0,28 28 16,0-28-16,-1 0 0,-27-28 0,28-1 15,0-27-15,-29 28 0,1-29 16,-1 1-16,-28-1 0,1-28 0,-1 29 16,-28-1-16,0-28 0,0 29 0,0-1 15,-57 1-15,29-1 0,0 1 0,-29-1 16,1 1-16,-1-1 0,1 29 0,-1 0 15</inkml:trace>
  <inkml:trace contextRef="#ctx0" brushRef="#br0" timeOffset="76262.5">16368 11729 0,'-28'-28'16,"-29"28"-16,29 0 0,0-28 0,-1 28 16,29-28-16,29 28 15,27 28 1,1-28-16,-29 56 0,28-56 16,1 29-16,-29-1 0,1 0 0,27 29 15,-28-29-15,1 0 0,-29 0 0,28 1 16,-28-1-16,28 0 0,-28 1 0,0-1 15,-28 0 1,-29-28-16,29 0 16,0 0-16,0 0 0,-1 0 0,1-28 15,0 28-15,-1 0 0,1 0 0,0 0 16,56 0 0,29 0-1,-29 56-15,0-56 0,1 29 0</inkml:trace>
  <inkml:trace contextRef="#ctx0" brushRef="#br0" timeOffset="76962.98">13287 13171 0,'-29'0'0,"29"-28"0,-28 28 16,0-29-16,56 29 31,-28 57-15,57-29-16,-1 0 0,-28 1 0,29 27 15,28 1-15,-29-1 0,29 29 0,-28-28 16,27-1-16,1 29 0,-28 0 0,28-29 15,-1 1-15,-27 28 0,28-29 0,-29 1 16,29-1-16,-28 1 0,-1-29 0,1 28 16,-1-27-16,1-1 0,-1-28 0,-27 28 15,-1-28-15,0 0 0</inkml:trace>
  <inkml:trace contextRef="#ctx0" brushRef="#br0" timeOffset="77478.67">14163 14160 0,'0'-28'15,"0"0"-15,28 28 47,-28 28-47,57-28 16,-29 28-16,0 29 0,29-29 16,-1 0-16,-27 29 0,27-29 0,1 0 15,-1 29-15,29-29 0,-28 0 0,-1-28 16,1 29-16,-1-1 0,1-28 0,-1 0 15,1 0-15,-29 0 0,29 0 0,-29-28 16,0-1-16,0 1 0,-28-29 0,29 1 16,-1-1-16,-28 1 0,0-1 0,0-27 15,0-1-15,0 28 0,0-28 0,-28 29 16,28-29-16,0 29 0,-29 27 0</inkml:trace>
  <inkml:trace contextRef="#ctx0" brushRef="#br0" timeOffset="78095.42">14841 14499 0,'0'-28'15,"0"0"1,0-1 0,-28 29 15,0 29-16,0 27-15,-1-27 0,1-1 16,28 0-16,-28 29 0,0-1 0,-1 1 16,29-1-16,-28 29 0,28-29 0,0 1 15,0 0-15,0-29 0,28 28 0,-28-27 16,57-1-16,-1-28 0,1 28 0,-1-28 16,29 0-16,0 0 0,0-28 0,0 28 15,-1-57-15,1 29 0,0-28 0,0 27 16,-29 1-16,29-29 0,-28 1 0,-29 28 15,29-29-15,-29 1 0,-28-1 16,28 1-16,-28-1 0,0 1 0,0-1 16,-56 0-16,27 1 0,-27 28 0,27-29 15,-27 29-15,-1 0 0,1-1 0,-1 1 16,1 28-16</inkml:trace>
  <inkml:trace contextRef="#ctx0" brushRef="#br0" timeOffset="78679.39">15237 14471 0,'-28'0'15,"56"0"32,0 28-31,1-28-1,-1 29-15,0-29 0,1 28 16,-1 0-16,0-28 0,0 28 16,1-28-16,-1 0 15,-28 29 1,-28-29-16,-29 0 16,29 0-16,0 0 0,-29 0 0,29 0 15,-1 0-15,1 0 0,0 0 0,-29 0 16,29 0-16,0 0 0,0 0 15,28 28 1,28 0 0,28-28-16,-56 28 0,29 1 15,27-1-15,-28-28 16,-28 28-16,29 0 0,-1 1 16,-85-1 15,29-28-16,0 0-15,0 0 0,-1 0 16,1 0-16,0 0 0</inkml:trace>
  <inkml:trace contextRef="#ctx0" brushRef="#br0" timeOffset="79679.07">15887 14810 0,'29'0'16,"-1"0"-16,0 0 16,0 0-16,1 0 0,27 0 0,1 0 15,-1 0-15,29 0 0,0 0 0,0 0 16,0 0-16,28 0 0,0 0 0,0 28 16,0-28-16,-28 0 0,28 0 0,0 0 15,0 29-15,-28-29 0,0 0 0,-1 0 16,1 0-16,0 28 0,-29-28 0,1 0 15,0 0-15,-29 0 0,0 0 0,0 28 16</inkml:trace>
  <inkml:trace contextRef="#ctx0" brushRef="#br0" timeOffset="80362.69">17442 14528 0,'-28'0'15,"0"0"-15,-1 0 0,1-29 16,85 29 15,-1 0-31,1 0 0,-29 57 16,29-57-16,27 28 0,-27-28 0,-1 28 16,1 1-16,-1-1 0,1 0 0,0 0 15,-29 1-15,28-1 0,-27 0 0,-1 0 16,0 1-16,0-29 0,-28 28 0,0 0 15,29 0-15,-29 1 0,0-1 16,-57 0-16,57 1 0,-56-1 0,-1 0 16,29 0-16,-29 1 0,29-29 0,-29 28 15,1 0-15,28 0 0,-29 1 0,29-1 16,0 0-16</inkml:trace>
  <inkml:trace contextRef="#ctx0" brushRef="#br0" timeOffset="80795.12">18912 14838 0,'0'-28'0,"0"0"0,-28 28 0,28-28 16,-57-1-16,29 1 16,0 28-16,28-28 0,-28 28 15,-1 0 1,1 28-16,0-28 0,-1 57 16,1-29-16,0 28 0,-29 1 0,29-1 15,0 1-15,-29 0 0,29 27 0,28-27 16,-28 28-16,28-29 0,0 1 0,0 27 15,56-27-15,1-29 0,-29 29 0,57-1 16,-29-27-16,29-1 0,0 0 16,-28-28-16,27 0 0,1 0 0,0 0 15,-28-28-15,27 0 0,-27-29 0,-1 29 16,-27-29-16,-1 29 0,0-29 0,-28 1 16,29-1-16,-29 1 0,0-29 0,-57 29 15,57-1-15,-57 1 0,29-1 0,-28-28 16,-1 29-16,-28 27 0,29-27 0,-29 28 15,28-1-15</inkml:trace>
  <inkml:trace contextRef="#ctx0" brushRef="#br0" timeOffset="81245.5">18940 15065 0,'-28'-29'15,"0"1"-15,0 28 16,28-28 0,0 84-1,0-27 1,-29-1-1,29 0-15,0 0 0,0 1 0,-28-1 16,28 0-16,0 0 0,0 1 0,0-1 16,0 0-16,0 0 0,28 1 0,1-1 15,-29 0-15,28-28 0,-28 28 16,28-28-16,-28 29 0,57-29 0,-29 0 16,-28 28-1,0 0 16,0 1-31,-28-29 0,28 28 16,-29-28 0,1 28-16,0-28 15,0 0-15,-1 0 16,1 0-16,0 0 0,-29 0 0,29 0 16,0 0-16,-29-28 0,29 28 0</inkml:trace>
  <inkml:trace contextRef="#ctx0" brushRef="#br0" timeOffset="81428.83">18940 15065 0,'0'-29'32,"57"29"-17,-57-28-15,57 28 16,-29 0-16,0-28 0,29 28 0,-29 0 15,28 0-15,-27-29 0,27 29 0</inkml:trace>
  <inkml:trace contextRef="#ctx0" brushRef="#br0" timeOffset="82144.73">19110 14725 0,'-28'0'0,"28"-28"31,28 28-15,-28-28-16,57 0 0,-29-1 0,28-27 16,-27-1-16,27 1 0,29-29 0,-28 0 15,27 0-15,1 1 0,28-29 0,-28 28 16,28-28-16,0 28 0,29-28 15,-29 28-15,0 28 0,0-27 0,-28 27 16,-1 1-16,-27-1 0,0 29 0,-1 0 16,-28-1-16,1 29 0,-29-28 0,28 28 15,-28-28 32,-28 0-31</inkml:trace>
  <inkml:trace contextRef="#ctx0" brushRef="#br0" timeOffset="82545.38">20835 13030 0,'0'-29'15,"-29"1"1,1 28 15,0 0-31,-1 0 0,1 57 16,0-57-16,-29 28 0,29 0 0,0 0 16,-29 1-16,29-1 0,-29 0 0,29 0 15,0 1-15,0-1 0,-1 0 16,1 0-16,0 1 0,0-29 15,28 28-15</inkml:trace>
  <inkml:trace contextRef="#ctx0" brushRef="#br0" timeOffset="83045.56">20750 13086 0,'-29'0'15,"1"0"17,28-28-17,28 28 17,1 0-17,-1 0-15,0 0 16,1 0-16,-1 0 0,0 0 15,0 0-15,1 0 0,-1 0 16,0 0-16,0 0 0,1 0 16,-29 28 62,28-28-78,-28 28 0,0 1 15,28-29-15,-28 28 16,0 0-16,0 0 16,0 1-16,0-1 15,-28 0-15,28 0 0,0 1 16,-28-1-16,28 0 0,-29 0 0,29 1 16,0-1-16,-28 29 0,28-29 0,-28 28 15,28-27-15,0-1 0,0 28 0,-28-27 16,28-1-16,0 0 0,0 0 15,0 1-15</inkml:trace>
  <inkml:trace contextRef="#ctx0" brushRef="#br0" timeOffset="83678.33">17442 11927 0,'-28'0'0,"0"0"16,28-28-16,-29 28 0,58 0 31,27 0-31,1 0 15,-1 0-15,29 0 0,0 28 16,0-28-16,28 28 0,0-28 0,0 29 16,28-1-16,1 0 0,-1 1 0,29-29 15,-29 28-15,0 0 0,29 0 0,-29 1 16,-28-1-16,0 0 0,0 0 0,1 1 16,-30-29-16,1 28 0,-28 0 0,-1 0 15,1-28-15,-29 29 0,0-1 0,-28 0 16,0 1-1,-28-29-15,-28 0 0,27 28 16,1-28-16</inkml:trace>
  <inkml:trace contextRef="#ctx0" brushRef="#br0" timeOffset="84111.83">19619 12238 0,'-28'-28'0,"-1"0"15,1-1-15,28 1 16,-28 28-16,28-28 0,-28 0 0,28-1 15,-29 29-15,29 29 32,57 27-17,-29 1-15,29-29 16,-29 0-16,28 0 0,1 1 0,0-1 16,27 0-16,-27 0 0,28 1 0,-29-1 15,1 0-15,28 1 0,-57-1 0,28 0 16,-27-28-16,-1 28 0,0 1 15,-28-1-15,0 0 0,0 0 0,0 1 16,0-1-16,-28 0 0,-29-28 16,29 28-16,0 1 0,-29-29 0,1 28 15,-29 0-15,28-28 0,1 28 0,-1 1 16,1-1-16,-1 0 0,29-28 0</inkml:trace>
  <inkml:trace contextRef="#ctx0" brushRef="#br0" timeOffset="84645.04">21372 12606 0,'0'-29'0,"0"1"16,0 0-16,0 0 15,-29 28-15,29-29 0,0 1 16,-28 28-16,0 0 16,0 0-16,28 28 15,-29-28-15,29 57 0,-28-29 0,0 29 16,28-1-16,0 1 0,-29-1 0,29 1 16,0-1-16,0 1 0,0-1 0,29 1 15,-29-1-15,56-27 0,1-1 16,-29 0-16,0 0 0,29-28 0,-29 0 15,29 0-15,-29 0 0,29 0 0,-1-28 16,-28 0-16,29-29 0,-1 29 0,1-28 16,-29-1-16,29 0 0,-29 1 0,0-29 15,1 29-15,-1 27 0,-28-27 0,0-1 16,0 29-16,-57-28 0,29 27 0,0 1 16,-29 0-16,1-1 0,-1 1 0,-28 28 15,29-28-15,-29 28 0</inkml:trace>
  <inkml:trace contextRef="#ctx0" brushRef="#br0" timeOffset="85428.25">21683 12493 0,'-29'0'78,"29"28"-78,0 0 16,-56-28-16,56 28 0,-28 1 0,-1-29 15,1 28-15,28 0 0,-28 0 0,-1 1 16,29-1-16,-28-28 0,28 28 0,-28 0 16,28 1-16,0-1 15,28-28 1,29 0-16,-29 28 16,0-28-16,1 0 0,-1 0 0,0 0 15,0 0-15,1 0 0,-1 0 0,0 0 16,0 28-16,1-28 0,-1 0 0,0 0 15,0 0-15</inkml:trace>
  <inkml:trace contextRef="#ctx0" brushRef="#br0" timeOffset="85628.52">21880 12521 0,'-28'0'0,"28"-28"16,0 84 15,0-28-31,-28 1 0,28-1 0,-28 28 16,-1-27-16,1 27 0,0 1 0,0-1 16,-1 1-16,1-1 0,-28 1 0,27-29 15,1 29-15</inkml:trace>
  <inkml:trace contextRef="#ctx0" brushRef="#br0" timeOffset="87250.7">16566 10627 0,'-28'0'0,"-1"-28"0,1 28 15,0-28-15,-1 28 0,29-29 0,-28 1 16,0 28-16,0 0 0,28-28 0,-29 28 15,1 0-15,56 28 47,29 0-31,-29-28-16,0 29 0,29-29 0,-29 28 16,29-28-16,-1 28 0,-27-28 0,27 0 15,1 28-15,-1-28 0,-27 0 0,27 29 16,-28-29-16,1 28 0,-1 0 0,0-28 15,-28 28-15,0 1 0,28-29 0,-28 28 16,0 0-16,0 0 0,0 1 0,-56-1 16,56 0-16,-57-28 0,1 29 0,28-1 15,-29-28-15,0 28 0,29-28 0,-28 0 16,-1 28-16,1-28 0,-1 0 0,0 0 16,29 29-16,0-29 0,0 0 0,-1 0 15,1 0-15,0 0 16,84 28-1,-27-28-15,-1 28 16,28-28-16,1 0 0,0 28 0,-1-28 16,29 0-16,-29 0 0,29 29 0,0-29 15,0 0-15,-29 0 0,29 0 0,0 28 16,-28-28-16,-1 0 0,1 0 0,-1 0 16,1 0-16,-29 28 0,0-28 0,1 0 15,-1 0-15,0 0 0,-28 28 16,-28-28 31</inkml:trace>
  <inkml:trace contextRef="#ctx0" brushRef="#br0" timeOffset="88861.09">20071 14584 0,'0'-28'16,"-56"28"-16,56-28 16,-29 28-16,-27-29 0,84 29 47,29 0-47,-29 0 0,29 0 15,-1 0-15,1 29 0,27-29 0,-27 0 16,28 28-16,-29-28 0,1 0 15,-29 0-15,29 28 0,-29-28 0,-28 28 16,0 1-16,0-1 0,0 0 16,-28 0-16,-29 1 0,29-29 0,-29 28 15,1 0-15,-1 0 0,1 1 0,-1-29 16,1 28-16,-1-28 0,1 0 0,-1 0 16,0 0-16,29 0 0,0 0 0,0 0 15,-1 0-15,1 28 0,85-28 31,-29 28-15,28-28-16,-27 0 0,-1 29 0,29-1 16,-1-28-16,-28 28 0,29 1 0,-29-29 15,0 28-15,1 0 0,-1-28 16,-28 28-16,28 1 0,-28-1 0,0 0 16,0 0-16,0 1 0,0-1 15,-28 0-15,28 0 0,-57 1 0,29-1 16,0 0-16,0-28 0,-1 28 15,1-28-15,0 0 0,0 0 0,-1 29 16,1-29-16,0 0 0,-1 0 0,1 0 16,0 0-16,0 0 0,-1 0 15</inkml:trace>
  <inkml:trace contextRef="#ctx0" brushRef="#br0" timeOffset="94011.76">23209 11673 0,'0'-28'15,"0"-1"-15,-56 29 0,56-28 16,-29 28-16,29 28 62,-28-28-62,0 0 16,28 57-16,-57-57 0,29 28 16,0 0-16,-29 1 0,29-1 0,-29 0 15,1 0-15,-1 29 0,1-29 0,-1 0 16,1 1-16,-1-1 0,29 0 16,-29 1-16,1-1 0,28 0 0,-1-28 15,1 28-15,0 1 16,84-29-1,1 0-15,-29 0 0,29 0 16,-29 0-16,28 0 0,1 0 0,-1 0 16,29 0-16,-28 28 0,-1-28 0,1 0 15,28 0-15,-29 28 0,1-28 0,-1 28 16,-27-28-16,27 29 0,-28-29 0,1 28 16,-1-28-16,0 0 0,-28 28 0,28-28 15</inkml:trace>
  <inkml:trace contextRef="#ctx0" brushRef="#br0" timeOffset="94277.79">23181 11871 0,'0'28'47,"0"28"-31,0-27-16,-28-1 15,28 29-15,-29-29 0,29 28 0,-28 1 16,0-1-16,0 1 0,-1 28 0,1-29 16,0 1-16,28-1 0,-29 1 0,1-1 15,28-27-15,0 27 0,0-28 0,0 1 16</inkml:trace>
  <inkml:trace contextRef="#ctx0" brushRef="#br0" timeOffset="94461.12">23746 12916 0,'-28'0'15,"-29"0"-15,29 0 16,0 29-16,56-29 31,-28 28-31</inkml:trace>
  <inkml:trace contextRef="#ctx0" brushRef="#br0" timeOffset="97677.64">23322 14273 0,'0'28'16,"-28"-28"0,28-28 15,28 28-31,-28-28 15,0 0-15,0-1 16,0 1-16,-56 28 16,56-28-16,-29 28 0,29-28 0,-28 28 15,0-29-15,0 29 0,28-28 0,-29 28 16,1-28-16,0 28 0,28-28 0,-28 28 16,-1 0-16,1 0 15,0 0-15,28 28 0,-29-28 0,1 56 16,28-27-16,-28 27 0,0-28 0,28 29 15,-29-1-15,29 1 0,-28-1 0,28 1 16,0-29-16,0 29 0,0-29 0,0 0 16,0 1-16,28-1 0,29 0 15,-29-28-15,29 0 0,-29-56 16,0 27-16,29 1 0,-29-28 0,29-1 16,-29 0-16,28-27 0,-27-1 0,27 0 15,-28 0-15,1-28 0,27 28 0,-27-28 16,-1 29-16,0 27 0,-28-28 15,28 29-15,1-1 0,-29 1 0,0 27 16,28 1-16,-28 0 0,0 0 16,0 84-1,0-28-15,0 1 16,-28-1-16,28 28 0,-29 1 0,29 0 16,-28 27-16,0-27 0,0 28 0,-1-29 15,1 29-15,0 0 0,-1-29 0,1 29 16,0-28-16,28 27 0,-28-27 0,-1-1 15,29 1-15,0-29 0,0 29 0,0-29 16,0 0-16</inkml:trace>
  <inkml:trace contextRef="#ctx0" brushRef="#br0" timeOffset="98044.32">23803 14330 0,'0'-29'0,"0"1"15,0 0-15,0 0 16,0 56 0,0 0-1,0 29-15,0-29 0,0 28 16,0-27-16,0 27 0,0 29 0,0-28 16,-57-1-16,57 29 0,-28-29 0,0 29 15,28-28-15,-29 28 0,1-29 16,0 1-16,0 27 0,-1-27 0,1-1 15,0-27-15,28 27 0,-28-28 0</inkml:trace>
  <inkml:trace contextRef="#ctx0" brushRef="#br0" timeOffset="98294.4">23916 13991 0,'0'-29'0,"0"1"15,28 28 1,-28 57 0,57-57-16,-57 28 0,28 0 0,0 0 15,0 1-15,-28-1 0,29 0 16,-1 29-16,-28-29 0,28 0 0,-28 0 16,0 1-16,0-1 0,0 0 0,0 0 15,0 1-15,0-1 0,-28 0 0,28 1 16,-57-1-16,57 0 0,-28 0 0,0 1 15,0-1-15,-1-28 0,1 0 0,0 0 16</inkml:trace>
  <inkml:trace contextRef="#ctx0" brushRef="#br0" timeOffset="98644.14">24481 14414 0,'0'29'0,"-56"-29"16,27 0-1,86 0 1,-29-29 0,1 29-16,27 0 15,-28 0-15,1 0 16,-29 29-16,0-1 15,0 0-15,0 1 16,0-1-16,0 0 16,-29 0-16,29 1 15,-28-1-15,28 0 0,-28 0 0,28 1 16,0-1-16,0 0 0,0 29 0,0-29 16,0 0-16,0 0 0,28-28 15,-28 29-15,28-29 0,29 0 16</inkml:trace>
  <inkml:trace contextRef="#ctx0" brushRef="#br0" timeOffset="98794.6">24962 13849 0,'-28'-28'0,"28"0"0,-29-1 0,1 29 15,28 57 16,28-57-31</inkml:trace>
  <inkml:trace contextRef="#ctx0" brushRef="#br0" timeOffset="99211.1">25499 14047 0,'-28'0'0,"-1"0"15,1-28 1,56 56 15,29 0-31,-29 1 16,0-29-16,1 56 15,-1-28-15,0-28 0,-28 29 0</inkml:trace>
  <inkml:trace contextRef="#ctx0" brushRef="#br0" timeOffset="99377.52">25245 14414 0,'-29'0'0,"1"0"16,0 0-16,-1 29 0,58-29 31,27 28-15,-27-28-16,27 0 0,-28 28 0,29-28 16,-1 29-16,1-29 0,-29 0 0</inkml:trace>
  <inkml:trace contextRef="#ctx0" brushRef="#br0" timeOffset="101576.86">26262 13736 0,'0'-28'0,"0"0"0,0-1 16,0 1-16,0 0 15,0 84 16,0-27-15,0 27-16,-28-28 0,28 1 16,-28 27-16,28-28 0,-29 29 0,29-29 15,0 29-15,-28-29 0,28 0 0,0 1 16,-28-1-16,28 0 0,0 0 16,0 1-16,28-29 15,-28-57 1,28 57-16,-28-28 0,29 0 0,-29-29 15,56 29-15,-28-29 0,-28 29 0,29 0 16,-29-29-16,28 29 0,0 0 0,-28-1 16,0 1-16,29 28 0,-29-28 15,0 56 1,0 29-16,0-29 16,-29 0-16,29 0 0,0 1 15,-28 27-15,28-27 0,0-1 0,0 0 16,0 0-16,0 1 0,0-1 0,28-28 15,1 0 1,-1-28-16,0 28 16,0-57-16,1 29 0,-29 0 0,28-1 15,0 1-15,0 0 0,-28-1 16,29 29-16,-29-28 0,0 56 31,0 29-31,0-29 16,0 1-16,0-1 0,0 0 15,0 0-15,28 1 0,-28-1 16,0 0-16,28-28 0,-28 28 0,0 1 16</inkml:trace>
  <inkml:trace contextRef="#ctx0" brushRef="#br0" timeOffset="102027.73">27195 14019 0,'0'-28'15,"0"-1"1,0 1-16,0 0 16,0-1-16,0 1 15,-56 0-15,27 28 16,1 0-1,0 0-15,-1 0 0,1 0 16,0 28-16,0-28 0,-1 28 0,29 1 16,-28-1-16,0 0 0,0 1 0,28-1 15,-29 0-15,1 0 0,28 1 16,0-1-16,0 0 0,0 0 16,28-28-16,29 29 15,-29-29-15,0 0 0,1-29 16,-1 29-16,0-28 0,0 28 0,1-56 15,-1 27-15,0 1 0,-28 0 16,29 28-16,-29-28 0,0-1 16,0 58-1,0-1 1,-29 0-16,29 0 16,0 1-16,0-1 0,0 0 15,0 0-15,0 1 0,0-1 16</inkml:trace>
  <inkml:trace contextRef="#ctx0" brushRef="#br0" timeOffset="102227">27563 13793 0,'28'0'15,"-28"28"1,28 0-16,-28 0 0,28 29 16,-28-29-16,29 1 0,-1 27 15,-28-28-15,28 29 0,0-29 0,-28 0 16,29 29-16,-29-29 0,28 0 0</inkml:trace>
  <inkml:trace contextRef="#ctx0" brushRef="#br0" timeOffset="102427.28">27987 13736 0,'-29'0'16,"1"0"-16,0 28 16,0 1-16,-1 27 15,1-28-15,0 1 16,28-1-16,-29 29 0,1-29 0,0 0 15,0 0-15,-29 1 0,29-1 0,-29 28 16</inkml:trace>
  <inkml:trace contextRef="#ctx0" brushRef="#br0" timeOffset="103244.39">26093 15008 0,'0'-28'0,"0"-1"15,28 29 48,0 0-63,0 0 16,1 0-16,-1 0 15,-28 29 63,0-1-78,0 0 16,0 1-16,-28-1 0,-1 0 16,29 0-16,0 29 0,-28-29 0,28 0 15,-28 29-15,0-29 0,28 29 0,-29-1 16,1 1-16,28-29 0,-28 29 0,0-1 15,-1-28-15,29 29 0,-28-1 0,0-27 16,-1 27-16,29-28 0,-28 1 0,0-1 16,28 0-16,-28-28 0,28 29 15,-29-29-15,29-29 16,0-27-16,0-1 0,57 29 16,-57-29-16,0-27 0</inkml:trace>
  <inkml:trace contextRef="#ctx0" brushRef="#br0" timeOffset="103402.82">26347 14443 0,'0'28'31,"57"0"-15,-29 1-16,-28-1 15</inkml:trace>
  <inkml:trace contextRef="#ctx0" brushRef="#br0" timeOffset="103727.65">26460 15036 0,'0'-28'0,"-28"28"16,84 0 15,-27 0-16,-1 28-15,0-28 0,0 0 16,1 0-16,27 0 0,-27 0 0,-1 0 16,0 29-16,0-29 0,1 0 0,-1 0 15,28 0-15,-27 0 16</inkml:trace>
  <inkml:trace contextRef="#ctx0" brushRef="#br0" timeOffset="104110.28">27025 14725 0,'-28'0'0,"0"0"16,28-28-16,28 28 47,0 0-47,-28 57 0,29-57 15,-1 0-15,-28 28 0,28-28 0,1 0 16,-29 28-16,28 0 0,0 1 16,0-29-16,1 28 15,-1 0 1,-28 0-1,-28-28-15,28 29 0,-57-29 16,57 28-16,-28 0 0,0 1 16,-1-1-16,1 0 0,0 0 15,-1-28-15,29 29 16,-28-29-16</inkml:trace>
  <inkml:trace contextRef="#ctx0" brushRef="#br0" timeOffset="104444.07">27534 14951 0,'-28'-28'0,"0"28"16,56 0 15,29 0-16,-29 0-15,0 0 16,-28 28-16,28-28 0,1 0 16,-29 29-16,28-29 15,-28 28-15,0 0 16,0 1 0,-28-1-16,28 0 0,-29 0 15,29 1-15,-28-1 0,28 0 0,-28 29 16,28-29-16,-28 0 0,28 29 0,0-29 15,0 0-15,0 0 0,0 1 0,56-1 16,1 0-16,-29-28 0</inkml:trace>
  <inkml:trace contextRef="#ctx0" brushRef="#br0" timeOffset="104576.6">28071 14471 0,'0'-28'0,"-56"28"0,28 0 15,28-29-15,-29 29 16,29 29 0</inkml:trace>
  <inkml:trace contextRef="#ctx0" brushRef="#br0" timeOffset="105327.35">28976 14386 0,'28'0'0,"1"0"16,-1 0-1,0 0 1,0 0 0,-28-28-16,0 0 0,0-1 15,0 1-15,0 0 0,0 0 16,0-1-16,0 1 0,0 0 16,-28 0-16,28-1 0,-28 29 15,0-28-15,-1 0 16,1 28-16,0 0 0,0 0 0,-1 0 15,1 0-15,0 28 0,-1-28 0,-27 57 16,56-29-16,-28 0 0,-1 0 0,1 29 16,28-29-16,-28 0 0,28 29 0,0-29 15,0 0-15,0 1 0,56-1 0,-27 0 16,27-28-16,-28 0 16,1-56-16,27 27 0,-27 1 0,27-28 15,1-1-15,-1-28 0,29 1 0,-29-1 16,29-28-16,-28 28 0,-1-28 0,1 28 15,-29 0-15,29 0 0,-29 29 0,0-1 16,-28 1-16,29-1 0,-29 29 0,0 0 16,0 0-16,0-1 0,0 1 15,-29 28-15,1 0 16,28 57-16,-28-57 16,28 28-16,-29 28 0,29-27 0,-28 27 15,0 1-15,0-1 0,28 29 0,-29 0 16,1 0-16,0-1 0,-29 1 0,29 28 15,0-28-15,-1 0 0,1 0 0,0-1 16,0-27-16,-1 28 0,29-29 0,-28 1 16,28-29-16,0 0 0,0 1 0</inkml:trace>
  <inkml:trace contextRef="#ctx0" brushRef="#br0" timeOffset="105677.1">29570 14217 0,'0'-29'0,"28"29"0,-28-28 15,0 0-15,28 28 32,-28 28-17,0 0-15,0 29 0,0-29 16,-56 29-16,56-1 0,-29 29 0,29-28 16,-28-1-16,0 29 0,0-29 0,-1 29 15,1-28-15,0 27 0,0 1 0,-1-28 16,1 28-16,0-29 0,-1 1 0,29-29 15,-28 28-15,28-27 0,0-1 0</inkml:trace>
  <inkml:trace contextRef="#ctx0" brushRef="#br0" timeOffset="105944.14">29739 13906 0,'-28'0'0,"28"28"0,-28 29 16,28-29-16,0 0 15,0 0-15,28 1 16,-28-1-16,28-28 0,-28 28 0,57 0 16,-57 1-16,0-1 0,28 0 15,-28 0-15,0 1 0,0-1 16,0 0-16,-56 0 0,56 1 15,-29-1-15,1 0 0,0-28 0,28 29 16,-28-1-16,-1 0 0,1-28 0,0 28 16,-1-28-16,29 29 0</inkml:trace>
  <inkml:trace contextRef="#ctx0" brushRef="#br0" timeOffset="106377.59">29937 14556 0,'-28'0'15,"56"0"17,1 0-17,-29-28-15,28 28 0,0 0 0,0 0 16,1 0-16,-1 0 15,0 28-15,0-28 0,1 0 16,-29 28-16,28-28 16,0 0-16,0 28 31,-28 1-15,0-1-16,0 0 0,0 0 15,0 1-15,0-1 0,-28 0 0,28 0 16,0 29-16,-28-29 0,28 29 0,-57-1 15,57 1-15,-28-1 0,0 1 0,28-1 16,-28 1-16,-1-1 0,29 1 0,-28-29 16,28 29-16,-28-29 0,28 0 0,-28 1 15,28-1-15,0 0 0,0-113 16,0 57 0,0-29-16</inkml:trace>
  <inkml:trace contextRef="#ctx0" brushRef="#br0" timeOffset="106527.05">30503 13708 0,'-29'28'16,"29"0"0,0 1-16,0-1 15,0 0-15,57-28 16</inkml:trace>
  <inkml:trace contextRef="#ctx0" brushRef="#br0" timeOffset="107510.23">26488 12493 0,'29'0'0,"-29"-29"0,28 29 15,-85 0 1,29 29-16,0-1 0,-29 0 0,1 29 15,-29-1-15,0 29 0,0 0 0,1 28 16,-30 0-16,30 0 0,-29 56 0,-1-27 16,1 56-16,29-29 0,-29 29 0,28 28 15,28-28-15,1 0 0,-1 28 0,57-28 16,0-29-16,0 1 0,57 0 0,27-29 16,1 0-16,57-28 0,-1 0 0</inkml:trace>
  <inkml:trace contextRef="#ctx0" brushRef="#br0" timeOffset="108377.17">30927 12295 0,'-29'0'0,"29"-29"0,-56 29 0,56-28 16,-28 28-16,-1 0 0,1 0 0,0 57 15,28-1-15,0-28 0,0 29 16,0 0-16,28 27 0,-28 29 0,28 0 15,-28 0-15,57 29 0,-57-1 0,56 29 16,-56-1-16,0 1 0,0-1 0,0 1 16,0 0-16,-28-1 0,-28 1 0,27-1 15,-27-27-15,-1-1 0,1 0 0,-1 1 16,1-29-16,-1 0 0,1-28 16,-1-1-16,0 1 0,29-28 0,0-1 15,0-28-15</inkml:trace>
  <inkml:trace contextRef="#ctx0" brushRef="#br0" timeOffset="108810.59">31266 14414 0,'0'-28'0,"0"0"16,0 0 0,28 28-16,-28-29 0,28 29 15,1 0-15,-1 0 0,0 0 0,1 0 16,-1 0-16,0 0 0,0 0 0,1 29 15,-1-29-15,-28 28 0,28-28 0</inkml:trace>
  <inkml:trace contextRef="#ctx0" brushRef="#br0" timeOffset="109026.82">31520 13651 0,'-28'0'0,"0"0"16,28 29-16,-28-29 0,28 28 16,0 0-16,-29-28 0,29 28 0,0 29 15,0-29-15,0 0 0,0 29 0,0-29 16,0 29-16,0-1 0,-28 1 0,28-1 16,-28 29-16,28-28 0,-57 27 0,29 1 15,0 0-15,-1 0 0,1-29 0,0 29 16</inkml:trace>
  <inkml:trace contextRef="#ctx0" brushRef="#br0" timeOffset="109293.85">32651 13453 0,'28'29'16,"-28"27"-16,0-27 15,0-1-15,0 28 0,0-27 16,0 27-16,0 1 0,0-1 0,0 29 16,-28 0-16,28 0 0,-28-1 0,0 1 15,-1 28-15,1-28 0,0 28 0,-1-28 16,-27 0-16,28-1 0,-1 1 0,29-28 15</inkml:trace>
  <inkml:trace contextRef="#ctx0" brushRef="#br0" timeOffset="109460.26">32651 15178 0,'-28'0'15,"0"0"-15,-1 0 16,29 28-16,-28-28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2:03:44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14135 11249 0,'0'-28'0,"-29"-1"15,29 1-15,-28 0 0,28 0 0,-28-1 16,28 1-16,0 0 0,0 0 16,0-1-16,28 29 15,-28 29 1,28-1-16,-28 0 0,29 29 15,-29-29-15,28 28 0,-28 1 0,0 28 16,0-29-16,0 29 0,0-28 0,0 27 16,-28-27-16,28 28 0,0-57 0,0 28 15,0-27-15</inkml:trace>
  <inkml:trace contextRef="#ctx0" brushRef="#br0" timeOffset="333.8">14870 11079 0,'-29'0'15,"29"29"-15,-56-29 0,-1 56 0,29-56 16,0 28-16,0 1 0,-1-29 0,1 28 16,0-28-16,28 28 0,0 0 15,-29-28-15,29 29 0,0-1 0,0 0 16,0 0-16,0 29 0,0-29 0,0 29 15,0-29-15,29 29 0,-29-29 0,28 0 16,-28 0-16,28 1 0,1-29 0,-1 0 16,0 0-16,0 0 0,1 0 0,-1-29 15,0 1-15,0 0 0,1 0 0,-1-29 16,0 1-16,0 27 0,1-27 0,-29 27 16,0-27-16,0 28 0,0-29 0,-57 29 15,29 0-15,0-29 0,-29 29 0,1 0 16,-1-1-16,1 29 0,-1-28 0,29 28 15,-29 0-15,1-28 0</inkml:trace>
  <inkml:trace contextRef="#ctx0" brushRef="#br0" timeOffset="767.26">15237 10571 0,'0'-29'0,"0"1"15,-28 0-15,28-1 16,-28 29-16,28-28 0,0 0 16,0 84 15,0-27-31,0-1 0,0 0 15,28 1-15,-28-1 0,28 0 0,-28 0 16,28 1-16,1-1 0,-29 0 0,28-28 16,0 28-16,1-28 0,-1 0 0,-28 29 15,28-29-15,0 0 0,-28 28 0,29-28 16,-29 28-16,0 0 16,0 1-16,28-1 0,-28 29 0,0-29 15,28 28-15,-28 1 0,28-29 0,1 29 16,-29-29-16,28 0 0,-28 0 15,28 1-15,-28-1 0,28-28 0,-28 28 16,-56 0 0,28-28-16,-1 0 0,-27 0 15,-1 0-15,29 0 0,-57-28 0,29 28 16,-1-56-16,1-1 0,-29 29 0,28-29 16</inkml:trace>
  <inkml:trace contextRef="#ctx0" brushRef="#br0" timeOffset="916.73">15322 10288 0,'28'0'0,"29"0"31,-29 0-15,0 0-16,29 0 0,-1 0 0,1 0 15,-1 0-15</inkml:trace>
  <inkml:trace contextRef="#ctx0" brushRef="#br0" timeOffset="1167.82">16594 10768 0,'-28'29'31,"28"-1"-15,28 0-1,-28 0-15,0 1 0</inkml:trace>
  <inkml:trace contextRef="#ctx0" brushRef="#br0" timeOffset="1317.29">16622 11418 0,'0'29'0,"-28"-29"0,28 28 16,-28-28-16,0 0 0,56 0 31,28 0-31,1 0 0,-29 28 15,0-28-15</inkml:trace>
  <inkml:trace contextRef="#ctx0" brushRef="#br0" timeOffset="2733.66">18036 10260 0,'0'-29'0,"0"1"0,-28 0 16,28 0-16,0 56 31,0 28-31,0-27 0,28 27 15,-28 1-15,28 27 0,-28-27 0,0 28 16,0 28-16,28-28 0,-28-1 0,0 30 16,0-1-16,0-29 0,0 1 0,0 0 15,0 0-15,0 0 0,0-29 0,0 1 16,0-29-16,0 0 0,0 0 16,29-28-16,-1 0 0,-28-28 15,56-28-15,-27 27 0,-29-27 0,28-1 16,0-28-16,1 29 0,-29-29 0,28 29 15,0-1-15,-28 1 0,0 27 0,28 1 16,-28 0-16,29 28 16,-29 28-1,28-28-15,0 28 0,0-28 16,1 57-16,-29-29 0,28 0 0,0 1 16,-28-1-16,28 0 0,-28 0 0,0 1 15,0-1-15,0 28 0,-56-27 0,56-1 16,-57 0-16,29 1 0,0-1 15,0 0-15,-29-28 0,29 28 0,0-28 16,-1 0-16,1 0 0,0 0 0,-1-56 16,1 56-16,28-28 0,0-29 0</inkml:trace>
  <inkml:trace contextRef="#ctx0" brushRef="#br0" timeOffset="2950.9">18912 11192 0,'0'29'16,"-56"-1"-1,56 0-15,0 0 16,0 1-16,0-1 16,0 0-16,0 0 0,0 1 15,0-1-15,0 0 0,28 1 16,-28-1-16,0 0 0,0 0 15</inkml:trace>
  <inkml:trace contextRef="#ctx0" brushRef="#br0" timeOffset="3117.29">18940 10373 0,'0'-29'0,"-28"29"0,0 0 15,28 29 1,28-29 0,-28 28-16,28-28 0,-28 56 0,57-56 15,-57 29-15</inkml:trace>
  <inkml:trace contextRef="#ctx0" brushRef="#br0" timeOffset="3417.21">19506 10373 0,'0'-29'0,"0"1"15,0 56 16,0 1-31,0 27 16,0-28-16,0 29 0,0-29 0,28 57 16,-28-28-16,0-1 0,0 1 15,0 27-15,0-27 0,0 28 0,0-29 16,0 29-16,-28-28 0,28-1 0,0 29 16,0-29-16,0-27 0,0 27 0,0-27 15,28-29-15,-28 28 0</inkml:trace>
  <inkml:trace contextRef="#ctx0" brushRef="#br0" timeOffset="3616.49">19336 10655 0,'0'-28'0,"-28"28"0,0 0 15,28 28 16,28-28-31,-28 29 0,56-1 0,-27 0 16,-1 0-16,0 1 0,29-29 0,-29 28 16,0 0-16,29-28 0,-29 28 0,0 1 15</inkml:trace>
  <inkml:trace contextRef="#ctx0" brushRef="#br0" timeOffset="4066.85">20354 10881 0,'28'0'0,"-28"-28"16,28 28-16,-28-28 0,29 0 15,-29-1-15,28 1 16,-28 0-16,0 0 15,-57 28-15,57-29 0,-28 29 16,-28-28-16,27 28 16,1 0-16,0 0 0,0 0 15,-1 0-15,1 0 0,0 0 0,0 28 16,-1 1-16,1 27 16,28-28-16,0 1 0,0-1 0,0 0 15,0 29-15,0-29 0,28 0 0,-28 1 16,57-1-16,-57 0 0,28 0 0,0 1 15,1-1-15,-1 0 0,0 0 16,0 1-16,-28-1 0,29 0 0,-29 0 16,0 1-16,0-1 0,0 0 15,0 0-15,0 1 16,0-1-16,-29-28 16,1 0-16,28 28 0,-28-28 15,0 0-15,-1 0 0,1-56 16,0 56-16,-29 0 0,29 0 0,0-57 15,-1 57-15</inkml:trace>
  <inkml:trace contextRef="#ctx0" brushRef="#br0" timeOffset="4433.26">20552 11136 0,'28'28'0,"0"-28"16,1 0 0,-1-28-16,0 28 0,0 0 0,29 0 15,-29-28-15,1 28 0,27 0 0,-28-29 16,1 29-16,-1-28 0,0 28 16,0 0-16,-28-28 0,0 0 15,0-1-15,-28 1 16,28 0-16,-56-29 0,56 29 0,-29 0 15,1-1-15,0 1 0,0 0 0,-1 28 16,1 0-16,0 0 0,-1 0 0,1 0 16,28 56-16,-28-27 0,0 27 15,28-28-15,-29 29 0,29 0 0,0-1 16,0 29-16,0-29 0,29 1 0,-29-1 16,56 1-16,-28-29 0,1 0 0,27 29 15,-27-29-15,-1-28 0,28 29 0,-27-29 16,-1 0-16,28 0 0</inkml:trace>
  <inkml:trace contextRef="#ctx0" brushRef="#br0" timeOffset="4649.49">21513 10175 0,'0'-28'0,"0"-1"0,0 58 31,0 27-31,28 1 0,-28-1 16,0 1-16,29-1 0,-29 1 0,0 28 16,28-1-16,-28 1 0,28 0 0,-28 0 15,28 0-15,-28-1 0,0 1 0,29 0 16,-29 0-16,28-29 0,-28 1 0,28-1 16,-28 1-16</inkml:trace>
  <inkml:trace contextRef="#ctx0" brushRef="#br0" timeOffset="4816.5">21456 10627 0,'-28'0'0,"0"-28"0,0 28 16,-1 0-16,29 28 16,57 0-16,-57 1 15,56-1-15,1 0 0,-29 29 0,29-29 16,-29 28-16,29-27 0,-1-1 0,1 0 15</inkml:trace>
  <inkml:trace contextRef="#ctx0" brushRef="#br0" timeOffset="4999.83">22842 11418 0,'0'29'15,"0"-1"-15,28-28 16,-28 28-16,28-28 16,0 29-16</inkml:trace>
  <inkml:trace contextRef="#ctx0" brushRef="#br0" timeOffset="9949.57">16594 13877 0,'-28'29'0,"28"27"16,0-27-16,0 27 0,-28 1 0,28-29 16,0 28-16,0 1 0,0-1 0,0 1 15,0-29-15,0 29 0,0-29 16,28 29-16,-28-29 0,0 0 0,28 0 15,0 1-15,-28-1 0,29-28 16,-29 28-16,28-28 16,0-28-16,-28-57 15,28 57-15,-28-29 0,29 29 16,-29-29-16,28 1 0,-28-1 0,0 1 16,28-1-16,-28 29 0,29-28 0,-29 27 15,0 1-15,28 0 0,-28 0 16,0-1-16,28 29 0,-28-28 15,28 28 1,-28 57 0,29-57-16,-1 28 0,-28 28 0,28-27 15,0 27-15,1 1 0,-1 27 0,-28-27 16,28 28-16,0-29 0,-28 29 0,29-28 16,-29-1-16,28 1 0,-28-29 0,0 28 15,28-56-15,-28 29 0,29-29 0,-1-29 16,0-55-16,-28 55 15,28-27-15,-28-1 0</inkml:trace>
  <inkml:trace contextRef="#ctx0" brushRef="#br0" timeOffset="10616.71">17866 13849 0,'0'-28'0,"-28"0"0,28-1 0,0 1 15,-28 0-15,28 56 47,0 0-47,0 1 0,28-1 16,-28 28-16,28-27 0,-28 27 0,0 1 15,0-1-15,28 1 0,-28 28 0,29-29 16,-29 1-16,0-1 0,28 1 0,-28-1 16,28 1-16,-28-29 0,29 0 0,-29 1 15,28-1-15,-28 0 0,28-28 16,0-28-16,-28 0 15,29-29-15,-29 29 0,28-29 16,-28 1-16,28-1 0,-28 1 0,0-1 16,28 1-16,-28-1 0,0 29 0,29-29 15,-29 29-15,0 0 0,0 0 16,0 56 0,0 0-16,28 0 15,-28 29-15,0-29 0,0 29 0,28-1 16,-28 1-16,0-1 0,29 1 0,-29-29 15,0 29-15,28-29 0,-28 0 0,0 0 16,28-28-16,-28 29 0,28-29 0,1 0 16,-1-29-16,0 29 0,0-56 15,1 28-15,-1-29 0,-28 0 0,28 29 16,0-28-16,-28-1 0,0 29 0,29-29 16,-29 29-16,0 0 0,28 56 31,-28 0-31,0 29 0,28-29 15,-28 29-15,29-29 0,-1 28 0,-28 1 16,0-29-16,28 1 0,-28 27 0,28-28 16,-28 1-16,0-1 0,0 0 0</inkml:trace>
  <inkml:trace contextRef="#ctx0" brushRef="#br0" timeOffset="11016.29">16170 15291 0,'-28'0'16,"0"0"-16,-1 0 15,29 28 1,29-28 0,27 0-16,1-28 15,27 28-15,1-57 0,28 57 0,0-28 16,0 28-16,29-28 0,-1 28 0,29-29 15,-29 29-15,0 0 0,1 0 0,-1 0 16,0 0-16,1 0 0,-1 0 0,-28 0 16,29 29-16,-29-29 0,0 28 15,0-28-15,0 28 0,-28 0 0,-29-28 16,29 29-16,-28-1 0</inkml:trace>
  <inkml:trace contextRef="#ctx0" brushRef="#br0" timeOffset="11482.61">17555 15404 0,'0'-29'0,"0"1"0,0 0 15,0 0-15,0 56 47,-28-28-47,28 28 0,-28 0 0,-1 1 16,1 27-16,0-28 0,0 29 0,-1 0 15,1-1-15,0 29 0,0-29 16,28 29-16,-29 0 0,29 0 0,0 0 16,0-1-16,29-27 0,-29 28 0,56-29 15,1-28-15,-29 1 0,28-1 0,1-28 16,0 0-16,-1 0 0,1 0 0,-29-57 16,28 29-16,1 0 0,-29 0 0,0-29 15,-28 29-15,29-29 0,-29 29 0,0 0 16,-29 0-16,-27-1 0,28 1 0,-1 0 15,-27 0-15,-1 28 0,29 0 0,-28-29 16,-1 29-16,29 0 0,-29 0 0,29 0 16,0 0-16</inkml:trace>
  <inkml:trace contextRef="#ctx0" brushRef="#br0" timeOffset="11833.34">18262 15545 0,'-57'0'0,"57"-28"0,-28 28 0,0 0 16,28-29-16,-28 29 0,-1 0 16,29 29-1,0-1 1,0 0-1,0 1-15,0-1 0,0 0 0,-28 0 16,28 1-16,0 27 0,0-28 0,-28 1 16,28-1-16,-28 0 0,28 0 0,0 1 15,0-1-15,56-28 16,1 28-16,-29-28 16,28 0-16,1 0 0,0 0 0,-1 0 15,1 29-15,27-29 0,-27 0 0,-1 0 16,1 0-16,28 28 0,-29-28 0,-27 0 15,27 0-15,1 0 0,-29 0 16</inkml:trace>
  <inkml:trace contextRef="#ctx0" brushRef="#br0" timeOffset="12016.67">18771 15404 0,'0'28'0,"-28"-28"0,28 56 15,0-27-15,0-1 0,-29 29 0,29-1 16,0 1-16,0-29 0,0 57 0,57-29 16,-57 1-16,0-1 0,28 29 0,-28-28 15,0-1-15,0 1 0,0-1 0,28 1 16,-28-29-16,29 28 0,-29-27 16,0-1-16</inkml:trace>
  <inkml:trace contextRef="#ctx0" brushRef="#br0" timeOffset="13166.3">21343 14641 0,'0'-29'0,"0"1"0,0 0 16,0 0-16,0 56 31,0 28-31,0-27 16,0 27-16,0 1 0,0-29 0,0 28 15,0 1-15,0-1 0,0 1 0,0-29 16,0 29-16,0-1 0,0 1 0,0-1 16,0-27-16,0 27 0,0 1 15,0-29-15</inkml:trace>
  <inkml:trace contextRef="#ctx0" brushRef="#br0" timeOffset="13499.09">22220 14641 0,'0'-29'0,"-29"1"15,1 0-15,-28 28 16,56 28-1,0 0 1,0 29-16,0-29 0,0 0 0,0 29 16,-57-1-16,57 1 0,0-29 15,0 29-15,0-1 0,0 1 0,0-29 16,57 29-16,-29-29 0,28 0 0,-27 0 16,56 1-16,-29-1 0,1-28 0,-1 28 15,29-28-15,-29 0 0,1-56 0,-29 56 16,29-57-16,-29 29 0,-28 0 0,28-29 15,-28 1-15,0 27 0,0-27 0,-56-1 16,28 1-16,-1 27 0,-27-27 0,27-1 16,-27 1-16,-1 28 0,1-29 0,28 29 15,-29-29-15</inkml:trace>
  <inkml:trace contextRef="#ctx0" brushRef="#br0" timeOffset="13832.9">22983 14047 0,'0'-28'0,"0"0"15,0 56 17,0 28-32,0-27 0,0 27 15,0-28-15,0 29 0,0-1 0,0 1 16,0-1-16,0 1 0,0 28 0,0-29 15,0-27-15,0 27 0,0-28 0,0 29 16,0-29-16</inkml:trace>
  <inkml:trace contextRef="#ctx0" brushRef="#br0" timeOffset="14149.74">23379 14132 0,'0'-28'0,"-29"28"16,1 0 0,28 28 15,0 28-31,0-27 16,0-1-16,0 28 0,0-27 0,0 27 15,0-28-15,0 29 0,0-29 0,28 1 16,-28-1-16,57 0 0,-57 0 0,28 1 15,1-29-15,27 28 0,-28-28 0,1 0 16,-1 0-16,28-57 0,-27 29 0,-1 0 16,-28-29-16,28 29 0,-28-29 0,0 1 15,0-1-15,0 1 0,0 28 0,-56-29 16,27 1-16,1 27 0,-28 1 0,-1 28 16</inkml:trace>
  <inkml:trace contextRef="#ctx0" brushRef="#br0" timeOffset="23915.68">22107 16902 0,'-29'0'0,"1"0"16,0 0-16,-29 0 0,29 56 0,-29-56 16,1 28-16,-1 1 0,29-1 0,-28 29 15,-1-29-15,29 0 0,0 29 0,-29-1 16,57-28-16,-28 29 0,-1-1 0,29 1 16,0-29-16,0 29 0,0-1 0,29-27 15,-1-1-15,29 28 0,-1-27 0,1-1 16,27-28-16,1 28 0,0-28 0,0 0 15,0 0-15,-1 0 0,1-28 0,0 0 16,0-1-16,-29-27 0,1 28 16,-29-29-16,0 29 0,1-29 0,-29 1 15,0-1-15,0 1 0,0-1 0,-29-28 16,-27 29-16,28-1 0,-29 29 0,1-29 16,-1 1-16,1 28 0,-29-1 0,28 1 15,-28 0-15</inkml:trace>
  <inkml:trace contextRef="#ctx0" brushRef="#br0" timeOffset="24215.59">23407 16647 0,'-57'0'0,"29"-28"16,0 28-16,0-28 0,-1 28 0,-27 0 15,28 0-15,-1 0 0,1 0 0,0 0 16,0 28-16,-1 29 0,29-29 16,0 28-16,0 1 0,0-1 0,0 29 15,0-28-15,0 28 0,29-1 0,-29 1 16,56 0-16,-28 0 0,1 0 15,-1-29-15,28 29 0,1-29 0,-1-27 16,1 27-16</inkml:trace>
  <inkml:trace contextRef="#ctx0" brushRef="#br0" timeOffset="24765.1">23803 16704 0,'-28'0'16,"28"28"15,0 29-31,0-29 16,28 0-16,-28 0 0,0 29 15,0-29-15,0 29 0,0-29 0,0 29 16,0-1-16,0-28 0,0 29 0,0-29 15,0 0-15,0 29 0,0-29 0,0 0 16,0 1-16,0-1 0,0 0 16,28-84-1,-28 27-15,28 1 0,-28 0 0,29-29 16,-1 1-16,0-1 0,0-27 0,1 27 16,-1 0-16,-28 1 0,28-1 0,0 1 15,-28 28-15,29-1 0,-29 1 0,28 28 16,-28-28-16,28 28 0,-28 56 15,0-27-15,29-1 16,-29 0-16,0 29 0,0-1 0,28-28 16,-28 29-16,0 0 0,0-29 0,28 28 15,-28-27-15,28 27 0,-28-28 0,29 1 16,-29-1-16,28-28 0</inkml:trace>
  <inkml:trace contextRef="#ctx0" brushRef="#br0" timeOffset="24998.25">24566 16986 0,'-28'0'0,"0"0"0,-1 0 15,86 0 1,-1 0-1,-27 0-15,27 0 0,-28 0 0,29 0 16,-1 0-16,1 0 0,-29 0 0,29-28 16,-1 28-16,-27 0 0,-1 0 0,0-28 15</inkml:trace>
  <inkml:trace contextRef="#ctx0" brushRef="#br0" timeOffset="25198.52">24820 16365 0,'-28'0'0,"28"56"0,0-28 15,0 29-15,0-29 0,0 1 16,0 27-16,0 1 0,28-1 0,-28 1 16,29-1-16,-29 1 0,28-1 0,-28 1 15,28-1-15,-28 1 0,0-29 0,0 29 16,0-1-16,0 1 0,0-1 15,0 1-15,0-1 0</inkml:trace>
  <inkml:trace contextRef="#ctx0" brushRef="#br0" timeOffset="25848.92">25527 16704 0,'0'-28'0,"28"28"0,-28 28 63,0 0-48,0 0-15,0 29 0,0-29 0,0 0 16,0 29-16,0-1 0,0 1 0,0 0 16,0-29-16,0 28 0,0 1 0,0-1 15,0-27-15,0-1 0,0 28 16,0-27-16,0-1 0,29-28 0,-29 28 16,56-28-16,-27-28 15,-1 28-15,-28-57 0,28 1 0,0-1 16,1 29-16,-1-57 0,0 29 0,0-29 15,1 28-15,-1 1 0,-28-1 0,28 1 16,-28 28-16,29-1 0,-29 1 0,28 28 31,-28 28-31,0 1 16,28-1-16,-28 0 0,0 0 0,28 29 16,-28-29-16,0 29 0,0-29 0,0 0 15,29 29-15,-29-29 0,0 0 0,0 1 16,0-1-16,0 0 0,0 0 15,28-28 1,-28-56-16,0 28 0,0-1 16,56-27-16,-56-1 0,29 1 0,-1-1 15,-28 1-15,28-1 0,-28 1 0,28 27 16,-28 1-16,29 0 0,-1 28 16,0 0-16,1 28 15,-29 0-15,28 29 0,0-29 0,-28 29 16,28-29-16,-28 28 0,29 1 0,-1-29 15,-28 1-15,28 27 0,-28-28 0,28 1 16,-28-1-16,29 0 0,-1-28 16,-28 28-16</inkml:trace>
  <inkml:trace contextRef="#ctx0" brushRef="#br0" timeOffset="26131.9">26912 15630 0,'0'-28'16,"-28"-1"-16,0 29 15,28 29 1,28 27-16,-28-28 16,57 29-16,-29-1 0,0 1 0,29-1 15,-29 29-15,0-28 0,1 28 0,27-29 16,-28 29-16,-28 0 0,29-1 0,-1 1 15,-28 0-15,28 28 0,-28 0 0,0 0 16,0 0-16,-28 0 0,28 29 0,-57-29 16,57 0-16,-56-28 0,28 28 0,28-29 15,-29-27-15,29-1 0,0-27 0,0-1 16</inkml:trace>
  <inkml:trace contextRef="#ctx0" brushRef="#br0" timeOffset="26283.35">27760 17354 0,'-28'0'15,"28"28"-15,-28-28 0,84 0 32,-27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34:15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11336 13680 0,'-28'0'16,"-29"0"-16,29 0 15,28-29 1,56 29-1,1 0-15,-29-28 0,29 28 16,28 0-16,-1-28 0,30 28 16,-30 0-16,29-28 0,29 28 0,-29 0 15,0-29-15,0 29 0,0 0 0,0-28 16,-28 28-16,28 0 0,-28 0 0,0 0 16,-29 0-16,1 0 0,-1 0 0,1 0 15,-29 28-15,0-28 0,1 29 0,-29-1 16,0 0-16</inkml:trace>
  <inkml:trace contextRef="#ctx0" brushRef="#br0" timeOffset="483.68">12552 12775 0,'-29'0'0,"1"0"16,0 0-1,84 0 17,1 0-32,-1 0 0,-27 0 15,27 0-15,29 0 0,-28 28 0,27-28 16,-27 29-16,-1-1 0,29 0 0,-28 0 15,-1 1-15,29-1 0,-28 0 16,-29 29-16,28-29 0,-27 29 0,-1-29 16,0 28-16,-28-27 0,0 27 0,0-28 15,0 29-15,-56-1 0,-1 1 0,1 28 16,-29-29-16,0 29 0,0-28 0,0 27 16,1 1-16,-1-28 0,0 28 0,0-29 15,57 1-15,-29-29 0,29 0 0</inkml:trace>
  <inkml:trace contextRef="#ctx0" brushRef="#br0" timeOffset="1600.25">15096 13453 0,'0'-28'15,"-28"28"-15,28-28 0,-29 0 16,1 28-16,0-29 16,-1 29-16,29-28 31,29 28-31,-1 0 15,0 0-15,29 0 0,-29 0 0,29 0 16,-1 0-16,1 0 0,-1 28 0,29-28 16,0 0-16,0 29 0,-1-29 0,1 28 15,0-28-15,0 0 0,28 0 16,-28 0-16,0 0 0,28 0 0,-29 0 16,1 0-16,0 0 0,0 0 0,-29 0 15,1 0-15,0 0 0</inkml:trace>
  <inkml:trace contextRef="#ctx0" brushRef="#br0" timeOffset="2049.91">16227 12690 0,'-29'0'0,"1"-28"0,0 0 0,0 28 16,-1-28-16,1 28 0,0-29 15,56 58 16,0-1-15,29 0-16,-29 0 16,29 1-16,27-1 0,-27 28 0,28-27 15,0 27-15,28-28 0,-29 1 0,30 27 16,-30-27-16,1-1 0,28 28 0,-28-27 16,-28-1-16,27 0 0,-27 0 0,-29 1 15,0-1-15,1 28 0,-29-27 0,0-1 16,0 0-16,0 29 0,-57-29 0,29 0 15,-29 29-15,-27-1 0,27 1 0,-28-29 16,0 29-16,1-1 0,-1 1 0,0-29 16,28 0-16,1 1 0,-1-1 0</inkml:trace>
  <inkml:trace contextRef="#ctx0" brushRef="#br0" timeOffset="2516.75">17894 13397 0,'-28'0'0,"0"-28"16,0 28-16,-1 0 15,29-29 17,57 29-32,-1 0 0,-27-28 15,27 28-15,29 0 0,0 0 0,0-28 16,28 28-16,0 0 0,0 0 0,28 0 16,1 0-16,-1 28 0,0-28 0,-28 0 15,29 28-15,-29-28 0,0 29 0,0-1 16,-28-28-16,0 28 0,-29 0 0,1 1 15,-29-29-15,29 28 0,-57 0 0</inkml:trace>
  <inkml:trace contextRef="#ctx0" brushRef="#br0" timeOffset="3016.72">18912 12690 0,'-28'-28'16,"0"28"-16,-1 0 0,1 0 15,28 28 1,0 1-16,28-1 16,29 0-16,-1 0 15,-27-28-15,27 29 0,29-1 0,-28 0 16,27 0-16,-27 1 0,28-1 0,0 0 15,-1 1-15,1-1 0,0 0 0,0 0 16,0 1-16,-1-1 0,1 28 16,-28-27-16,28-1 0,-57 0 0,28 0 15,-27 1-15,-1-1 0,-28 0 0,0 0 16,0 1-16,-28 27 0,-29-27 0,29-1 16,-29 28-16,1-27 0,-29 27 0,0-28 15,0 29-15,29-1 0,-29 1 0,0 0 16,0-29-16,29 28 0,-1 1 0,1-29 15,27 0-15</inkml:trace>
  <inkml:trace contextRef="#ctx0" brushRef="#br0" timeOffset="5182.63">20241 14104 0,'-28'0'15,"28"-29"1,0 1 0,28 28-16,0 0 15,-28-28 1,0 84 15,0-27-31,0-1 0,0 0 16,0 0-16,0 29 0,0-29 15,0 0-15,0 1 0,0-1 0,0 0 16,0 29-16,0-29 0,0 0 0,0 1 16,0-1-16,-28 28 0,28-27 0,-57 27 15,29-28-15,0 29 0,0-29 0,-1 29 16,1-29-16,0 28 0,-1-27 0,1-1 15,0 29-15,0-29 0,28 0 0,-29 0 16,1 29-16,28-29 0,-28 0 0,28 1 16,-28-1-16,-1 0 0,29 0 0,-28 1 15,0 27-15,-1-28 0,1 1 16,0-1-16,0 0 0,-1 1 0,1-1 16,0 28-16,-29-27 0,29-1 0,-29 0 15,29 29-15,-28-29 0,27 0 0,-27 0 16,28 1-16,-29-1 0,1 0 0,-1 1 15,29-1-15,-29 0 0,1-28 0,-29 28 16,28 1-16,1-1 0,-1-28 0,-28 28 16,29 0-16,-29 1 0,0-1 0,29 28 15,-29-27-15,28-1 0,-27 0 0,27 0 16,-28 1-16,29-1 0,-1 0 0,1 1 16,-1-1-16,1 0 0,-1-28 15,0 28-15,1 1 0,-1-29 0,-27 28 16,27-28-16,-28 28 0,0 0 0,1-28 15,-1 29-15,0-29 0,0 28 0,0-28 16,1 28-16,-1-28 0,0 28 0,0-28 16,0 29-16,29-29 0,-1 0 0,-28 0 15,29 0-15,-1 0 0,29 0 0,-28 0 16,-1 28-16,0-28 0,1 0 0,-1 0 16,29 0-16,-28 0 0,-1 0 0,1 0 15,-1 0-15,0 0 0,29 0 0,-28-28 16,-1 28-16,1-29 0,-1 29 0,0-28 15,1 0-15,-29 0 0,29 28 16,-1-29-16,1 29 0,-1-28 0,0 28 16,-27-28-16,27 28 0,1 0 0,-1-28 15,-28 28-15,29 0 0,-1 0 0,1-29 16,-1 29-16,-28 0 0,29-28 0,-1 28 16,1-28-16,27 0 0,-27 28 0,28-29 15,-29 1-15,29 0 0,-29 28 0,1-29 16,27 1-16,-27 0 0,-1 28 0,1-28 15,-1 28-15,1-29 0,-1 29 0,1 0 16,-1-28-16,1 0 0,-1 28 0,0-28 16,29-1-16,-28 1 0,-1 0 0,1-29 15,-1 29-15,1-28 0,-1-1 0,0 0 16,1 1-16,-1-1 0,1 1 16,-1-1-16,1 1 0,-1-1 0,1 1 15,-1 27-15,1-27 0,-1 28 0,1-1 16,27-27-16,-27 28 0,-1-29 0,29 29 15,-29 0-15,29-1 0,0 1 0,0 0 16,-1 0-16,1 28 0,28-29 0,-28 1 16,28 0 62,0-1-63,0 1-15,0 0 0,0 0 16,0-1-16,-29 1 0,29 0 16,-28 0-16,28-1 0,0-27 0,0 28 15,-28-1-15,0 1 0,28 0 16,-29 0-16,29-1 16,-28 29-16,28 29 234,0-1-234,0 0 0,0 0 16,0 1-16,-28 27 0,28-28 0,-28 29 15,28-1-15,-29 1 0,1-29 0,28 29 16,-28-1-16,28-27 0,-28 27 0,28-28 15,-29 1-15,29-1 0,0 0 0,0 0 16,-28-28-16,28 29 0,0-58 31</inkml:trace>
  <inkml:trace contextRef="#ctx0" brushRef="#br0" timeOffset="5683.41">11223 14330 0,'-28'0'16,"56"0"31,0 0-31,0 0-16,1 28 0,-1-28 0,29 0 15,-1 28-15,29-28 0,-29 28 0,29 1 16,0-1-16,0 0 0,28 1 0,-28-1 15,0 0-15,-1 29 0,1-29 0,0 0 16,0 0-16,0 1 0,-29-1 0,29 0 16,-29 0-16,29 1 0,-28-1 0,-1 0 15,-27 0-15</inkml:trace>
  <inkml:trace contextRef="#ctx0" brushRef="#br0" timeOffset="10416.34">16622 16421 0,'0'-28'16,"-28"28"-16,0 0 16,28-28-16,-28 28 0,-1 0 15,29-29 1,-28 29-16,0 0 0,-1 0 16,1-28-16,0 28 15,0 0-15,-29 0 0,29 0 0,0 0 16,-29 57-16,29-57 0,-29 28 0,29 0 15,-29 0-15,29 1 0,0 27 0,0-27 16,-1 27-16,1 1 0,0-1 0,28 1 16,0-1-16,0 29 0,0-29 0,0 1 15,56 0-15,-56-29 0,57 28 0,-29-56 16,29 29-16,-29-29 0,29 0 0,-1 0 16,1-29-16,27 1 0,-27-28 0,-1-1 15,29 29-15,-28-29 0,-1 1 0,-27-29 16,27 28-16,-28 1 0,1 28 0,-29-29 15,0 1-15,0-1 0,-85 29 0,57-29 16,-57 29-16,28-29 0,-28 29 16,-28-28-16,29 27 0,-29 1 0</inkml:trace>
  <inkml:trace contextRef="#ctx0" brushRef="#br0" timeOffset="35048.28">14304 8931 0,'0'-28'0,"0"0"15,0-1 1,0 1 15,0 56 16,0 1-47,0-1 16,0 0-16,0 0 0,0 1 15,0-1-15,0 0 0,0 29 0,0-29 16,0 29-16,0-29 0,0 28 0,0-27 16,0-1-16,0 28 0,0-27 0,0-1 15,29-28-15,-1 0 16,0 0-16,0-28 0,29-1 0,-29-27 15,29 28-15,-29-29 0,29 1 0,-1 27 16,1-27-16,-1-1 0,1 29 0,-29-29 16,28 29-16,1 28 0,-29-28 0,29 28 15,-29 0-15,0 0 0,1 0 16,-1 0-16,0 28 0,0 29 0,1-29 16,-29 0-16,28 1 15,-28-1-15,28 0 0,-28 0 0,29 1 16,-29-1-16,28 28 0,0-27 0,-28-1 15,28 0-15,1 0 0,-1-28 0,0 29 16,29-1-16,-29-28 0,28 0 0,-27 0 16,27 0-16,1-28 0,-1 28 0,1-57 15,-1 29-15,1 0 0,0-29 0,-1 29 16,1 0-16,-1-1 0,1 1 0,-29 28 16,28-28-16,-27 28 0,-1 0 15,29 0-15,-29 0 0,0 0 0,0 0 16,1 0-16,-1 28 0,0-28 0,0 0 15,1 28-15,27-28 0,-27 0 0,-1 29 16,28-29-16,-27 28 16,-1-28-16,0 0 0,0 0 0,1 0 15,-1 0-15,0 0 0,0 0 0,29-28 16,-29 28-16,1-29 0,27 29 0,-28-28 16,1 0-16,27 0 0,-28-1 0,29 1 15,-29 0-15,29-1 0,-29 1 0,29 0 16,-29 0-16,0-1 0,29 1 0,-29 0 15,0 28-15,0 0 0,-28-28 16,29 28-16,-1 0 0,-28 56 16,0 1-1,0-29-15,0 0 16,0 0-16,28 1 0,-28-1 0,29 0 16,-1-28-16,0 29 0,0-1 0,1-28 15,-1 0-15,28 28 0,-27-28 0,-1 0 16,29 0-16,-29 0 0,0 0 0,0 0 15,1 0-15,-29-28 0,0 0 32,-29 28-32,29-29 0,-56 1 15</inkml:trace>
  <inkml:trace contextRef="#ctx0" brushRef="#br0" timeOffset="36780.91">19054 9242 0,'0'-28'16,"0"56"15,0 0-31,0 1 16,0-1-16,0 0 0,0 0 0,0 1 15,0 27-15,0 1 0,0-29 0,0 57 16,0-29-16,0 1 0,-57-1 0,57 29 16,-28-28-16,28-1 0,-29 29 15,29-28-15,-28-1 0,28-28 0,-28 29 16,28-29-16,0 0 0,28-56 31,-28-28-31,0 27 0</inkml:trace>
  <inkml:trace contextRef="#ctx0" brushRef="#br0" timeOffset="37214.85">19138 9157 0,'-28'-28'0,"0"0"16,28 0-16,0-1 15,0 1-15,0 0 16,0-1-16,28 29 0,-28-28 15,28 28-15,1 0 16,-1 0 0,0 0-16,0 0 15,1 0-15,-1 28 0,0-28 16,0 0-16,29 29 0,-29-29 0,29 28 16,-29-28-16,29 0 0,-1 28 0,1 1 15,-29-29-15,29 28 0,-29 0 0,0 0 16,29 1-16,-57 27 0,28-28 0,-28 29 15,0-1-15,0-27 0,0 27 0,-57 1 16,29-29-16,0 29 0,-29-1 0,29 1 16,-29-1-16,1 1 0,-1-1 0,1-28 15,-1 29-15,1 0 0,-1-29 0,29 28 16,-29-27-16,1-1 0,28 0 0,-1-28 16,1 28-16,0-28 0,0 0 15</inkml:trace>
  <inkml:trace contextRef="#ctx0" brushRef="#br0" timeOffset="37863.98">20354 9468 0,'0'-28'16,"0"56"47,0 1-48,-28-1-15,-29 0 16,57 0-16,-28 1 0,0 27 15,-29 1-15,29-1 0,0 1 0,-29-1 16,29 1-16,-29 28 0,29-1 0,0-27 16,-29 28-16,29-29 0,0 1 0,-1 27 15,1-27-15,0 0 0,-1-1 0,29 1 16,-28-29-16,28 0 0,0 0 0,0 1 16,57-29-16,-1-57 15,-27 29-15,27 0 0,-28-29 0</inkml:trace>
  <inkml:trace contextRef="#ctx0" brushRef="#br0" timeOffset="38347.8">20439 9327 0,'-29'-28'16,"1"28"-16,28-29 0,-28 29 15,28-28-15,0 0 16,0 0-16,0-1 15,0 1-15,0 0 16,0 56 15,0 0-15,0 29-16,0-29 16,0 0-16,56 1 0,-56-1 15,0 0-15,29 0 0,-29 29 0,28-29 0,-28 1 16,0 27-16,0 1 0,28-1 15,1 1-15,-29-1 0,28 29 0,-28-29 16,28 29-16,-28 0 0,28-28 0,1 27 16,-29 1-16,28 0 0,0 0 0,0 0 15,1-1-15,-1-27 0,-28-1 0,28 1 16,1-1-16,-1-27 0,0-1 0,0-28 16,1 28-16,-1-28 0,0 0 0,-28-28 15</inkml:trace>
  <inkml:trace contextRef="#ctx0" brushRef="#br0" timeOffset="38881.87">19902 9977 0,'28'0'16,"0"0"-1,-28 28 1,28-28 0,1 0-1,-1 0-15,0 0 16,29 0-16,-29 0 0,29 0 16,-29 0-16,28 0 0,29 0 0,-28 0 15,-1 0-15,1 0 0,28 0 0,-29 0 16,1 29-16,-1-29 0,1 0 0,-1 28 15,-27-28-15,27 28 0</inkml:trace>
  <inkml:trace contextRef="#ctx0" brushRef="#br0" timeOffset="39831.01">22050 9610 0,'0'-29'16,"0"1"-1,0 0-15,0 0 16,0-1-16,0 1 16,0 0-16,0-1 15,-28 1-15,0 0 16,-1 28-16,1 0 0,0-28 0,-1 28 16,-27 0-16,28 0 0,-29 0 0,29 0 15,0 56-15,-29-56 0,29 28 0,-29 1 16,29 27-16,-29-27 0,29 27 0,-28-28 15,27 29-15,-27-1 0,-1 1 0,29-1 16,-29 29-16,1-28 0,28 28 0,-1-29 16,1 29-16,0-29 0,0 1 0,28 28 15,0-29-15,0 1 0,0-1 16,28 1-16,-28-1 0,56-27 0,-27-1 16,27 0-16,-28 0 0,29 1 0,-29-29 15,29 0-15,-29 28 0,29-28 0,-1 0 16,-28-57-16,1 57 0,27-56 0,-27 28 15,-1-1-15,0-27 0,0 28 0,1-29 16,-1 29-16,0-1 0,-28-27 0,0 28 16,0-1-16,28 1 0,-28 0 0,0 0 15,0-1 1,0 58 15,0-1-15,-56 0-16,56 0 15,0 1-15,-28 27 0,28-28 16,0 1-16,0 27 0,0 1 0,-29-29 16,29 29-16,-28-1 0,28 1 0,0-1 15,-28 1-15,28-29 0,0 29 0,0-29 16,0 0-16</inkml:trace>
  <inkml:trace contextRef="#ctx0" brushRef="#br0" timeOffset="64112.9">11393 2826 0,'0'-28'16,"-57"28"-16,29 0 15,-1 0 1,29-28-16,-28 28 16,0 0-16,28-29 0,-28 29 15,-1 0-15,1-28 16,0 28-16,0 0 0,-1 0 15,1 0-15,0 28 0,0-28 16,-1 29-16,1-1 16,0-28-16,-1 28 0,1 0 0,0 1 15,0-1-15,-1 29 0,1-29 0,-28 28 16,27 1-16,1-1 0,-29 29 0,29-28 16,0 27-16,0 30 0,-1-30 0,1 29 15,28-28-15,0 28 0,0-28 0,0 0 16,28 0-16,1-29 0,27 1 0,1-29 15,-1 0-15,1-28 0,28 0 0,-1-28 16,1 0-16,0-1 0,0-27 0,-29-1 16,29-27-16,-28-1 0,-1 0 15,1 0-15,-29 0 0,0 1 0,-28-1 16,0-28-16,0 28 0,-56 0 0,28 0 16,-29 29-16,0-29 0,-27 29 0,27 27 15,-28-27-15,29 56 0,-29-29 0,0 29 16,29 0-16</inkml:trace>
  <inkml:trace contextRef="#ctx0" brushRef="#br0" timeOffset="64512.74">10912 3391 0,'0'-28'0,"28"0"15,-28 0 1,0 56 31,0 0-47,0 0 0,-28 1 16,28-1-16,0 0 0,0 29 0,0-1 15,0 1-15,-28-1 0,28-27 0,0 27 16,-29 1-16,29-1 0,0-28 0,-28 29 15,28-29-15,0 1 0</inkml:trace>
  <inkml:trace contextRef="#ctx0" brushRef="#br0" timeOffset="64896.16">11506 3222 0,'-29'0'16,"1"-28"-16,0 28 0,-29 0 0,29 0 16,0-29-16,56 1 15,0 28 1,29 0-16,-1-28 0,1 0 0,28-1 16,28 1-16,0 0 0,0 28 0,0-28 15,28-1-15,-28 1 0,1 28 0,27 0 16,-28 0-16,-28-28 0,28 28 0,-28 0 15,-29 0-15,29 0 0,-57 56 16</inkml:trace>
  <inkml:trace contextRef="#ctx0" brushRef="#br0" timeOffset="65279.34">12749 2176 0,'-28'0'0,"0"0"0,0 0 16,-29 0-16,29 0 0,0 0 0,-1-28 16,1 28-16,28-28 0,-28 28 0,28-29 15,-28 29-15,28-28 0,56 85 31,1-29-31,-29 0 0,0 0 16,29 1-16,-29-1 0,28 28 0,1-27 16,0-1-16,-1 0 0,1 29 0,-1-29 15,1 29-15,28-1 0,-29-28 0,1 29 16,-1-1-16,1 1 0,-29-29 16,0 29-16,0-1 0,-28 1 0,0-29 0,0 29 15,-28-1-15,-28 1 0,-1-1 16,-28 1-16,29-1 0,-29 29 0,0-28 15,0-1-15,1-28 0,27 29 0,-28-1 16,57-27-16,0-1 0</inkml:trace>
  <inkml:trace contextRef="#ctx0" brushRef="#br0" timeOffset="65796.12">14587 2713 0,'0'-28'0,"0"-29"16,0 29-16,-28 0 0,28 0 0,-29-1 15,29 1-15,-28 0 0,0-1 16,0 29-16,-1-28 0,1 28 0,0 0 16,-29 0-16,29 57 0,0-29 15,-1 0-15,1 29 0,0-1 0,-29 1 16,57-1-16,-28 29 0,0-28 0,28 56 15,0-28-15,0-1 0,0 1 0,56-28 16,-56 27-16,57-27 0,-29 0 0,29-29 16,-1 0-16,1 0 0,28 1 0,-29-29 15,1 0-15,28-57 0,-29 29 0,29-29 16,-29-28-16,1 29 0,-1-29 0,1 0 16,-29-28-16,-28 29 0,0-1 0,0 0 15,-28 0-15,-29 0 0,1 29 0,-29-1 16,29 1-16,-29-1 0,0 1 15,0 27-15,29 1 0,-29 28 0,28-28 16,-28 28-16,29 0 0,28 0 0,-29 0 16,29 56-16</inkml:trace>
  <inkml:trace contextRef="#ctx0" brushRef="#br0" timeOffset="66145.85">13852 2741 0,'-28'-28'0,"28"0"16,0 0-16,0-1 0,-29 1 0,29 0 15,0 0-15,0-1 0,57 29 16,-29-28-16,1 28 0,-1 0 16,0 0-16,0 0 0,1 57 0,-1-57 15,28 28-15,-27-28 0,27 28 0,-28 0 16,1 1-16,27-1 0,-27-28 0,-1 28 15,0 0-15,0-28 0,1 29 0,-29-1 16,0 0-16,-57 0 16,57 1-16,-56-1 0,27 0 0,-27 1 15,27-1-15,-27 0 0,-1 0 0,1 1 16,-1-1-16,29 0 0,-28-28 16,27 28-16,1-28 0,0 0 0,56 0 31,29 0-31,-29 0 0,28 0 15,-27 29-15,27-29 0,-28 56 0,29-56 16,-29 28-16,0-28 0</inkml:trace>
  <inkml:trace contextRef="#ctx0" brushRef="#br0" timeOffset="66995.89">14926 3391 0,'28'0'0,"1"0"31,-1 0-15,0 0-16,1 0 0,27 0 0,29 0 15,-29 29-15,58 27 0,-30-27 16,1 27-16,28 29 0,-28-29 0,28 29 16,-28-28-16,0 27 0,0-27 0,-1 28 15,1-29-15,0-27 0,-29 27 0,29 1 16,-28-29-16,-1 0 0,29-28 0,-57 28 16,29 1-16,-29-29 0,1 0 0,-1 0 15,-85 0 1</inkml:trace>
  <inkml:trace contextRef="#ctx0" brushRef="#br0" timeOffset="67379.3">16396 3618 0,'0'-29'16,"0"1"-16,-28 28 0,0-28 0,28 0 16,-29-1-16,29 1 0,-28 0 0,0-1 15,28 1-15,0 56 32,28-28-17,-28 29-15,57-29 0,-29 28 16,28 0-16,-27 1 0,27-1 0,1 28 15,-1-27-15,1-1 0,-1 28 0,1-27 16,0 27-16,-1-28 0,1 29 0,-29-1 16,0 1-16,29-29 0,-29 29 0,-28-1 15,28 1-15,-28-29 0,0 29 0,0-29 16,0 0-16,-28 0 0,28 1 0,-57-1 16,29 0-16,-28 1 0,27-1 0,-55 0 15,27 0-15,0 1 0,-27-1 0,-1 0 16,28 29-16,1-29 0,-1 0 0,1 0 15,27 1-15</inkml:trace>
  <inkml:trace contextRef="#ctx0" brushRef="#br0" timeOffset="67912.7">17781 4239 0,'0'-28'16,"0"0"-16,0 0 16,0-1-16,-28 29 0,0-28 15,0 28-15,-1-28 16,1 28-16,0 0 0,0 0 16,-1 0-16,1 0 0,0 0 0,-1 28 15,1-28-15,0 57 0,0-29 16,-29 0-16,29 29 0,0-1 0,-29 29 15,29 0-15,-29 0 0,29-1 0,-29 1 16,57 0-16,-28 28 0,28-28 0,0 28 16,0-28-16,57-29 0,-29 29 0,28-29 15,1-27-15,28 27 0,-29-56 0,29 0 16,-28 0-16,28 0 0,-1-28 0,-27-29 16,28 1-16,-29-1 0,1-27 0,-1-1 15,1 0-15,-29 0 0,0 0 0,1 1 16,-29-1-16,0 0 0,0 29 0,-57-29 15,57 28-15,-56 1 0,27-1 16,-27 29-16,-1-29 0,29 29 0,-29 0 16,1 0-16,-1 28 0,1 0 0</inkml:trace>
  <inkml:trace contextRef="#ctx0" brushRef="#br0" timeOffset="68628.7">17414 4522 0,'-28'0'0,"56"0"32,-28 57 77,-57-29-109,57 28 16,-28-27-16,0-1 0,0 28 0,-1-27 15,1-1-15,0 28 0,-1-27 0,1-1 16,28 0-16,-28 1 0,28-1 0,-28 0 15,28 0-15,0 1 0,0-1 16,56-28-16,-28 0 0,1 0 16,27 0-16,-27 0 0,27-28 0,1 28 15,-1-29-15,-28 29 0,29-28 16,-29 28-16,1 0 0,-1-28 0,0 28 16,0 0-16,1 0 0,-1 0 0,0 0 15,0 0-15,1 0 16</inkml:trace>
  <inkml:trace contextRef="#ctx0" brushRef="#br0" timeOffset="68878.92">17640 4720 0,'0'-28'0,"-28"28"15,28-29-15,0 1 0,0 0 16,0 56 15,0 0-31,0 1 16,0 27-16,0 1 0,0-1 0,-57 29 16,57 0-16,-28 0 0,28-1 0,-28-27 15,-1 28-15,1-1 0,28 1 0,-28-28 16,28 28-16,-28-29 0,-1 1 0,29-1 15</inkml:trace>
  <inkml:trace contextRef="#ctx0" brushRef="#br0" timeOffset="69745.85">11421 4466 0,'-28'0'0,"-1"0"15,29-29-15,-28 29 16,56 0 15,29 29-31,-29-1 16,0 0-16,1-28 16,-29 28-16,28 1 0,0-29 15,-28 28-15,28-28 0,1 28 16,-1-28-16,0 28 0,1 1 0,27-1 15,1 28-15,-1-27 0,1 27 0,27-28 16,-27 29-16,28 0 0,0-1 0,-1 1 16,1-1-16,0 1 0,0-1 0,0 1 15,-29-29-15,29 28 0,-28-27 0,-1 27 16,1-27-16,-1 27 0,1-28 0,-1 1 16,1-1-16,-29 0 0,0 0 0,1-28 15,-1 29-15,0-29 16</inkml:trace>
  <inkml:trace contextRef="#ctx0" brushRef="#br0" timeOffset="70229.7">13230 4833 0,'0'-28'0,"-28"28"0,0 0 15,-1-29-15,1 29 0,0 0 16,-1 0-16,1 0 0,0 0 15,0 0-15,28 29 32,28-29-32,-28 56 15,56-56-15,-27 28 0,-1 1 0,0 27 16,29-27-16,-1-1 0,1 0 16,-29 29-16,29-29 0,-1 28 0,1-27 15,-1-1-15,1 0 0,-1 29 0,1-29 16,-29 0-16,29 0 0,-29-28 0,-28 29 15,28-1-15,-28 0 0,0 1 16,-56-1-16,27-28 0,1 28 16,-28-28-16,-29 28 0,28 1 0,-28-1 15,1 0-15,-1 0 0,0 29 0,0-29 16,0 29-16,1-1 0,27 1 0,1-29 16,-1 29-16,29-29 0,-1 0 0,1 0 15,28 1-15</inkml:trace>
  <inkml:trace contextRef="#ctx0" brushRef="#br0" timeOffset="70862.5">14389 5511 0,'0'-28'16,"0"0"-16,-28-1 15,0 1 1,28 0 0,-29 0-16,29-1 15,0 1 1,-28 28-1,0 0-15,-1 28 16,1-28-16,28 29 0,-28-29 16,0 28-16,-1 0 0,29 0 0,-28 1 15,0-1-15,28 0 0,-28 29 0,-1-29 16,29 0-16,-28 29 0,0-1 0,0-27 16,-1 27-16,29 1 0,-28 28 0,28-29 15,0 1-15,0-1 0,0 1 0,28-1 16,1 1-16,-1-29 0,28 0 15,1 0-15,-1 1 0,29-29 0,0 0 16,0 0-16,0-29 0,-29 1 0,29-28 16,0-1-16,0 29 0,-29-29 0,1-27 15,-1 27-15,-28 1 0,1-1 0,-29 0 16,0 1-16,0 28 0,-29-29 0,-27 1 16,28 27-16,-29-27 0,-28-1 0,29 29 15,-29-29-15,0 29 0,-28-28 0,28 27 16</inkml:trace>
  <inkml:trace contextRef="#ctx0" brushRef="#br0" timeOffset="71912.32">14333 5568 0,'0'-28'15,"0"-1"-15,-29 1 16,1 0 0,85 28 15,-1 0-31,-28 28 16,1-28-16,27 28 0,-28-28 0,29 29 15,-29-1-15,29 0 0,-29-28 0,0 28 16,1 1-16,-1-29 0,0 28 0,0-28 15,-28 28-15,0 0 16,-28 1-16,-28-1 16,27-28-16,-27 0 0,28 0 15,-1 0-15,-27 0 0,27 0 0,1 0 16,-28 0-16,27 0 0,1 0 0,0 0 16,0 0-16,-1 0 15,29 28-15,0 0 16,57-28-16,-29 29 15,0-29-15,1 0 16,-1 0-16,0 0 0,0 28 0,1-28 16,-1 28-16,0 1 0,1-1 15,-1 0-15,0 0 0,0 29 0,-28-29 16,29 29-16,-29-29 0,0 28 0,0-27 16,0-1-16,0 28 0,-57-27 0,57-1 15,-56 0-15,27 1 0,1-1 0,0-28 16,-1 28-16,-27-28 0,28 0 0,-1 0 15,1 0-15,-28-28 0,27 28 16,1-57-16,0 57 0,-1-56 0</inkml:trace>
  <inkml:trace contextRef="#ctx0" brushRef="#br0" timeOffset="72597.64">15181 6048 0,'-29'0'0,"1"0"16,0-28-16,0 28 0,-1 0 16,58 0 15,-1-28-31,28 28 0,1 0 0,-1 0 15,1-28-15,28 28 0,0 0 0,28-29 16,-29 29-16,30 0 0,-30-28 0,1 28 16,0 0-16,0 0 0,0 0 0,-1-28 15,-27 28-15,28 0 0,-29 0 16,-27 0-16,27 0 0,-28 0 0,1 0 16,-86 0-1</inkml:trace>
  <inkml:trace contextRef="#ctx0" brushRef="#br0" timeOffset="73146.09">15972 5426 0,'-28'0'0,"0"-28"0,-1 28 15,29-28-15,-28 28 16,85 0-1,-1 0-15,-28 0 0,29 28 16,0-28-16,27 28 0,-27 1 0,28-1 16,-1 0-16,-27 29 0,0-29 0,27 0 15,-27 1-15,-1 27 0,1-28 16,-29 1-16,1-1 0,-1 0 0,0 0 16,0 1-16,-28-1 0,0 0 15,0 1-15,0-1 0,-56 0 0,28 29 16,-29-29-16,29 28 0,-29 1 0,1 28 15,-1-29-15,1 1 0,-1 28 0,0-29 16,1 29-16</inkml:trace>
  <inkml:trace contextRef="#ctx0" brushRef="#br0" timeOffset="77662.43">11223 2233 0,'-57'0'0,"1"0"0,28 0 15,-1 0-15,1 0 0,-28 0 0,27 0 16,1 0-16,-29 0 0,1 0 16,-1 0-16,1 0 0,-1 0 0,-28 0 15,1 28-15,-1 0 0,-28 0 0,0 57 16,-29-28-16,29 56 0,-28 0 0,0 28 16,-1 29-16,1-29 0,28 57 0,0-28 15,28-1-15,0 29 0,29 0 0,27-29 16,1 29-16,28 0 0,57-28 0,-1-1 15,29-27-15,28-1 0,0 0 0,28-56 16,29 0-16,0-29 0,-1 1 0,29-57 16,0 0-16,0 0 0,0-57 0,-29-27 15,29-30-15,0 1 0,-28-28 16,-1 0-16,1-29 0,-57-28 0,0 29 16,-28-1-16,-28 1 0,-29-1 0,-28 0 15,-57-27-15,1 27 0,-57 0 0,0 29 16,-29-28-16,-27-1 0,-1 29 0,0-1 15,-27 29-15,27 0 0,0 0 0,1 57 16,27-1-16,1 1 0,0 56 0</inkml:trace>
  <inkml:trace contextRef="#ctx0" brushRef="#br0" timeOffset="79661.9">21994 1554 0,'28'0'0,"-28"-28"15,0 0-15,0 0 0,0 56 32,0 28-17,0-27-15,0 27 0,0 1 16,0-1-16,0 29 0,0 0 0,-28 28 15,28-28-15,-29-1 0,29 1 0,-28 0 16,0 0-16,-1-29 0,29 1 0,-56-1 16,28-27-16</inkml:trace>
  <inkml:trace contextRef="#ctx0" brushRef="#br0" timeOffset="80611.92">20071 3476 0,'0'-28'0,"0"0"0,57-1 47,-29 29-47,0 0 16,29-28-16,-1 28 0,1-28 0,-1 0 15,1 28-15,28-29 0,-29 29 0,1-28 16,28 28-16,-29 0 0,1 0 0,28-28 15,-29 28-15,29 0 0,-29 0 16,29 0-16,-28 0 0,-1 0 0,1 0 16,-1 28-16,1-28 0,0 57 0,-29-57 15,0 28-15,0-28 0,1 28 0,-1-28 16,0 0-16,0 0 0,1 0 16,-1 0-16,28 0 0,-27 0 15,-1 0-15,0 0 0,29 0 0,-29 0 16,29-28-16,-29 28 0,0 0 0,0 0 15,29 0-15,-29 0 0,1 0 0,-1 0 16,0 0-16,0 0 0,-28 28 16,29-28-16,-1 0 0,0 28 0,0-28 15,1 0-15,-29 29 0,56-29 0,-28 0 16,1 0-16,-1 0 16,0 0-16,1 0 0,-86 0 31</inkml:trace>
  <inkml:trace contextRef="#ctx0" brushRef="#br0" timeOffset="81477.88">23944 3731 0,'0'-29'15,"28"1"-15,1 0 16,-1 0-16,0-1 16,0 29 62,1 0-78,-1 0 0,0 0 15,1 0-15,-1 0 0,28 0 0,1 0 16,-29 0-16,29 0 0,-1 0 16,29 0-16,-28 0 0,-1 0 0,1 0 15,27 0-15,-27 0 0,0 0 0,27 0 16,-27 0-16,-1 29 0,1-29 0,-29 0 16,1 28-16,-1-28 0,0 0 0</inkml:trace>
  <inkml:trace contextRef="#ctx0" brushRef="#br0" timeOffset="82178.05">26630 3420 0,'-29'28'16,"1"-28"-16,0 0 0,0 0 0,-1 0 16,58 0 15,27 0-15,-56-28-16,28 28 0,1 0 15,27 0-15,-27 28 0,27-28 0,1 28 16,-1-28-16,29 57 0,0-57 0,0 28 15,28-28-15,-29 28 0,30-28 0,-1 0 16,-29 0-16,29 0 0,-28 0 0,0 0 16,0 0-16,-29 0 0,1 0 0,0 0 15,-29 0-15</inkml:trace>
  <inkml:trace contextRef="#ctx0" brushRef="#br0" timeOffset="82761.98">28750 3391 0,'0'-28'0,"-28"28"16,28-28-16,0 0 16,56 28-16,-28 0 0,29-29 15,0 29-15,-1-28 0,29 28 0,28 0 16,-28 0-16,28 0 0,0 0 0,28 0 16,-28 28-16,0-28 0,29 57 0,-29-57 15,0 28-15,0-28 0,0 28 16,0-28-16,-28 29 0,-28-29 0,27 28 15,-27-28-15,-29 0 0,0 0 0</inkml:trace>
  <inkml:trace contextRef="#ctx0" brushRef="#br0" timeOffset="88594.48">9781 2148 0,'0'-28'16,"-28"-1"-16,28 1 15,-28 0-15,28 0 16,0-1-16,0 1 0,-29 28 0,29-28 15,-28-1-15,28 1 0,-28 0 16,0 28 0,28-28 15,28 84 0,0-28-31,29 29 0,-29 0 0,57 27 16,0 29-16,-1 0 0,29 29 0,-28 27 15,28 1-15,0 28 0,0-29 0,1 29 16,-1 0-16,-29-28 0,1 27 0,28-55 16,-56-1-16,28 0 0,-29-27 0,1-1 15,-1 0-15,-27-29 0,-1 1 16,0-28-16,0-1 0,-28-27 0,0-1 16,29-28-16,-29 28 0,-57-84 15</inkml:trace>
  <inkml:trace contextRef="#ctx0" brushRef="#br0" timeOffset="89178.17">12297 1809 0,'28'0'0,"-28"-29"0,-28 29 16,-28 0-16,27 29 15,1-29-15,-28 56 0,27-28 16,-27 1-16,-1 27 0,-28 1 0,29-1 16,-57 1-16,28 28 0,-28 28 0,0-29 15,0 58-15,-29-1 0,1 29 0,0-1 16,-29 29-16,0 28 0,1-28 0,-1 28 15,1 0-15,27-28 0,1 0 0,28-28 16,28-29-16,28 0 0,29-28 0,0-28 16,28-28-16,0-1 0,85-28 0,-29-28 15,1 0-15</inkml:trace>
  <inkml:trace contextRef="#ctx0" brushRef="#br0" timeOffset="90294.29">12156 2346 0,'0'-29'16,"-28"1"-16,-1 0 0,29 0 0,-28-29 15,0 29-15,-1 0 0,1-1 0,0 1 16,28 0-16,-28 0 0,-1 28 16,29 28-1,0 0-15,29 0 0,-29 29 16,56-29-16,-28 29 0,29 27 0,-29-27 16,29 28-16,-1 0 0,-27-1 0,27 29 15,1 0-15,-1 1 0,1-1 16,-1 0-16,1 0 0,-29 0 0,29 0 15,-1-28-15,1-29 0,-1 1 0,1-1 16,-29-28-16,29 1 0,-29-1 0,28-28 16,-27 0-16</inkml:trace>
  <inkml:trace contextRef="#ctx0" brushRef="#br0" timeOffset="90678.24">13230 2091 0,'-28'0'0,"0"0"15,-1 0 1,1 0 0,28 29-16,-28-1 15,28 0-15,-29 0 0,-27 29 0,28-1 16,-29 29-16,1 0 0,-29 0 0,28 0 15,-28-1-15,1 29 0,-1 1 0,0-1 16,0-29-16,0 29 0,29 0 0,-29-28 16,28 0-16,1-28 0,-1-1 0,29 1 15,0-29-15,28 0 0</inkml:trace>
  <inkml:trace contextRef="#ctx0" brushRef="#br0" timeOffset="91161.93">12382 3787 0,'0'-28'0,"28"-29"0,-28 29 0,0-28 15,0 27-15,0 1 0,0 0 0,0 0 16,0 56 15,29-28-31,-29 28 16,56 29-16,-28-29 0,29 28 0,-29 1 16,29 28-16,-29-1 0,28 30 0,-27-1 15,-1 28-15,0 0 0,1 1 0,-1-1 16,0 0-16,0 1 0,-28-1 0,29 0 15,-1-28-15,-28-28 0,28 0 0,0 0 16,1-29-16,-1 1 0,0-1 0,1-28 16,-29 1-16,28-29 0</inkml:trace>
  <inkml:trace contextRef="#ctx0" brushRef="#br0" timeOffset="91461.72">13824 4239 0,'0'-28'0,"0"0"0,0 0 15,-57-1-15,29 1 0,0 28 16,-29 0-16,29 0 0,0 0 0,-29 0 15,0 28-15,1 1 0,-29 27 16,0 1-16,-28-1 0,0 29 0,0 0 16,-28 28-16,-1 0 0,-27 28 0,27 1 15,-27-29-15,27 28 0,1-28 0,0 0 16,-1 0-16,58-28 0,-1 0 0,0-29 16,28 1-16,29-1 0</inkml:trace>
  <inkml:trace contextRef="#ctx0" brushRef="#br0" timeOffset="96011.06">14644 3815 0,'0'-28'31,"28"28"-16,-28-28-15,28 28 16,-28-28-16,-28 56 156,0 0-140,-1-28-16,1 28 0,0 1 16,-1-1-16,-27 0 0,28 29 15,-29-29-15,1 29 0,27-29 0,-27 28 16,-29 1-16,28-1 0,1 1 0,-1-29 15,1 29-15,-1-1 0,1-27 0,-1-1 16,1 28-16,-1-27 0,29-1 0,-29 0 16,29 0-16,0 1 0,56-29 31,29 0-15,-29 0-16,0 0 0,29 0 15,-1 0-15,-28 0 0,29 0 0,0 0 16,-1 0-16,29 56 0,-29-56 0,1 28 15,-1 1-15,1-1 0,28-28 0,-29 28 16,1 0-16,-1-28 0,29 0 16,-28 29-16,-1-29 0,1 0 0,-1 0 15,-27 0-15,-1 0 0,0-57 0,0 57 16,1-28-16,-1 28 0,-28-28 0,0-1 16,0 1-16,0 0 0,0-29 15,0 29-15,-28 0 0,28-29 0,0 29 16,-57-28-16,57-1 0,-28 0 0,28 1 15,-28-29-15,28 0 0</inkml:trace>
  <inkml:trace contextRef="#ctx0" brushRef="#br0" timeOffset="97144.04">14530 6557 0,'0'-28'31,"-28"28"78,0 0-93,28-28-16,-28 28 0,-1 0 0,1 0 16,0 0-16,0 56 15,-1-56-15,1 28 0,0 1 0,-29-29 16,29 28-16,0 0 0,-29 0 0,29 1 16,-29 27-16,1-28 0,-1 29 0,1-29 15,-1 29-15,1-1 0,-1-27 0,1 27 16,27 1-16,-27-29 0,27 28 0,1-27 15,0 27-15,0-56 0,-1 28 0,29 1 16,0-1-16,57-28 16,-29 0-1,0 0-15,29-28 0,-29 28 0,1 0 16,27-29-16,-28 29 0,29 0 0,-1-28 16,-27 28-16,27 0 0,1 0 0,-29 0 15,29 0-15,-1 0 0,-28 0 0,29 0 16,-29 0-16,29 28 0,-1-28 0,-27 0 15,27 0-15,1 0 0,-1 0 0,-28 0 16,29 0-16,0-28 0,-1 28 0,-28-28 16,1 28-16,-1 0 0,0 0 0,0-28 15,1 28-15,-29-29 32,-29 1-17,29 0-15,-28 0 0,28-1 16,-28 1-16,28-28 0,-28-1 0,28 0 15,-29 1-15,29-29 0,-28 0 0,0 1 16,0-1-16</inkml:trace>
  <inkml:trace contextRef="#ctx0" brushRef="#br0" timeOffset="102043.97">24283 2035 0,'0'-28'16,"0"-1"-16,0 1 15,0 0-15,0-1 0,0 1 16,0 0-16,0 0 15,29-1-15,-29 1 0,28 0 0,0 0 16,0-1-16,1 29 0,-1-28 16,0 28-16,1 0 0,-1-28 15,0 28-15,0 0 0,1 56 16,-1-27-16,0-1 16,-28 0-16,0 0 0,28-28 15,-28 29-15,0-1 0,0 0 0,0 0 16,0 1-16,0-1 0,0 0 15,0 1-15,-56-1 0,56 0 0,-28 0 16,-29 29-16,29-29 0,0 0 0,-29 1 16,0-1-16,1 0 0,28 0 0,-29 1 15,1-1-15,27 0 0,-27-28 0,27 0 16,1 0-16,0 0 0,28-28 16,0 0-16,0-1 15,28 1-15,-28 0 0,28 0 0,29-1 16,-29 1-16,1 28 0,-1 0 15,-28 57 1,28-29-16,0 0 0,-28 29 0,29-1 16,-29 1-16,28-1 0,-28 1 0,28 28 15,-28-29-15,28 29 0,-28-29 0,0 1 16,29 0-16,-29-1 0,0 1 0,0-1 16,0-28-16,-57 29 0,57-29 0,-28 29 15,0-29-15,-29 0 0,29 0 0,-29-28 16,1 29-16,-1-29 0,1 0 0,-1 0 15,1 0-15,-1-57 0,1 29 0,-1 0 16,0-29-16,1 1 0,-1-1 0,1 1 16,-1-1-16</inkml:trace>
  <inkml:trace contextRef="#ctx0" brushRef="#br0" timeOffset="104710.42">14728 4748 0,'-28'0'93,"28"-28"-93,-28 28 16,28-28-16,-28 28 16,-1 0-16,1 0 0,0 0 15,-1 0-15,1 0 0,0 0 0,-29 28 16,29-28-16,-28 28 0,27 0 0,-27 1 16,-1-1-16,29 28 0,-29-27 0,1 27 15,-1-27-15,1 27 0,-1 1 0,-28-1 16,29 29-16,-1-29 0,1 29 0,-1 0 15,1 0-15,-1 28 0,1-28 0,-1 28 16,1 0-16,27-28 0,1 28 0,0 0 16,0 0-16,28 0 0,0 0 0,56 0 15,1 0-15,-1-28 0,1 0 16,27-1-16,1 1 0,0-28 0,28-1 16,0-28-16,29-28 0,-29 0 0,28 0 15,0-28-15,1-28 0,-1-1 0,29-28 16,-29 29-16,0-57 0,-28 28 0,1-28 15,-1 0-15,0 0 0,-57 0 0,1 0 16,-1 0-16,-56 0 0,0 0 0,0-1 16,-56 30-16,-1-29 0,-28 28 0,1-28 15,-29 28-15,-1 0 0,-27 0 0,28 1 16,-28 27-16,28 1 0,0-1 0,-1 29 16,30-1-16,-1 29 0</inkml:trace>
  <inkml:trace contextRef="#ctx0" brushRef="#br0" timeOffset="105377.45">13767 4918 0,'0'-29'0,"0"-27"0,-28 28 0,28-1 16,-57 1-16,29 28 0,28-28 0,0 0 15,-28 28-15,28 28 16,0 0-16,28 29 0,0 27 16,29 1-16,-29 0 0,57 56 0,-28-28 15,56 29-15,-29-1 0,1 0 0,28 29 16,0-29-16,0-28 0,1 29 0,27-29 16,-28 0-16,0 0 0,28-28 0,-28-1 15,1 1-15,-1 0 0,0 0 0,-29-29 16,1 1-16,0-1 0,-28 1 0,-1-29 15</inkml:trace>
  <inkml:trace contextRef="#ctx0" brushRef="#br0" timeOffset="105760.06">15887 5200 0,'0'-28'0,"-28"0"15,-28 28-15,27 0 0,1 0 16,0 0-16,-1 0 0,1 0 0,0 28 15,0-28-15,-1 28 0,1-28 0,-28 29 16,27-1-16,-27 0 0,-29 29 0,28-1 16,-27 1-16,-29 28 0,-1-1 0,1 29 15,-28 29-15,0-1 0,-1 0 0,1 1 16,0 27-16,-29 1 0,29-29 0,-29 0 16,29 1-16,28-29 0,-29 0 15,58 0-15,-1-28 0,0-29 0,57 1 0,-29-1 16,57-27-16,0-1 0,28-28 15</inkml:trace>
  <inkml:trace contextRef="#ctx0" brushRef="#br0" timeOffset="106526.93">15633 5031 0,'-28'0'0,"28"-28"0,0-1 0,-29 29 16,29-28-16,-28 28 15,56 28 17,29 1-17,-57 27-15,56-28 0,-27 29 16,27 28-16,-27-1 0,27 1 0,29 28 16,-29-28-16,29 28 0,-28 0 0,28 0 15,-1 0-15,1 0 0,28-28 0,-28 0 16,0 28-16,28-28 0,-28-29 0,0 29 15,-1-28-15,-27-1 0,-1 1 0,1 27 16,0-55-16,-29 27 0,-28-27 0</inkml:trace>
  <inkml:trace contextRef="#ctx0" brushRef="#br0" timeOffset="106926.88">16707 5144 0,'-28'0'16,"28"-28"-16,-57 28 0,57-29 0,-28 29 16,0 0-16,28-28 0,-28 28 15,-1-28-15,1 28 16,0 0 0,28 56-16,-29-27 0,1 27 0,-28 1 15,27-1-15,-27 1 0,-1 27 0,1 1 16,-1 0-16,1 0 0,-1 28 0,1-28 15,-1 0-15,1 28 0,-1-29 0,-28 1 16,29 28-16,-1-28 0,1 0 16,-1 0-16,29-1 0,-29-27 0,29-1 15,0-27-15,-1-1 0</inkml:trace>
  <inkml:trace contextRef="#ctx0" brushRef="#br0" timeOffset="110026.75">27110 1978 0,'29'-28'0,"-29"0"16,0-1-16,28 29 15,-28-28-15,28 28 32,0-28-32,1 28 0,-1 0 15,28 0-15,1 0 0,0 0 0,-1 0 16,1 56-16,-1-56 0,29 29 0,-29 27 16,1-27-16,28-1 0,-57 28 0,29 1 15,-29-29-15,28 29 0,-56-1 0,29 1 16,-29-1-16,0 1 0,0-1 0,-57 1 15,29-1-15,-29 1 0,-27-1 0,-1 1 16,-28-1-16,0 1 0,0 0 0,-1-29 16,-27 0-16,28 0 0,-28 1 15,28-29-15,0 0 0,28 0 0,28 0 16,-28 0-16,57 0 0,0-29 0,0 29 16,56 0-16,28 0 15,1 0-15,28 0 0,28 0 0,0 0 16,0 57-16,0-29 0,0 0 0,0 1 15,0 27-15,-56-28 0,-1 29 0,1-1 16</inkml:trace>
  <inkml:trace contextRef="#ctx0" brushRef="#br0" timeOffset="112343.13">14530 2204 0,'-28'0'0,"0"-28"0,28 0 0,-28 0 16,28-1-16,0 1 0,0 0 15,0 0-15,0-1 16,0 1-16,28 28 0,-28-28 16,-28 28-1,-29 0 1,29 0-16,0 0 0,-1 0 0,1 0 16,0 28-16,-29-28 0,29 0 0,-29 28 15,29-28-15,-28 29 0,-1-1 0,1 0 16,-1 29-16,0-29 0,1 28 0,-29 1 15,29-1-15,-1 29 0,0-28 0,1 28 16,28-1-16,-1 1 0,1 0 0,0 28 16,28 0-16,0-28 0,0 28 0,56 0 15,1 0-15,-1 0 0,29-28 0,0-29 16,0 29-16,28-57 0,0 29 0,0-57 16,0 28-16,0-28 0,-28 0 0,28 0 15,0-56-15,-28 27 0,0-27 0,0-1 16,-1 1-16,1-1 0,-28 1 15,-1-29-15,-27 0 0,27 29 0,-56-29 16,28 0-16,-28 0 0,0-28 0,0 28 16,-56 1-16,28-29 0,-29 28 0,1-28 15,-1 28-15,0 0 0,-27 0 0,27 1 16,-28 27-16,1 1 0,-1 27 0,0 1 16,0 28-16,0 0 0</inkml:trace>
  <inkml:trace contextRef="#ctx0" brushRef="#br0" timeOffset="112743.61">13060 2317 0,'0'-28'0,"-28"0"16,28-29-16,0 29 0,-28 0 0,0 0 15,28-1-15,56 86 31,-28-57-31,1 56 0,27 1 16,1-29-16,-1 29 0,29 27 0,0 1 16,0-28-16,0 56 0,-1-28 0,29 28 15,-28 0-15,0 0 0,28 0 0,-28 0 16,0-28-16,0 28 0,-1-28 0,1-1 16,-28-27-16,-1-1 0,29 1 15,-57-29-15,29 0 0,-29 1 0,0-1 16</inkml:trace>
  <inkml:trace contextRef="#ctx0" brushRef="#br0" timeOffset="113076.77">14700 2317 0,'0'-28'0,"0"0"0,0 0 16,28-1-16,-28 1 15,-56 28-15,28 0 16,-1 0 0,1 0-16,0 28 0,-1-28 15,1 29-15,-28-1 0,27 28 0,-27-27 16,-1 55-16,-28-27 0,29 28 0,-29 0 15,0-1-15,1 29 0,-30 1 0,30-1 16,-29 0-16,28 0 0,0 0 0,0 0 16,29 0-16,-29-28 0,57-29 0,-29 29 15,29-29-15,28 1 0,-29 0 16,29-29-16</inkml:trace>
  <inkml:trace contextRef="#ctx0" brushRef="#br0" timeOffset="113643">15633 2968 0,'0'-29'15,"0"58"17,0 27-17,28 1-15,-28-1 0,57 1 0,-57 27 0,28-27 16,0 28-16,1 0 0,-1-1 16,0 1-16,29-28 0,-29 27 0,28-27 15,-27 28-15,27-29 0,-27 1 0,27-1 16,-28-27-16,29 27 0,-29-28 0,29 29 15,-29-29-15,0 0 0,0 1 0</inkml:trace>
  <inkml:trace contextRef="#ctx0" brushRef="#br0" timeOffset="113959.93">16481 3222 0,'0'-28'0,"-28"-1"16,28 1-16,-29 28 15,1 0 1,28 28-16,-28-28 0,0 57 0,-29-29 15,1 29-15,-1-29 0,1 57 16,-1-29-16,-28 1 0,0 28 0,1-29 16,-1 29-16,-28 0 0,28-29 0,0 29 15,0-28-15,0 27 0,1-27 0,27-1 16,1 1-16,-1-1 0,29-27 0,28-1 16</inkml:trace>
  <inkml:trace contextRef="#ctx0" brushRef="#br0" timeOffset="115859.74">30644 1724 0,'0'-28'0,"-28"28"0,28-29 16,-29 29-16,29-28 0,-28 28 15,0 28 48,0 1-63,-1-1 0,1 0 15,-28 0-15,-1 1 0,0-1 0,1 28 16,-1 1-16,-27 0 0,27-29 0,-28 28 16,29 1-16,-29-1 0,28 1 0,1-29 15,-1 29-15,1-29 0,-1 28 0,1-27 16,-1-1-16,29 0 0,-29 1 0,29-29 16,0 28-16,28 0 0,-29-28 15,29 28-15,57 1 16,-57-1-16,57-28 0,-29 28 15,28 29-15,1-29 0,-1 0 0,1-28 16,28 28-16,-29 1 0,29-29 0,-28 28 16,28-28-16,-1 0 0,-27 28 0,-1-28 15,29 0-15,-28 29 0,-1-29 0,-27 0 16,-1 0-16,0 0 0,0 28 0,1-28 16,-1 0-1</inkml:trace>
  <inkml:trace contextRef="#ctx0" brushRef="#br0" timeOffset="116159.68">30474 2091 0,'0'-28'0,"0"0"16,0 0-16,0-1 0,0 1 16,0 56 15,0 29-15,0-29-16,-28 29 0,0-1 0,0 29 15,-29 0-15,29-1 0,-29 1 0,1 0 16,-1 0-16,1 28 0,-1-28 0,1 0 15,27-1-15,-27 1 0,-1 0 0,29 0 16,-29-29-16,29 29 0,0-57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2:04:22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15859 7801 0,'0'-29'16,"-28"1"-1,28 0-15,-28 0 0,28-1 16,0 1-16,0 0 16,28 0-16,0-1 0,0 29 15,-28-28-15,29 28 0,-1 0 16,0 0-16,0 0 15,-28 28-15,29-28 0,-29 29 16,28-1-16,-28 28 0,28-27 0,-28 27 16,29-28-16,-1 29 0,0 28 0,0-29 15,1 1-15,-1 28 0,28-29 0,-27 29 16,-1-29-16,28 1 0,-27-1 0,27-27 16,-27-1-16,-1 29 0,0-57 0,0 28 15,1-28-15,-1 0 0,0 0 0,0 0 16,1 0-16,-29-28 0</inkml:trace>
  <inkml:trace contextRef="#ctx0" brushRef="#br0" timeOffset="199.78">16622 7688 0,'29'0'0,"-86"0"15,29 28 1,-29 0-16,29 0 15,-29 1-15,29 27 0,0-28 0,0 1 16,-29-1-16,29 29 0,0-29 0,-29 28 16,29 1-16,-29-29 0,29 29 0,-29-1 15,29 1-15,-28-29 0,27 0 0,29 0 16,-28 1-16,0-1 0</inkml:trace>
  <inkml:trace contextRef="#ctx0" brushRef="#br0" timeOffset="366.17">17103 8338 0,'0'28'16,"-57"28"-16,29-56 16,-28 29-16,112-29 31,-28 0-31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2:09:58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10827 15008 0,'28'0'0,"1"0"16,-29 28-16,28-28 15,-56 0 48,28 29-48,-29-29 17,1 0-17,0 0 17,0 0-1,-1 28-31,29 0 15,-28 0-15,0 1 16,28-1-16,0 0 0,-28 0 0,28 29 16,0-29-16,0 29 0,0-29 0,0 28 15,56 1-15,-56 0 0,28-29 0,1 28 16,27-27-16,-28-1 0,29 0 0,-29-28 16,29 0-16,-1 0 0,1-28 15,-1 28-15,1-57 0,-29 29 0,29-28 16,-29-1-16,0 0 0,1 1 0,-29-1 15,28 1-15,-28 28 0,0-29 0,-57 29 16,29-29-16,-29 29 0,1 0 0,-1 28 16,1-28-16,-1-1 0,-27 29 0,27-28 15,0 28-15</inkml:trace>
  <inkml:trace contextRef="#ctx0" brushRef="#br0" timeOffset="383.6">11166 15008 0,'-28'0'31,"0"0"-31,28 28 15,-28-28-15,28 29 16,0-1-16,0 0 16,0 0-16,0 1 0,0-1 0,0 28 15,56-27-15,-56-1 0,0 28 0,0-27 16</inkml:trace>
  <inkml:trace contextRef="#ctx0" brushRef="#br0" timeOffset="1059.59">11590 14838 0,'-56'0'16,"28"0"-16,-1 0 0,-27 0 0,28 0 16,-1 0-16,1 0 0,0 0 0,-1 0 15,1 0-15,56 0 31,29 0-31,-29-28 0,29 28 16,-29-28-16,29 28 0,27-57 0,-27 57 16,28-28-16,-29 28 0,29-28 0,0 28 15,0-28-15,-29 28 0,1-29 0,28 29 16,-29 0-16,1-28 0,-29 28 16,29 0-16,-29 0 0,0 0 0,0 0 15,1 0-15,-1 0 0,0 0 16,-28-28-16,28 28 0,-28-28 15,0-1 1,29 29-16,-29-28 0,0 0 16,0-1-1,28 29 126,-28 29-125,28-29-1</inkml:trace>
  <inkml:trace contextRef="#ctx0" brushRef="#br0" timeOffset="1549.86">12665 14047 0,'-29'0'16,"1"0"-16,0 28 15,0-28-15,-1 0 32,86 0-1,-29 0-15,0 29-16,1-29 15,-1 0-15,0 0 0,29 28 0,-29 0 16,0 0-16,29-28 0,-29 29 0,0-1 15,1 0-15,-1 0 0,0 1 0,0-1 16,1 0-16,-29 0 0,0 1 0,28-1 16,-28 0-16,0 29 0,0-29 0,-57 0 15,57 29-15,-56-29 0,28 29 0,-1-1 16,1-28-16,0 29 0,-29-29 0,29 29 16,28-29-16,-28 0 0,28 1 15</inkml:trace>
  <inkml:trace contextRef="#ctx0" brushRef="#br0" timeOffset="2084">13626 14528 0,'-28'0'16,"28"-29"-1,-29 29 1,29-28 0,-28 28-1,0 0-15,28 28 16,-29-28-16,1 57 0,0-29 0,0 0 16,-1 29-16,29-29 0,-28 29 0,28-1 15,0 29-15,0-29 0,0 1 0,28 28 16,-28-29-16,57 1 0,-29-1 15,29 1-15,-29-29 0,29 29 0,-1-29 16,1-28-16,-1 28 0,1-28 0,-1 0 16,1 0-16,-29-28 0,29 28 0,-29-57 15,0 1-15,0 28 0,1-29 0,-1 1 16,-28-1-16,0 1 0,0-1 0,0 0 16,0 1-16,0 28 0,-57-29 0,57 1 15,-56-1-15,28 29 0,-1 0 0,-27-29 16,28 29-16,-29 0 0,29-1 0,-29 29 15,29-28-15,0 28 0</inkml:trace>
  <inkml:trace contextRef="#ctx0" brushRef="#br0" timeOffset="2483.57">13739 14782 0,'-28'0'0,"-1"-28"15,1 28-15,0 0 0,0 0 16,28-29-16,-29 29 16,86 0-1,-29 0 1,0 29-16,1-29 0,-1 28 15,0 0-15,0-28 0,1 28 16,-1 1-16,0-1 16,1-28-16,-29 28 15,0 0 1,-57-28-16,57 29 0,-28-29 16,28 28-16,-29-28 0,1 28 0,0-28 15,28 29-15,-28-29 0,28 28 16,-29-28-16,86 0 15,-29 0 1,-28 28-16,57-28 0,-29 0 16,0 0-16</inkml:trace>
  <inkml:trace contextRef="#ctx0" brushRef="#br0" timeOffset="3116.27">11817 15828 0,'0'-29'15,"56"58"48,-28-29-63,29 28 0,28-28 15,-29 56-15,29-27 0,28-29 0,0 28 16,29 0-16,-1-28 0,0 29 0,1-29 16,27 28-16,1-28 0,-1 0 0,1 28 15,28-28-15,-28 0 0,-29 0 0,29 0 16,-29-56-16,0 56 0,1-57 0,-29 29 16,-29-1-16,1-27 0,0 28 0,0-29 15,-29 29-15,-27-29 0,-1 29 0,0 0 16,1 0-16,-29-1 0,28 1 15,-28 0-15,0-1 0,0 1 0,0 0 16,0 0-16,-28 28 16,-1 0-1</inkml:trace>
  <inkml:trace contextRef="#ctx0" brushRef="#br0" timeOffset="3583.1">14954 15093 0,'-28'0'0,"0"0"0,0 0 16,-1 0-16,1 0 0,0 0 16,28 28 15,28-28-31,-28 28 0,57-28 15,-29 29-15,28-1 0,1-28 0,0 28 16,-1 0-16,1 1 0,-1-1 0,1 0 16,-1 0-16,-27 1 0,27-29 0,-28 28 15,29 0-15,-57 0 0,28 1 0,0-29 16,1 28-16,-29 0 0,0 1 0,0-1 16,0 0-16,0 29 0,-29-29 0,29 0 15,-56 29-15,28-29 0,-1 28 0,1-27 16,0 27-16,0-27 0,-1-1 0,1 28 15,0-27-15,28-1 16</inkml:trace>
  <inkml:trace contextRef="#ctx0" brushRef="#br0" timeOffset="4100.24">15972 15375 0,'0'-28'15,"-28"28"-15,28-28 16,-28 28-16,-1 0 16,29-28-16,-28 28 15,0 0-15,0 0 16,-1 0-16,1 28 0,0-28 16,-1 28-16,1 29 0,0-29 0,0 0 15,28 29-15,-29-1 0,1 1 16,28-1-16,0 29 0,0-28 0,0 27 15,57-27-15,-57 28 0,56-29 0,-28 1 16,29-1-16,0-27 0,-1-1 0,1 0 16,-1 0-16,1-28 0,-1 0 0,-27 0 15,27 0-15,1-28 0,-29 28 0,28-56 16,-27-1-16,-1 1 0,0-1 0,-28 1 16,28-1-16,-28-28 0,0 0 0,0 1 15,0 27-15,0-28 0,-28 0 0,28 29 16,-56-1-16,27 1 0,1-1 0,0 29 15,0 0-15,-1 0 0,-27-1 16,28 29-16,-1 0 0,1 0 0</inkml:trace>
  <inkml:trace contextRef="#ctx0" brushRef="#br0" timeOffset="4600.42">15916 15545 0,'0'-28'0,"-29"28"0,1 0 0,0 0 16,28-29-16,28 29 31,-28 29-15,28-29-16,-28 28 0,29-28 15,-1 28-15,0 1 0,0-29 16,-28 28-16,29-28 0,-29 28 0,28-28 16,-28 28-16,28-28 0,-28 29 15,0-1 1,-28 0 0,0-28-1,-1 0-15,1 0 16,0 0-16,28 28 31,-28-28-31,28 29 16,56-29-1,-56 28-15,28-28 0,-28 28 0,29 0 16,-1-28-16,0 29 0,1-29 16,-1 28-16,-28 0 15,28-28-15,-28 29 0,0-1 16,-28 0-16,-29 0 15,57 1-15,-28-29 0,28 28 0,-28-28 16,-1 28-16,1-28 0,0 0 16,0 0-16</inkml:trace>
  <inkml:trace contextRef="#ctx0" brushRef="#br0" timeOffset="5400.01">14219 14754 0,'-28'0'0,"28"-29"16,0 1-1,0-28-15,57 56 0,-57-29 16,28 1-16,0 28 0,1-28 0,27 28 16,-28 0-16,1 0 0,27 0 0,1 0 15,-1 0-15,29 0 0,0 28 0,0-28 16,28 28-16,0 1 0,28-1 16,-28 0-16,57 0 0,-29 1 0,1-1 15,27 0-15,-27 0 0,27 29 0,1-29 16,-29 0-16,29 29 0,-29-29 0,-28 1 15,28-1-15,-56 28 0,0-27 0,0-1 16,-29 0-16,1 0 0,-29 1 0,1-1 16,-1 0-16,-28 0 0,-28-28 15,-29 0 1,29 0-16,-1-28 0</inkml:trace>
  <inkml:trace contextRef="#ctx0" brushRef="#br0" timeOffset="5783.61">17414 14782 0,'-28'-28'0,"-1"28"15,29-29-15,-28 29 16,85 0 15,-57 29-31,56-29 0,-28 28 0,1-28 16,27 28-16,-27 0 0,27-28 0,-28 29 15,1-1-15,-1-28 0,0 28 0,0 0 16,1 1-16,-29-1 0,0 0 16,0 1-16,0-1 15,-29 0-15,29 0 0,-56 1 0,28 27 16,-1-28-16,1 1 0,-28-1 16,27 0-16,1 0 0,-29 1 0</inkml:trace>
  <inkml:trace contextRef="#ctx0" brushRef="#br0" timeOffset="6150.28">16311 15969 0,'-28'0'16,"28"28"-16,-28-28 0,0 0 16,28-28-1,0 0-15,28 28 16,-28-29-16,56 29 0,-27-28 0,-1 28 15,28-28-15,1 28 0,0 0 0,27-28 16,1 28-16,0 0 0,0-29 0,0 29 16,-1 0-16,29-28 0,-56 28 15,28 0-15,-29-28 0,1 28 0,-29 0 16,29 0-16,-29-28 0</inkml:trace>
  <inkml:trace contextRef="#ctx0" brushRef="#br0" timeOffset="6532.92">17103 15545 0,'-28'0'0,"-1"0"0,1-28 0,0 28 16,0 0-16,-1 0 16,86 0 15,-1 0-31,-27 0 0,-1 0 16,28 0-16,1 0 0,0 0 15,-29 0-15,28 28 0,1-28 0,-1 28 16,-27 1-16,27-1 0,-27-28 0,-1 28 15,0 0-15,0 1 0,1-1 0,-1 0 16,0 0-16,-28 1 0,0-1 16,0 0-16,0 0 0,0 1 15,-28-1-15,28 0 0,-57 1 0,29-1 16,-28 28-16,27-27 0,1-29 0,0 28 16</inkml:trace>
  <inkml:trace contextRef="#ctx0" brushRef="#br0" timeOffset="6983.33">18319 15291 0,'0'-29'15,"0"1"1,0 0-16,0 0 16,0-1-16,0 1 0,-29 28 15,1 0 1,0 0-16,-1 0 0,1 28 16,0-28-16,0 57 0,-1-29 0,1 0 15,0 29-15,28-29 0,-28 29 0,28-1 16,0 1-16,0-1 0,0 1 0,28-1 15,0 1-15,29-1 0,-29 1 0,28-1 16,1 1-16,28-29 0,-29 29 0,1-57 16,-1 28-16,1-28 0,28 28 0,-57-28 15,29 0-15,-29-56 0,0 28 0,0-1 16,1-27-16,-1-1 0,-28-28 0,0 29 16,0-29-16,0 0 0,0 0 0,-57 1 15,57-1-15,-28 0 0,28 29 0,-56-29 16,27 57-16,1-29 0,0 29 15,-1-1-15,1 29 0,0-28 0,0 28 16,-1 0-16,1 57 0,-28-57 0</inkml:trace>
  <inkml:trace contextRef="#ctx0" brushRef="#br0" timeOffset="7350.01">18601 15347 0,'0'-28'0,"-28"28"0,28-28 16,0-1-1,0 1 1,0 56 31,-28 1-47,28 27 15,-29-28-15,29 1 0,-28-1 16,0 0-16,28 0 0,-28 1 0,-1-1 16,29 0-16,-28 1 0,0-1 15,0 0-15,28 0 0,0 1 16,28-29 0,28 0-16,-27 0 15,-1 0-15,28 0 0,-27 0 0,-1 0 16,0 0-16,0 0 0,1 0 0,-1 0 15,0 0-15,1 0 0,-1 0 16,0 0-16</inkml:trace>
  <inkml:trace contextRef="#ctx0" brushRef="#br0" timeOffset="7533.35">18771 15375 0,'0'-28'0,"-28"28"16,28 28 15,0 1-31,0 27 16,0-28-16,0 1 0,0 27 0,0 1 15,0-1-15,0 1 0,-29-1 0,29-27 16,-28 27-16,28 1 0,-28-1 0,28-27 16,0 27-16</inkml:trace>
  <inkml:trace contextRef="#ctx0" brushRef="#br0" timeOffset="16615.89">18290 16336 0,'-28'0'31,"28"29"79,-28-29-110,28 28 0,0 0 15,-29-28-15,29 28 0,-28 1 0,0-1 16,0 0-16,-1 1 16,1-29-16,28 28 0,-28-28 0,28 28 15,-28-28-15,28 28 0,-29-28 16,58 0 15,27 29-31,-28-29 16,1 0-16,-1 0 0,28 0 0,1 28 15,-29-28-15,29 0 0,-1 0 0,1 0 16,-1 0-16,-27 0 0,27 0 0,-28 0 16,29 0-16,-29 0 0,1 0 0,-1 0 15,0-28-15,0 28 0,1 0 16,-1 0-16,-28-29 0,0 1 15,0 0-15,0 0 0,0-1 0,-28 1 16,28-29-16,-57 1 0,29-1 16,0 1-16,-1-29 0,1 29 0,0-29 15</inkml:trace>
  <inkml:trace contextRef="#ctx0" brushRef="#br0" timeOffset="21198.93">17697 16421 0,'0'-28'15,"28"28"17,-28-28-32,28 28 15,0 0 1,1 28 15,-29 28-31,0-27 16,28-1-16,-28 0 0,0 1 0,0 27 15,0-28-15,0 1 0,0-1 0,0 28 16,0-27-16,0-1 0,0 28 0,0-27 16,0-1-16,0 0 0,0 0 0,0 1 15,0-1-15,28-28 16,-28 28-16,28-28 0</inkml:trace>
  <inkml:trace contextRef="#ctx0" brushRef="#br0" timeOffset="21565.6">17923 16930 0,'-29'0'0,"58"0"63,-1 0-48,0 0-15,1 0 0,-1 0 16,28 0-16,-27-28 0,27 28 0,1 0 16,-1 0-16,1 0 0,-1 0 0,1 0 15,28 0-15,-29 0 0,29 0 0,-28 0 16,27 0-16,-27 0 0,-1 0 0,1 0 16,0 0-16,-1 0 0,-28 0 0,29 28 15,-29-28-15,0 0 0,1 0 0,-1 0 16</inkml:trace>
  <inkml:trace contextRef="#ctx0" brushRef="#br0" timeOffset="21965.17">19393 16421 0,'0'-28'0,"0"0"16,0 56 31,0 28-32,0-27-15,0-1 0,28 29 0,-28-29 16,0 28-16,0 1 0,0-1 0,0 1 15,0-1-15,0 1 0,0-1 0,0 1 16</inkml:trace>
  <inkml:trace contextRef="#ctx0" brushRef="#br0" timeOffset="25115.39">15605 16506 0,'0'28'156,"0"1"-156,0-1 0,0 0 16,0 0-16,0 1 0,0-1 0,0 0 15,-29 0-15,29 1 0,0-1 0,0 0 16,0 0-16,0 1 0,0-1 0,0 0 15,0 0-15,29-28 0,-29 29 16,0-1-16,28 0 16</inkml:trace>
  <inkml:trace contextRef="#ctx0" brushRef="#br0" timeOffset="26163.67">15746 16958 0,'28'0'47,"-28"-28"-31,29 28-16,-1 0 16,0 0-1,-28 28-15,28-28 16,1 0-16,-29 28 0,28-28 15,0 0-15,0 0 0,1 29 16,-1-29-16,0 0 0,1 28 16,-1-28-16,0 28 0,0-28 0,1 0 15,-1 0-15,0 29 0,0-29 0,1 0 16,-1 0-16,0 0 0,0 0 0,1 0 16,-1 0-16,0 0 0,1 0 15,-1 0-15,0 0 0,0 0 0,29 0 16,-29 28-16,0-28 0,1 0 0,-1 0 15,0 0-15,1 0 0,-1 0 0,0 28 16,0-28-16,1 28 0,-1-28 0,0 0 16,0 0-16,1 0 0,-1 0 0,0 0 15,0 0-15,1 0 0,-1 0 16,0 0-16,1 0 0,-1 0 0,0 0 16,0-28-16,1 28 0,-1 0 0,0 0 15,0 0-15,1 0 0,-1 0 0,0 0 16,1 0-16,-1 0 0,0 0 0,0 0 15,1 0-15,-1-28 0,0 28 0,0 0 16,1 0-16,-1-28 0,0 28 0,0 0 16,1 0-16,27 0 0,-27 0 0,-1 0 15,0 0-15,0 0 0,1 0 0,27 0 16,-28 28-16,1-28 0,-1 0 0,29 0 16,-29 0-16,28 0 0,1 0 0,-1 0 15,1 0-15,-1 0 0,1 0 0,0 0 16,-1 0-16,1 0 0,-1 0 15,29 0-15,-28 0 0,-29 0 0,28 0 16,1 0-16,-1 0 0,-27 0 0,27 0 16,-28 0-16,29 0 0,-29 0 0,1 0 15,27 0-15,-28 0 0,1 0 0,27 0 16,-28 0-16,1 28 0,27-28 0,-27 0 16,27 0-16,1 0 0,-29 0 0,28 0 15,1 0-15,-29 0 0,29 0 0,-1 0 16,-27 0-16,27 0 0,1 0 0,-29 0 15,0 0-15,0 0 0,1 0 0,-1 0 16,0 0-16,1 0 16,-1 0-16,0 0 15,0 0 1,-56 0 15</inkml:trace>
  <inkml:trace contextRef="#ctx0" brushRef="#br0" timeOffset="26598.12">20184 16704 0,'0'-28'16,"0"-1"-16,0 1 15,0 0-15,0 56 47,0 0-47,0 1 0,0 27 16,0-28-16,0 29 0,0-1 0,0 1 15,0-1-15,0-27 0,0 27 16,-28 1-16,28-1 0,0 1 0,-28-1 16</inkml:trace>
  <inkml:trace contextRef="#ctx0" brushRef="#br0" timeOffset="28281.01">13371 17213 0,'0'-29'0,"29"1"78,-1 28-62,-28-28-16,28 28 15,0 0 32,-28 28-47,0 0 0,29-28 16,-29 29-16,0-1 0,28 0 0,-28 0 15,0 1-15,0-1 16,0 0-16,0 0 0</inkml:trace>
  <inkml:trace contextRef="#ctx0" brushRef="#br0" timeOffset="29335.79">13739 17213 0,'28'0'62,"0"0"-46,1 0-1,-29 28-15,28-28 0,29 0 0,-29 0 16,0 0-16,29 0 0,-1 0 0,-28 0 16,29 0-16,-1 28 0,1-28 0,0 0 15,-1 0-15,29 0 0,-29 0 0,1 0 16,28 0-16,-29-28 0,29 28 0,-28-28 15,27 28-15,1-29 0,0 29 0,0-28 16,-29 28-16,29 0 0,0-28 0,0 28 16,0 0-16,-29-28 0,29 28 0,-28 0 15,27 0-15,-27 0 0,28 0 0,-29 0 16,1 0-16,-1 0 0,1 28 0,-1-28 16,29 0-16,-28 28 0,-1-28 0,1 0 15,-1 0-15,1 0 0,-1 28 0,1-28 16,28 0-16,-29 0 0,1 29 15,-1-29-15,1 0 0,-1 0 0,1 0 16,0 0-16,-1 0 0,29-29 0,-29 29 16,1 0-16,0 0 0,-29 0 0,28 0 15,1 0-15,-1 0 0,-27 0 0,27 0 16,-28 0-16,29 29 0,-29-29 0,29 28 16,-1-28-16,-27 28 0,27-28 0,1 0 15,-29 0-15,29 28 0,-1-28 0,1 0 16,-1 29-16,1-29 0,-1 0 0,1 0 15,-1 0-15,1 28 0,-29-28 16,29 0-16,-1 28 0,1-28 0,-29 0 16,29 28-16,-29-28 0,28 29 0,1-29 15,-29 0-15,29 28 0,-1-28 0,-28 0 16,29 0-16,-29 0 0,29 0 0,-29 0 16,29 0-16,-29 0 0,28 0 0,1 0 15,-29 0-15,29 0 0,-29 0 0,29 0 16,-29 0-16,28 0 0,-27 0 0,27 0 15,1 0-15,-29 0 0,29 0 0,-29 0 16,0 0-16,0 0 0,29 0 0,-29 0 16,0 0-16,1 0 0,-1 0 0,0 0 15,1 0-15,-1 0 0,0 0 16,0 0-16,1 0 0,-1 0 0,0 0 16,0 0-16,1 0 15,-1 0 1</inkml:trace>
  <inkml:trace contextRef="#ctx0" brushRef="#br0" timeOffset="29748.34">20721 16873 0,'-28'0'15,"28"29"32,0-1-31,0 0-16,0 0 0,0 1 0,0-1 15,0 29-15,0-29 0,0 28 0,0 1 16,-28-1-16,28 1 0,-28 28 0,28-29 16,-29 29-16,29-28 0,-28-1 15,28 1-15</inkml:trace>
  <inkml:trace contextRef="#ctx0" brushRef="#br0" timeOffset="30981.47">10658 17439 0,'0'-29'0,"0"1"31,0 56 0,0 1-15,0-1-16,0 0 16,0 1-16,0-1 0,0 0 0,0 0 15,0 1-15,0-1 0,0 0 0,0 0 16,0 1-16,0-1 15,28 0-15,-28 0 0,0 1 16,28-29-16,-28 28 0,0 0 0</inkml:trace>
  <inkml:trace contextRef="#ctx0" brushRef="#br0" timeOffset="31964.35">10884 17919 0,'0'-28'0,"28"0"32,0-1-17,1 29-15,-29-28 16,28 28-16,-28-28 0,28 28 16,0 0-16,1 0 15,-1 0-15,0-28 0,0 28 16,1 0-16,-1 0 0,28 0 0,-27 0 15,27 0-15,1 0 0,-1-29 0,1 29 16,-1 0-16,1 0 0,0-28 0,27 28 16,-27 0-16,-1-28 0,29 28 0,-28 0 15,-1 0-15,29 0 0,-28-28 0,-1 28 16,1 0-16,-1 0 0,1 0 0,-1 0 16,1 28-16,-1-28 0,-27 28 0,27-28 15,1 28-15,-29-28 0,29 29 16,-1-29-16,-28 28 0,29-28 0,-1 0 15,-27 0-15,27 0 0,1 0 0,-1 0 16,1 0-16,-1 0 0,1 0 0,-1 0 16,1 0-16,0-28 0,27 28 0,-27 0 15,-1 0-15,1 0 0,28 0 0,-29 0 16,1 0-16,-1 0 0,1 0 0,-1 0 16,1 0-16,0 0 0,-1 0 0,1 0 15,-1 0-15,-28 0 0,29 0 0,0 0 16,-1 0-16,1 0 0,-1 0 0,29 0 15,-29 0-15,1 0 0,28 0 16,-29 0-16,29 0 0,-28 0 0,28 0 16,-1 0-16,-27 0 0,28 0 0,-1-29 15,1 29-15,0 0 0,0-28 0,0 28 16,-29 0-16,29 0 0,-28 0 0,27 0 16,-27 0-16,28 0 0,0 0 0,-29 0 15,29 0-15,0 28 0,0-28 0,-1 0 16,1 0-16,0 29 0,0-29 0,0 0 15,-1 0-15,1 0 0,-28 0 0,28 0 16,-1 0-16,-27 0 0,28 0 0,-29 0 16,29 0-16,-28 0 0,27 0 0,-27 0 15,28 0-15,-29 0 0,29 0 16,-28 0-16,27 0 0,-27 0 0,28 0 16,-29 0-16,1 0 0,-1 0 0,1 0 15,28 0-15,-29 0 0,1 0 0,-29 0 16,29 0-16,-1 0 0,1 0 0,-1 0 15,-28 0-15,29 0 0,0 0 0,-29 0 16,28 0-16,-27 0 0,27 0 0,-28 0 16,29 0-16,-29 0 0,29 0 0,-29 0 15,29 0-15,-29 28 0,28-28 0,1 0 16,-29 28-16,29-28 0,-29 0 0,29 0 16,-29 0-16,28 0 0,-27 28 0,-1-28 15,0 0-15,0 0 0,1 0 0,-1 0 16,0 29-16,1-29 15,-29 28-15,0 0 16</inkml:trace>
  <inkml:trace contextRef="#ctx0" brushRef="#br0" timeOffset="32515.39">20750 17043 0,'0'-28'0,"-29"28"0,29 28 46,0 29-30,0-1-16,0 1 0,29-1 0,-29 29 16,28-29-16,-28 29 0,28 0 0,1 0 15,-1 0-15,-28-29 0,28 29 0,-28-29 16,0 1-16,0 0 0,28-29 0</inkml:trace>
  <inkml:trace contextRef="#ctx0" brushRef="#br0" timeOffset="46613.71">24029 2317 0,'0'-28'0,"-28"28"31,56 0 78,0 0-93,0 0-16,1 0 16,-1 0-16,0-28 15,1 28 1,-29-28-16,28 28 16,0 0-1,-28 28 48,0 28-63,0-27 0,-28-1 15,28 0-15,0 29 0,0-29 16,0 0-16,-28 1 0,28-1 0,0 0 16,0 0-16,0 1 15,56-29-15,1 0 16,-57-29-16,28 29 0,0-28 15,0-28-15,-28 27 0,29 29 16,-29-28-16,28 0 0,-28-1 0,0 1 16,0 0-16,0 0 15,0-1 1,-28 29-16,28 57 31,0-29-15,0 0-16,0 29 0,0-29 15,0 29-15,0-29 0,0 29 0,0-1 16,0 1-16,0-1 0,0 1 0,0-1 16,-29 1-16,29-1 0,0 1 0,-28-1 15,28 1-15,-56-1 0,56 1 0,-29-1 16,1 1-16,0 0 0,0-29 0,-1 0 16,29 0-16,-28 29 0,0-57 0,-1 28 15,29 0-15,-28-28 0,28 29 0,-28-29 16,0 0-16,-1 0 0,1 0 15,28-29-15,-28 1 0,0 0 16,-1-29-16,29 29 0,-28-28 16,0-1-16</inkml:trace>
  <inkml:trace contextRef="#ctx0" brushRef="#br0" timeOffset="47830.9">25075 2883 0,'0'28'62,"0"0"-46,0 1-16,28-1 15,-28 0-15,0 0 0,0 1 0,28-1 16,-28 0-16,0 0 0,0 1 16,29-1-16,-1 0 31,0-28-31,1 0 0,-1 28 16,0-28-16,29 0 0,-29 0 15,28 0-15,-27 0 0,27 0 0,1 0 16,-1 0-16,1-28 0,-1 28 0,29 0 15,-28 0-15,28-28 0,-29 28 0,29 0 16,-29 0-16,29 0 0,0 0 0,0 0 16,0-28-16,-1 28 0,30 0 0,-30 0 15,1 0-15,28 0 0,-28 0 0,0 0 16,28 0-16,-28 0 0,0 0 0,-29 28 16,29-28-16,0 0 0,-29 28 15,1-28-15,-1 28 0,1-28 0,-1 0 16,1 0-16,-1 0 0,-27 0 0,27 29 15,1-29-15,-29 0 0,0 0 0,29 0 16,-29 0-16,0 0 0,1 0 0,27 0 16,-28 0-16,1-29 0,-1 29 0,29 0 15,-29-28-15,0 28 0,0 0 0,1-28 16,27 28-16,-28-28 0,1 28 0,-1 0 16,0 0-16,1 0 0,27 0 15,-56-29-15,28 29 0,1 0 0,-1 0 16,0 0-16,0 0 0,1 0 15,-1 0-15,0 0 0,0 0 16,1 0 0,-1 0-16,0 29 15,1-29-15,-1 0 16,0 0-16,0 0 16,1 0-1,-1 28 1,0-28-1,0 0 1,-28-28 31,29 28-31,-29-29-16,0 1 0,0 0 15,28 0-15,-28-1 0,0-27 0,0-1 16,0 1-16,0-1 0,0-28 0,-57 1 15</inkml:trace>
  <inkml:trace contextRef="#ctx0" brushRef="#br0" timeOffset="49030">28750 2063 0,'28'0'0,"-28"-28"16,28 28 0,-28 28-1,29-28-15,-1 57 0,0-29 16,1 28-16,-1-27 0,0 27 15,0-28-15,1 29 0,-1-1 0,0 1 16,0 0-16,1-1 0,-29 1 0,28-29 16,0 28-16,-28 1 0,28-29 0,-28 0 15,0 29-15,29-29 0,-29 1 0,0-1 16,0 0-16</inkml:trace>
  <inkml:trace contextRef="#ctx0" brushRef="#br0" timeOffset="49264.15">29428 2120 0,'0'-29'16,"-28"1"-16,0 28 15,0 0 1,-1 0-16,1 28 0,0-28 15,-1 29-15,1-1 0,0 0 0,-29 29 16,29-29-16,-28 28 0,-1-27 0,1 27 16,-1 1-16,0-1 0,-27 1 0,27-1 15,1 1-15,-1-1 0,0 1 16,1-1-16,-1 1 0</inkml:trace>
  <inkml:trace contextRef="#ctx0" brushRef="#br0" timeOffset="61479.56">24849 2657 0,'0'-29'0,"0"1"16,-29 28-16,29-28 62,29 28-46,-29-28-16,28-1 0,0 29 0,1-28 15,-1 0-15,0-1 0,29 1 0,-29-28 16,28 27-16,-27-27 0,27 28 0,1-29 16,28 1-16,-29-1 0,1 1 0,27-1 15,-27-28-15,28 29 0,0-1 0,-29 1 16,29 27-16,0-27 0,-29-1 0,29 29 15,-28 0-15,-1-29 0,29 29 0,-28 0 16,27-1-16,-27 1 0,28 0 0,0 0 16,-1-1-16,1 1 0,0 0 0,0 0 15,0-1-15,28 1 0,-29 0 16,1 0-16,0-1 0,0 1 0,0 0 16,-1 28-16,1-29 0,0 29 0,-28 0 15,27 0-15,-27 0 0,28 0 0,-29 0 16,29 0-16,0 29 0,0-29 0,-29 0 15,29 28-15,-28-28 0,-1 0 0,29 28 16,-28-28-16,-1 0 0,-28 29 0,29-29 16,-1 0-16,-27 0 0,-1 28 0,28-28 15,-27 28-15,-1 0 0,0-28 0,1 29 16,-1-1-16,0 0 0,0 29 0,1-29 16,-29 0-16,28 0 0,0 1 0,0 27 15,1-27-15,-1-1 0,0-28 0,1 28 16,-1 0-16,0 1 0,0-29 15,1 28-15,27-28 0,-28 0 0,1 0 16,-1 28-16,0-28 0,1 0 0,27 0 16,-28 0-16,1 0 0,-1 0 0,0 0 15,0 0-15,29 0 0,-29 0 0,0 0 16,1 0-16,-1 0 0,29 0 0,-29 0 16,0 0-16,0 0 0,1 28 15,-1-28-15,0 0 0,-28 29 16,28-29-16,1 0 0,-1 0 15,0 0-15,1 28 0,-1-28 16,0 0-16,-28 28 0,28-28 16,1 28-16,-1 1 0,0-29 0,29 28 15,-29 0-15,0 0 0,0-28 0,1 29 16,-1-1-16,0 0 0,1 1 0,-1-29 16,-28 28-16,28 0 0,0 0 0,1 1 15,-29-1-15,28-28 0,-28 28 16,28-28-16,-28 28 0,28-28 0,-28 29 15,29-29-15,-29 28 16,28-28-16,-28 28 0,28-28 16,-28 28-1,29-28-15,-29 29 16,28-29-16,-28 28 16,0 0-16,28-28 0,-28 28 15,0 1-15,0-1 0,0 0 16,28 1-16,-28-1 15,0 0 17,29-28-32,-29 28 15,0 1-15,0-1 16,0 0-16,0 0 16,0 1-16,-29-1 15,29 0 1,-28-28-1,28-28 1,-28 28 0,28-28-16</inkml:trace>
  <inkml:trace contextRef="#ctx0" brushRef="#br0" timeOffset="61963.32">30898 2798 0,'0'-57'15,"0"29"1,-28 0-16,28 0 0,0-1 16,0 1-16,0 56 47,28 1-32,-28-1-15,29 0 0,-1 29 0,0-29 16,0 0-16,29 29 0,-29-29 0,-28 0 15,29 1-15,-1-1 0,0 0 0,0-28 16,1 28-16,-1 1 0,0-29 16,0 0-16,1 0 15,-1 0-15,-28-29 0,28 29 0,1-28 16,-1 0-16,0 0 0,-28-29 0,28 29 16,1-1-16,-1-27 0,0 28 0,0-29 15,1 29-15,-1-29 0,0 29 16,-28-28-16,28 27 0,1-27 0,-29 27 15,28 1-15,-28-28 0,0 27 0,28 1 16,-28-28-16,29 27 0</inkml:trace>
  <inkml:trace contextRef="#ctx0" brushRef="#br0" timeOffset="63263.14">25442 3165 0,'0'-28'0,"-28"28"0,28-28 16,-28 28-16,0 0 0,28-28 16,-29 28-16,29-29 15,-28 29-15,28-28 16,28 28-16,29-28 0,-29 28 15,0-28-15,29-1 0,-29 29 16,29-56-16,-1 27 0,1 1 0,28-28 16,-1-1-16,1-28 0,28 1 0,0 27 15,29-28-15,-1-28 0,0 28 16,29 1-16,28-1 0,-28-28 0,27 28 16,1 0-16,0 0 0,0 29 0,0-29 15,0 29-15,-29-1 0,1 0 0,-29 29 16,1 0-16,-1 0 0,-28-1 0,-28 29 15,0-28-15,-29 28 0,29-28 0,-28 28 16,28 0-16,-29 0 0,1 0 0,27 0 16,-27 0-16,28 0 0,-29 28 0,1-28 15,28 57-15,-29-29 0,29 0 0,-28 0 16,-1 1-16,1-1 0,-29 29 0,28-29 16,-27 28-16,27-27 0,-27-1 0,27 28 15,-28-27-15,1 27 0,-1-28 16,28 1-16,-27-1 0,-1 0 0,0 0 15,0 1-15,29-1 0,-29 0 0,1 1 16,-1-1-16,0 0 0,29 0 0,-29 1 16,0-1-16,0 28 0,1-56 0,-1 29 15,0-1-15,-28 0 0,29 0 0,-1-28 16,0 29-16,0-29 0,-28 28 0,29-28 16,-1 0-16,0 28 0,0-28 0,1 28 15,-1-28-15,0 29 16,0-1-16,1 0 0,-29 1 15,28-1-15,0 0 0,-28 0 0,29 1 16,-29 27-16,28-28 0,0 1 16,-28-1-16,28 0 0,-28 29 0,0-29 15,29 0-15,-29 1 0,28-1 0,-28 0 16,0 0-16,0 1 0,28-1 16,-28 0-16,0 0 0,28 1 15,-28-1-15,0 0 16,29-28-16,-29 28 0,0 1 15,0-1 1,28-28-16,-28 28 0,0 0 16,-28 1 15,-1-29-31</inkml:trace>
  <inkml:trace contextRef="#ctx0" brushRef="#br0" timeOffset="63729.47">31577 3391 0,'-28'0'16,"28"-28"-16,0 0 15,28 28 16,28 28-31,-27-28 16,-1 28-16,28-28 0,-27 29 16,-1-29-16,0 28 0,1-28 0,-1 28 15,0-28-15,29 29 0,-29-29 0,0 28 16,0-28-16,1 0 0,-1 0 0,0 0 16,1 0-16,-1-28 0,0 28 0,0-57 15,1 29-15,-29-1 0,28-27 0,0 28 16,0-29-16,1 1 0,-1-1 0,0 1 15,0-1-15,1-28 0,-29 29 0,28-29 16,-28 0-16,28 0 0</inkml:trace>
  <inkml:trace contextRef="#ctx0" brushRef="#br0" timeOffset="65278.93">29428 4042 0,'0'-29'0,"0"1"0,0 0 0,0-1 16,-28 1-16,28 0 0,0 0 16,28 28-1,29 0-15,-29 28 16,0 0-16,29 29 0,0-1 0,27 1 15,-27 28-15,28 28 0,0-29 0,-1 30 16,-27-1-16,28 0 0,-1 0 0,1-29 16,-28 30-16,-1-30 0,1 1 0,-1 0 15,1-29-15,-29 1 0,29-1 16,-29-27-16,0 27 0,1-27 0</inkml:trace>
  <inkml:trace contextRef="#ctx0" brushRef="#br0" timeOffset="65513.08">31209 3957 0,'-56'0'16,"28"0"-1,-1 0-15,1 28 0,-29-28 0,29 57 16,-28-29-16,-1 0 0,1 29 0,-1-29 15,-28 28-15,0 29 0,-28-28 0,0 28 16,0-1-16,0 1 0,0 0 0,0 0 16,0-29-16,0 29 0,0-28 0,28 27 15,0-55-15,0 27 0,29 1 0,-1-29 16</inkml:trace>
  <inkml:trace contextRef="#ctx0" brushRef="#br0" timeOffset="67079.1">24396 7659 0,'0'-28'0,"0"0"16,-28 28 0,56 0 46,1 0-46,-1 0-16,0 0 0,1 0 0,-1 0 15,0 0-15,0 0 0,1 0 0,-1 0 16,0-28-16,0 28 0,1 0 0,-29-29 16,28 29-16,0 0 0,0 0 15,-28-28-15,29 28 16,-29 28-1,0 29 1,-57-57-16,57 56 0,-28-27 0,28-1 16,-28 0-16,28 29 0,-29-29 15,29 0-15,0 29 0,0-29 0,0 0 16,0 1-16,0-1 16,29-28-16,-1 0 15,0 0-15,0 0 16,1-57-16,-1 29 0,0-29 15,1 29-15,-29 0 0,28 0 0,-28-29 16,28 29-16,-28 0 0,0-1 0,0 1 16,0 0-1,0 84 17,0-27-32,0 27 0,0-28 15,0 29-15,-28-1 0,28 1 0,-28 0 16,28-1-16,-29 29 0,29-29 15,-28 1-15,0 28 0,-1-29 0,1 29 16,0-28-16,0 27 0,-1-27 0,1-1 16,0 1-16,28-1 0,-28 1 0,-1-1 15,1 1-15,0-29 0,28 1 0,-28-1 16,-1 0-16,29 0 0,-28 1 0,0-29 16,-1-29-1,1 1-15,28 0 0,-28-29 16,0 1-16,28-1 0,-29-28 0,1 1 15</inkml:trace>
  <inkml:trace contextRef="#ctx0" brushRef="#br0" timeOffset="67913.1">25358 7942 0,'-29'28'16,"1"-28"-16,28 29 0,-28-29 16,0 0-16,-1 0 15,58 0 32,-29-29-31,56 29-16,-56-28 0,28 0 0,1-29 15,-1 29-15,0-29 0,0 1 0,29-1 16,-29 1-16,29-29 0,-1 28 0,1-27 16,-29-1-16,57 0 0,-29 0 0,1 29 15,0-29-15,-1 0 0,1 29 0,-1-29 16,-28 28-16,29 1 0,-1-1 0,-27 29 15,27 0-15,-27-29 0,27 57 0,-28-28 16,29 0-16,-1 28 0,-27 0 0,27 0 16,1 0-16,-1 0 0,1 28 0,-1-28 15,1 57-15,-1-1 0,1-28 0,0 29 16,-29 28-16,28-29 0,1 1 16,-29 27-16,29 1 0,-29-28 0,0 28 15,1-29-15,-1 1 0,-28-1 0,28 29 16,-28-57-16,0 29 0,0-1 0,28-27 15,-28-1-15,0 0 0,0 0 0,29-28 47,-29-28-47,28 28 16,0 0-16,-28-28 0,28 0 16,-28-1-16</inkml:trace>
  <inkml:trace contextRef="#ctx0" brushRef="#br0" timeOffset="68312.66">27082 7575 0,'0'-29'0,"0"1"16,28 0 0,-28 56 15,29-28-31,-29 28 0,0 1 15,28-1-15,-28 28 0,28-27 0,0 27 16,-28-28-16,29 29 0,-29-29 0,28 0 16,0 1-16,0-1 0,-28 0 0,29-28 15,-1 29-15,0-29 0,1 0 0,-1 0 16,28 0-16,-27-29 0,-1 1 16,28-29-16,1 29 0,-1-28 0,-27-1 15,27-28-15,-27 29 0,-1-1 0,0 1 16,0-1-16,-28 29 0,0-29 0</inkml:trace>
  <inkml:trace contextRef="#ctx0" brushRef="#br0" timeOffset="69495.82">25527 8225 0,'0'-29'15,"0"1"1,28 28-16,-28 28 62,0 1-62,29-1 16,-29 0-16,0 0 16,0 1-16,0-1 0,0 0 0,0 0 15,0 1-15,0-1 16,28 0-16,29-28 16,-1 0-16,-28 0 0,29 0 0,28 0 15,-29 0-15,29 0 0,28 0 0,-28-28 16,28 28-16,28-28 0,1 28 0,-1 0 15,29-29-15,-1 29 0,29 0 0,-28 0 16,28 0-16,-29 57 0,1-57 16,0 28-16,-29-28 0,0 29 0,1-29 15,-29 28-15,0-28 0,0 28 0,-28-28 16,-1 0-16,1 0 0,0 0 0,0 0 16,-29 0-16,29-28 0,-28 28 0,-1-28 15,1 28-15,-1-57 0,1 57 0,-29-28 16,29 28-16,-29-29 0,0 29 0,1 0 15,-1 0-15,0 0 0,0 0 0,1 0 16,-1 0-16,28 0 0,-27 0 16,-1 0-16,0 0 0,0 29 0,29-29 15,-29 0-15,1 0 0,-1 0 0,0 0 16,0 0-16,1 28 0,-1-28 16,0 0-16,0 28 0,1-28 15,-1 0-15,0 0 16,1 29-16,-1-29 15,0 0 1,0 0 0,-28-29-1,29 29-15,-29-28 0,28 28 16,0 0-16,-28-28 16,28 28-16,-28-29 0,29 29 0,-1 0 15,-28-28-15,28 0 16,-28 0-16,0-1 15,28 1-15,-28 0 0,0-29 0,0 29 16,0-28-16,0-29 0,0 28 0,0-28 16,-28-28-16,28 0 0,-56 0 0</inkml:trace>
  <inkml:trace contextRef="#ctx0" brushRef="#br0" timeOffset="69946.2">29457 7490 0,'0'-29'0,"0"1"15,0 0-15,-29 0 0,29-1 0,0 1 16,0 0-16,0 0 0,0-1 0,0 1 15,0 0-15,29 28 16,-1 28 0,-28 0-16,28 29 0,0-29 0,29 29 15,-29-1-15,29 29 0,-29-28 0,0 27 16,29-27-16,-29-1 0,29 29 0,-29-28 16,0-1-16,29-27 0,-29 27 15,0-28-15,1 1 0,-1-1 0,0-28 16,0 28-16</inkml:trace>
  <inkml:trace contextRef="#ctx0" brushRef="#br0" timeOffset="70112.59">30305 7122 0,'-57'0'0,"29"29"15,0-29-15,-1 56 0,1-28 16,0 1-16,0 27 0,-1-28 0,29 29 15,-28-29-15,0 29 0,28-1 0,-28-27 16,-1 27-16,1 1 0,0-1 0,-1-28 16,1 29-16,0-1 0,-29 1 15</inkml:trace>
  <inkml:trace contextRef="#ctx0" brushRef="#br0" timeOffset="72776">26093 9836 0,'0'-29'0</inkml:trace>
  <inkml:trace contextRef="#ctx0" brushRef="#br0" timeOffset="73378.83">26036 9779 0,'28'0'0,"-28"-28"15,29 28-15,-29 28 63,0 0-48,0 1-15,0-1 0,0 0 16,0 0-16,0 1 16,0-1-16,0 0 0,0 1 15,56-1 1,1-28-16,-1 0 16,-28 0-16,1 0 0,27 0 0,-27-28 15,27 28-15,1-29 0,-1 29 0,1 0 16,-1-28-16,1 28 0,28 0 0,-29 0 15,1 0-15,27 0 0,1 0 0,0 0 16,-28 0-16,27 0 0,30 0 16,-30 0-16,1 0 0,0 0 0,0 0 15,28 0-15,-28 0 0,28 0 0,-28 0 16,28 0-16,0 0 0,-29 0 0,30 0 16,-30 0-16,29 0 0,1 0 0,-30 0 15,29 0-15,-28 0 0,28-28 0,-28 28 16,0 0-16,0-29 0,-29 29 0,29-28 15,-28 28-15,-1 0 0,29 0 0,-28-28 16,-29 28-16,28 0 0,1-28 0,-29 28 16,0 0-16,1 0 0,-1 0 15,0 0-15,-28-29 0,0 1 94,0 0-94,-28 0 0,28-1 16,0 1-16,-28-28 0,28 27 0,-29-27 15</inkml:trace>
  <inkml:trace contextRef="#ctx0" brushRef="#br0" timeOffset="74645.39">24312 10401 0,'0'-28'0,"0"-1"0,0 58 78,0-1-78,0 0 16,0 0-16,28 1 0,-28-1 15,0 0-15,0 1 0,28-1 0,-28 0 16,0 0-16,28-28 16,-28 29-16,29-29 0,-1 0 15,0 0-15,1 0 0,-1 0 0,0 0 16,29 0-16,-1-29 0,1 29 16,-1-28-16,29 28 0,-28 0 0,27 0 15,29-28-15,-28 28 0,28 0 0,0-28 16,0 28-16,29 0 0,-29 0 0,28 0 15,1 0-15,27 0 0,-27 0 0,27 0 16,29-29-16,-28 29 0,28 0 0,-1-28 16,1 28-16,0-28 0,28-1 0,-28 29 15,0 0-15,0-28 0,0 28 0,0 0 16,-29 0-16,-27 0 0,-1 0 0,0 0 16,1 0-16,-57 0 0,28 0 15,0 28-15,-28-28 0,-1 0 0,1 29 16,0-29-16,-28 0 0,27 0 0,-27 0 15,-1 0-15,1 28 0,0-28 0,-1 0 16,1 0-16,-1 0 0,1 0 0,-29 0 16,28 0-16,-27 0 0,-1 0 0,0 0 15,1-28-15,-1 28 16,0 0 31,0 0-32,1 0-15,-1 0 0,0 0 16,0-29-16,1 29 0,-1-28 16,-28 0 15,-57 0-31,57-1 0,-56 1 0,28-28 16</inkml:trace>
  <inkml:trace contextRef="#ctx0" brushRef="#br0" timeOffset="75728.53">23718 9751 0,'0'-28'0,"-28"28"94,-1 0-94,1 0 16,0 0-16,0 0 15,-1 0-15,1 0 0,0-29 0,0 29 16,-1 0-16,1 0 0,-29 0 15,29 0-15,0 0 0,-29 0 0,29 0 16,0 0-16,-29 0 0,29 29 0,0-29 16,-29 28-16,29-28 0,0 28 0,-1 0 15,1 1-15,0-1 0,0 0 16,28 0-16,0 1 0,-29-1 0,29 0 16,0 1-16,0-1 0,0 0 0,0 0 15,0 29-15,57-29 0,-57 0 0,28 29 16,0-29-16,-28 0 0,29 1 0,27 27 15,-27-28-15,-1-28 0,28 29 16,-27-1-16,27-28 0,-28 28 0,29-28 16,-1 0-16,1 0 0,0 0 0,-1 0 15,1 0-15,-29-28 0,28 28 0,1 0 16,-29-28-16,29 28 0,-29 0 0,0-29 16,1 29-16,-1 0 0,0 0 15,0 0-15,-28 29 47,-28-29-47</inkml:trace>
  <inkml:trace contextRef="#ctx0" brushRef="#br0" timeOffset="76161.97">23803 10062 0,'-28'-28'0,"-1"28"15,1 0 1,28-29-16,-28 29 15,56 29 17,0-1-32,1-28 15,-1 28-15,0 0 0,0 1 0,29-29 16,-29 28-16,29-28 0,-29 28 0,0-28 16,0 28-16,29-28 0,-29 29 0,1-29 15,-1 0-15,0 0 0,0 0 0,-28 28 16,29-28-16,-1 0 15,-28 28 1,-57-28-16,57 28 16,-28-28-16,0 29 0,0-29 0,-29 28 15,29 0-15,-1 0 0,-27 1 0,28-1 16,-29 0-16,29 1 0,0-1 0,-1 0 16</inkml:trace>
  <inkml:trace contextRef="#ctx0" brushRef="#br0" timeOffset="77211.5">31944 9073 0,'0'-29'0,"-28"29"32,56 29-17,1 27 1,-29-28-16,28 1 0,-28-1 16,28 28-16,0 1 0,-28-1 0,29 1 15,-29 0-15,0 27 0,0-27 0,0-1 16,0 1-16,0-1 0,0 1 0,0-1 15,0-27-15,0-1 0,28 0 0,29-28 16,-1 0-16,1-56 16,27 27-16,-27-27 0,28-1 0,0 1 15,-1-29-15,1 0 0,0 29 0,-28-29 16,27 0-16,-27 29 0,-29-1 0,29 1 16,-29-1-16,0 29 0,0 0 0,1-1 15,-1 29-15,-28-28 0,28 28 0,1-28 31</inkml:trace>
  <inkml:trace contextRef="#ctx0" brushRef="#br0" timeOffset="82895.73">24481 11899 0,'0'28'0,"-28"-28"32,56 0-1,1 0-31,-1 0 16,0-28-16,0 28 0,1 0 0,-1-28 15,0 28-15,0 0 0,-28-29 16,29 29-16,-1 0 0,0-28 0,0 28 15,-28-28-15,29 0 0,-1 28 0,-28-29 16,28 1-16,1 28 0,-29-28 0,28 28 16,-28-28-16,28 28 15,-28 28 1,-28-28 0,28 28-16,-28 0 0,28 1 0,-29-1 15,29 28-15,-28-27 0,28 27 0,-28-28 16,28 29-16,-29-29 0,29 29 0,0-29 15,0 0-15,0 1 0,0-1 0,57-28 16,-57 28-16,28-28 0,1 0 16,-1 0-16,0 0 0,0 0 0,1 0 15,-1-28-15,0 28 0,29-57 0,-29 29 16,-28 0-16,28 0 0,1-1 0,-1 1 16,-28 0-16,0-29 0,28 29 0,-28 0 15,0-1-15,0 1 0,0 0 16,0 84 15,0-27-31,0-1 16,0 28-16,-28 1 0,28-29 15,0 29-15,0-1 0,-28 29 0,28-28 16,-29-1-16,1 1 0,0-1 0,28 1 16,-29-1-16,1 1 0,28-1 0,-28 1 15,0-29-15,-1 29 0,29-1 0,-28-28 16,0 1-16,0-1 0,28 0 0,-29 1 15,1-1-15,0 0 0,-1 0 16,1-28-16,0 0 16,28-28-16,-28 28 15,28-56-15,0 27 0,-29-27 0,29-1 16,0 1-16</inkml:trace>
  <inkml:trace contextRef="#ctx0" brushRef="#br0" timeOffset="83461.67">26206 11729 0,'-29'0'16,"29"-28"-16,-28 28 15,56 0 48,1 0-47,-1 0-16,0 0 0,0 0 15,29 0-15,-29 0 0,29 0 16,-29 0-16,29 0 0,-29 0 0,28 0 15,-27 0-15,-1 0 0,0 0 0,1 0 16,-1 0-16</inkml:trace>
  <inkml:trace contextRef="#ctx0" brushRef="#br0" timeOffset="83694.84">26545 11305 0,'-28'0'15,"-1"0"1,1 0 0,28 29-16,-28-1 0,28 0 15,-28 0-15,28 1 0,-29-1 16,29 0-16,-28 1 0,0 27 0,-1-28 16,1 29-16,0-1 0,0 1 0,-29-29 15,29 29-15,0-1 0,-29 1 0,29-29 16,0 29-16,-1-29 0,1 0 0</inkml:trace>
  <inkml:trace contextRef="#ctx0" brushRef="#br0" timeOffset="83878.17">26234 11899 0,'0'28'15,"-28"-28"-15,28 28 16,-57-28-16,57 29 0,-28-1 0,28 0 15,0 1-15,0-1 0,-28 0 0,28 0 16,0 29-16,-29-29 0,29 29 0,0-29 16,0 28-16,0 1 0,0 0 0,0-29 15,0 28-15,0-27 0</inkml:trace>
  <inkml:trace contextRef="#ctx0" brushRef="#br0" timeOffset="84078.43">26234 12238 0,'28'0'15,"-28"-28"-15,28 28 16,1-28-16,-1 28 16,0 0-16,1 0 0,-1 0 0,28 0 15,-27 0-15,27 0 0,-28 0 0,1 0 16,27 0-16,-27 28 0,-1-28 15</inkml:trace>
  <inkml:trace contextRef="#ctx0" brushRef="#br0" timeOffset="84228.4">26686 11899 0,'-28'0'0,"0"0"15,28 28-15,-29 0 0,29 29 16,0-29-16,0 1 15,-28-1-15,28 28 0,0-27 0,0-1 16,0 0-16,0 29 0,-28-1 0,28-28 16,-28 29-16</inkml:trace>
  <inkml:trace contextRef="#ctx0" brushRef="#br0" timeOffset="84411.75">26206 12577 0,'28'0'0,"0"-28"16,0 28-16,29 0 15,-29 0-15,29 0 0,-1 57 16,1-57-16,-1 0 0,29 28 0,0-28 16,0 0-16</inkml:trace>
  <inkml:trace contextRef="#ctx0" brushRef="#br0" timeOffset="84678.78">27902 11362 0,'0'-28'0,"0"-1"0,0 1 15,0 56 17,0 1-17,0-1-15,0 0 0,28 0 0,-28 29 16,0-29-16,0 1 0,57-1 0,-57 0 16,28 0-16,0 1 0,0-29 0,1 0 15,27 0-15</inkml:trace>
  <inkml:trace contextRef="#ctx0" brushRef="#br0" timeOffset="85244.77">27958 11334 0,'-28'0'0,"0"0"16,28 28-1,28-28 1,-28 28-16,57 0 0,-1 1 0,-28-1 16,1 0-16,27 29 0,-27-29 0,27 0 15,-28 29-15,29-1 0,-29-27 0,0 27 16,1 1-16,-1-29 0,0 28 0,0 1 15,1-29-15,-29 1 0,28-1 0,0 28 16,-28-27-16,29-1 0,-1-28 0,0 28 16,0 0-16,1-28 0</inkml:trace>
  <inkml:trace contextRef="#ctx0" brushRef="#br0" timeOffset="85511.8">28806 11277 0,'0'-28'0,"-28"28"16,0 0-16,28-28 0,-28 28 16,-1 0-16,1 0 0,0 28 15,0-28-15,-1 56 0,1-27 16,0 27-16,-1-28 0,1 29 0,-28 0 15,27-1-15,-27 1 0,28-1 0,-29 29 16,1-29-16,-1 29 0,0-28 0,1 28 16,28-29-16,-29 29 0,29-29 0,-29 1 15,29-1-15,28-27 0,-28-1 0,28 0 16</inkml:trace>
  <inkml:trace contextRef="#ctx0" brushRef="#br0" timeOffset="86111.62">29768 10853 0,'-29'0'0,"1"0"16,0 0 0,28 28-16,0 1 15,0-1-15,0 0 16,28 1-16,-28-1 0,28 0 0,1 0 15,-1 1-15,0-1 0,29-28 16,-29 28-16,29-28 0,-29 0 0,57 0 16,-29 0-16,1 0 0,-1-28 0,29 28 15,-28-28-15,-1-1 0,-28 29 0,29-56 16,-29 56-16,0-28 0,-28-1 16,-28 29-1,-28 0 1,27 0-16,-27 29 0,28-29 0,-29 0 15,0 28-15,1-28 0,-1 28 0,1-28 16,-1 28-16,-27-28 0,27 29 0,0-29 16,1 28-16,-1-28 0,1 28 0,-1-28 15,1 28-15,27-28 0,1 0 0,0 0 16,0 29-16,-1-29 0,1 0 16,85 0-1,-29 0-15,0 0 0,29 0 16,-1 0-16,-27 0 0,27 0 0,29 0 15,-29 0-15,1 0 0,0 28 0,-1-28 16,29 0-16,-29 0 0,1 28 0,-1-28 16,1 0-16,0 0 0</inkml:trace>
  <inkml:trace contextRef="#ctx0" brushRef="#br0" timeOffset="86395.58">29683 11305 0,'-28'0'0,"-1"29"16,1-29-16,0 28 16,-1-28-16,29 28 15,0 0-15,0 1 16,0 27-16,-28-27 0,28 27 15,0-28-15,0 29 0,-28-1 0,28 1 16,-28-1-16,28 1 0,-29-1 0,29 1 16,-28 28-16,28-29 0,-28 29 0,28-28 15,-28-1-15,28 1 0,-29-1 0,29 1 16,0-29-16,0 0 0,0 1 16</inkml:trace>
  <inkml:trace contextRef="#ctx0" brushRef="#br0" timeOffset="86812.07">29513 11673 0,'0'-28'15,"-28"-1"-15,0 29 0,28-28 16,0 0-16,28 28 47,0 0-47,-28 28 0,28-28 15,1 0-15,-1 28 0,29-28 0,-29 0 16,0 0-16,0 0 0,1 0 16,-1 0-16,28 0 0,-27 0 0,-1 0 15,0 0-15,1 0 0,-1 0 16,0 0-16,-28 57 31,0-29-31,0 0 0,-28 29 16,28-29-16,0 29 0,-28-1 0,28 1 15,0-1-15,-29 1 0,29-1 0,0 1 16,-28-1-16,28 29 0,-28-28 0,28-1 16,0 1-16,-29-29 0,29 29 15,0-29-15,0 0 0,-28-28 0,28 28 16,0-56 0,0 0-16,0 0 0,0-29 15,0 1-15,0-1 0,0 0 0,-28 1 16,28-29-16</inkml:trace>
  <inkml:trace contextRef="#ctx0" brushRef="#br0" timeOffset="87095.06">29485 11814 0,'-28'0'0,"28"-28"15,28 28 1,0 0-16,29 28 16,-29-28-16,0 0 0,-28 28 15,29-28-15,-29 29 0,28-29 0,0 28 16,-28 0-1,0 0 1,0 1-16,-28-29 16,28 28-16,-28 0 0,-29 1 15,29-29-15,-1 28 0,1-28 16,0 28-16,0-28 0,-1 0 0,29 28 16,-28-28-16,28 29 15,28-29-15,29 0 16,-29 28-16,0-28 0,1 0 15,-1 0-15,29 0 0,-29 0 16,0 0-16,0 0 0</inkml:trace>
  <inkml:trace contextRef="#ctx0" brushRef="#br0" timeOffset="87410.93">30107 11871 0,'0'-29'0,"0"1"47,56 28-47,-56 57 63,0-29-48,0 0-15,0 0 0,0 1 16,0-1-16,0 0 0,29 1 0,-29-1 16,0 0-16,0 0 0,0 1 0,0-1 15,0 0-15,0 0 0,0 1 0,0-1 16</inkml:trace>
  <inkml:trace contextRef="#ctx0" brushRef="#br0" timeOffset="87711.85">30616 11475 0,'0'-28'16,"28"84"15,29-27-31,-57-1 16,28 0-16,-28 0 0,28 1 0,-28-1 15,28 28-15,-28-27 0,0 27 16,0 1-16,0-29 0,0 28 0,0 1 16,0 0-16,0 27 0,0-27 0,-28-1 15,28 29-15,-28-28 0,28 28 0,-28-1 16,28-27-16,-29-1 0,1 1 0,0-1 16,28-27-16,-29 27 0,1-28 0,28 1 15,-28-1-15,28 0 0,-28-28 16,-1 0-16,1 29 0,0-29 0,0 0 15,-1 0-15,-27 0 0,27 0 0,-27-57 16</inkml:trace>
  <inkml:trace contextRef="#ctx0" brushRef="#br0" timeOffset="88761.21">25216 14499 0,'29'0'0,"-1"0"0,-28-28 15,28 28-15,0 0 0,1-28 16,-1 28-16,-28-29 0,28 29 15,0-28-15,-28 0 0,29 28 0,-1-28 16,0-1-16,0 1 16,-56 28 15,28-28-15,-28 28-16,28-57 0,-28 57 0,28-28 15,-29 0-15,1 28 0,0-28 0,0-1 16,-29 29-16,29 0 0,0 0 15,-1 0-15,1 0 0,0 0 0,-1 57 16,1-57-16,0 56 0,0-27 16,-1-1-16,29 28 0,-28 1 0,28-29 15,0 29-15,0-1 0,0 29 0,0-28 16,28-1-16,-28 29 0,29-29 0,-29 29 16,28 0-16,-28 0 0,0 0 0,28-1 15,-28 1-15,0 0 0,0 28 0,0-28 16,0 0-16,-28-1 0,28 1 0,0-28 15,-57-1-15,57 1 0,0-1 0,0-27 16,-28-1-16,28 0 0,-28 0 0,28 1 16,-28-29-16,28 28 0,-29-28 15,1 0-15,0 0 0,-1 0 16,1-28-16</inkml:trace>
  <inkml:trace contextRef="#ctx0" brushRef="#br0" timeOffset="88944.54">24962 14697 0,'28'0'0,"0"0"16,1 0-16,-1 0 15,0 0-15,29 0 0,-1 0 0,1 28 16,-1-28-16,1 29 0,-1-29 15,1 0-15</inkml:trace>
  <inkml:trace contextRef="#ctx0" brushRef="#br0" timeOffset="90195.22">25697 14386 0,'0'-28'16,"-28"28"-16,84 0 31,-28 0-31,1 0 0,-1 0 16,0 0-16,29 28 0,-29-28 0,0 0 15,29 28-15,-29-28 0,0 0 0,-28 29 16,29-29-16,-1 0 0</inkml:trace>
  <inkml:trace contextRef="#ctx0" brushRef="#br0" timeOffset="90461.25">25895 14330 0,'-29'28'15,"29"0"1,-28 0-16,28 1 15,0-1-15,0 0 0,0 1 0,0 27 16,0-28-16,-28 29 0,28-1 0,0 1 16,-28-1-16,28 1 0,-29-1 0,1 1 15,0 28-15,0-29 0,-1 1 0,1 28 16,28-29-16,-28 1 0,-1-1 0,29 1 16,0-29-16,0 0 0,0 1 15,0-1-15,29-28 0,56 0 16,-57 0-16,28 0 0,-27 0 0,27 0 15,1-28-15,-1 28 0,-27 0 0</inkml:trace>
  <inkml:trace contextRef="#ctx0" brushRef="#br0" timeOffset="91144.79">26206 14612 0,'0'-28'0,"-57"28"15,114 0 32,-29 0-47,0 0 16,0 0-16,1 0 0,-1 28 15,0-28 1,1 29 0,-29-1-1,0 0-15,0 0 16,-29-28-16,29 29 0,0-1 0,-28 0 15,28 0-15,-28-28 0,28 29 0,-29-1 16,29 0-16,0 0 0,0 1 16,29-29-1,-1 0 1,-28-29-16,28 29 0,1-28 16,-1 0-16,0 0 0,0-1 0,-28 1 15,29 0-15,-1 0 0,-28-1 0,28 1 16,0 0-16,-28 0 0,29-1 15,-29 1-15,0 0 16,28 28-16,0 0 31,-28 28-15,29 0-16,-29 1 0,0 27 0,0 1 16,0-1-16,0 1 0,0 27 0,0 1 15,0-28-15,-29 28 0,29 28 0,-56-29 16,27 1-16,1 0 0,28 0 0,-28 28 15,0-28-15,-1-29 0,1 29 0,0-28 16,28-1-16,-28-28 0,28 1 16,0-1-16,0-56 15,0-29-15,-29 29 0,29-29 16,0-28-16,-28 29 0,0-29 0</inkml:trace>
  <inkml:trace contextRef="#ctx0" brushRef="#br0" timeOffset="91561.28">27110 14132 0,'0'-28'0,"-28"-1"15,0 29 1,56 0 15,0 0-15,-28 29-16,57-29 0,-29 0 15,0 28-15,1-28 0,27 28 0,-28 0 16,29-28-16,0 0 0,-29 0 0,28 29 16,-27-29-16,27 0 0,-28 0 0,1 28 15,-1-28-15,28 0 0,-27 0 16,-1 0-16,-28 28 15,28-28-15,-28 28 0,0 1 16,0-1-16,0 0 0,0 29 0,-56-1 16,56 1-16,-29-1 0,29 1 0,0-1 15,0 1-15,-28-1 0,28 29 0,-28-28 16,0-1-16,28 29 0,-29-28 0,29 27 16,-28-27-16,28-1 0,-28 1 0,28-1 15,-28 1-15,28-29 0,-29 1 0</inkml:trace>
  <inkml:trace contextRef="#ctx0" brushRef="#br0" timeOffset="91711.73">27110 15206 0,'0'28'15,"57"-28"1,-29 0-16,0 0 0,29 0 15,-29 0-15,29 0 0,-1 0 0,1 0 16,-1 0-16</inkml:trace>
  <inkml:trace contextRef="#ctx0" brushRef="#br0" timeOffset="92661.28">28495 13962 0,'-28'0'0,"0"0"0,0 0 15,-1 0-15,58 0 31,55 0-31,-55 0 16,27 0-16,1-28 0,28 28 16,-29 0-16,1 0 0,28 0 0,-29 0 15,1 0-15,-1 0 0,1 0 0,-1 0 16,-28 0-16,1 0 0,-1 0 0,0 0 16,1 28-16</inkml:trace>
  <inkml:trace contextRef="#ctx0" brushRef="#br0" timeOffset="92911.37">29230 13934 0,'0'-28'16,"0"-1"0,-28 29 15,28 57-16,-28-57-15,28 28 0,-28 1 0,-1-1 16,1 0-16,0 0 0,0 29 0,-1-29 16,1 29-16,-28-1 0,27-28 0,-27 57 15,-1-28-15,29-1 0,-29 1 0,1-29 16,28 29-16,-29-1 0,29-28 0,-1 1 16,1-1-16,0 0 0,0-28 15</inkml:trace>
  <inkml:trace contextRef="#ctx0" brushRef="#br0" timeOffset="93144.53">28976 14019 0,'0'28'15,"0"29"1,0-29-16,0 0 0,28 0 15,-28 29-15,0-29 0,29 29 0,-29-1 16,0 1-16,0-1 0,0 29 16,0-28-16,-29 27 0,29-27 0,-56 28 15,56-29-15,-28 1 0,-1 28 0,29-57 16,-28 28-16,28 1 0,0-29 0,0 0 16</inkml:trace>
  <inkml:trace contextRef="#ctx0" brushRef="#br0" timeOffset="93311.92">29287 14358 0,'0'56'16,"0"-27"-16,0-1 16,0 0-16,28 1 0,29-1 15,-29 0-15,0 0 0,1 1 16,-1-1-16,0-28 0</inkml:trace>
  <inkml:trace contextRef="#ctx0" brushRef="#br0" timeOffset="93778.28">29683 14019 0,'0'-28'15,"56"28"16,1 0-31,-29 0 0,29 0 16,-1 0-16,1 28 0,28-28 0,-29 28 16,29-28-16,-29 28 0,1-28 15,0 29-15,-1-29 0,1 0 0,-29 0 16,28 28-16,-27-28 0,-1 0 0</inkml:trace>
  <inkml:trace contextRef="#ctx0" brushRef="#br0" timeOffset="94028.39">30390 13595 0,'-29'-28'0,"1"28"0,0 0 16,28 28 30,-29-28-46,29 28 0,-28 0 0,0 29 16,0-29-16,-29 29 0,29-1 0,-29 29 16,29-28-16,-28 27 0,27-27 0,-27 28 15,-1-1-15,29-27 0,0 28 0,-29-29 16,29 1-16,0-1 0,28 1 0,-29-29 16,1 29-16</inkml:trace>
  <inkml:trace contextRef="#ctx0" brushRef="#br0" timeOffset="94244.62">30050 14217 0,'0'56'16,"0"-28"0,0 1-16,0-1 15,0 0-15,0 0 0,0 1 0,0-1 16,0 29-16,0-29 0,0 28 0,0-27 15,0 27-15,0 1 0,0-29 0,0 28 16,-28 1-16,28-29 0,0 29 0,-28-29 16,28 0-16,0 1 0,0-1 0</inkml:trace>
  <inkml:trace contextRef="#ctx0" brushRef="#br0" timeOffset="94444.9">30305 14273 0,'28'0'15,"0"0"1,1 0-16,-1 0 0,0 0 0,29 28 16,-29-28-16,28 0 0,1 29 0,0-29 15,-29 28-15,28-28 0,1 28 16,-29-28-16,0 0 0,1 0 0,-1 0 15</inkml:trace>
  <inkml:trace contextRef="#ctx0" brushRef="#br0" timeOffset="94661.11">30701 14047 0,'-29'0'0,"29"28"16,-28-28-16,28 29 0,0-1 15,0 0-15,-28 0 16,28 1-16,0-1 0,0 0 0,0 0 16,0 1-16,0-1 0,0 28 0,0-27 15,0 27-15,-29-27 0,29 27 0,-28 1 16,28-1-16,-28 1 0,0-1 0,-1 29 16,29-29-16</inkml:trace>
  <inkml:trace contextRef="#ctx0" brushRef="#br0" timeOffset="94827.5">30220 14895 0,'0'-28'0,"28"28"16,0 0-16,1 0 16,-1 0-16,0 0 0,1 0 0,-1 28 15,0-28-15,29 0 0,-29 28 0,28-28 16,-27 28-16,27-28 0,-27 29 0,27-29 15</inkml:trace>
  <inkml:trace contextRef="#ctx0" brushRef="#br0" timeOffset="95127.4">31549 13934 0,'0'28'16,"28"29"-1,0-1-15,-28-27 0,57-1 16,-29 28-16,0-27 0,0 27 0,1 1 15,-1-1-15,0-28 0,29 29 0,-29-29 16,0 29-16,1-29 0,-1 29 0,28-29 16,-27 0-16,-1 0 0,-28 1 15,28-1-15,1 0 0</inkml:trace>
  <inkml:trace contextRef="#ctx0" brushRef="#br0" timeOffset="95361.37">32397 14104 0,'-29'-29'0,"1"1"15,0 28 17,28 28-32,-28-28 0,28 29 15,-29-1-15,1 28 0,-28-27 0,27-1 16,-27 28-16,27 1 0,-27-1 0,-1 1 15,1 0-15,-1-1 0,1-28 0,27 29 16,-27-29-16,-1 29 0,29-29 0,-28 0 16,27 0-16</inkml:trace>
  <inkml:trace contextRef="#ctx0" brushRef="#br0" timeOffset="95711.1">33301 13651 0,'0'-28'0,"-28"28"31,0 0-15,-29 0-16,29 28 0,0-28 15,-1 0-15,1 0 0,0 0 0,0 0 16,-1 29-16,-27-29 0,28 28 0,-1-28 15,1 0-15,0 28 0</inkml:trace>
  <inkml:trace contextRef="#ctx0" brushRef="#br0" timeOffset="95911.38">32821 13821 0,'0'28'15,"0"0"-15,0 1 16,0-1-16,0 0 0,0 29 0,0-29 15,0 29-15,0-1 0,0 1 0,-29-1 16,29 1-16,-28-1 0,28 29 0,-28-28 16,28 27-16,-28 1 0,28-28 0,-29 27 15,1 1-15,28 0 0,-28-28 0,0-1 16,28 1-16,0-1 0,-29-28 0,29 1 16</inkml:trace>
  <inkml:trace contextRef="#ctx0" brushRef="#br0" timeOffset="96127.59">32821 14160 0,'-29'0'0,"29"-28"0,57 28 15,-57-28 1,28 28-16,1 0 0,-1 0 0,0 0 15,0 0-15,1 56 0,-1-56 16,0 28-16,0-28 16,1 29-16,-1-29 15,-28 28-15,28-28 16</inkml:trace>
  <inkml:trace contextRef="#ctx0" brushRef="#br0" timeOffset="96377.19">32736 14330 0,'-28'28'16,"28"0"0,0 0-1,0 1-15,0-1 0,28 0 0,-28 1 16,0-1-16,0 0 0,0 29 0,0-29 15,0 0-15,0 29 0,0-29 0,-28 0 16,28 29-16,-29-29 0,29 0 0,-28 0 16,28 1-16,0-1 0,0 0 0,-28-28 15</inkml:trace>
  <inkml:trace contextRef="#ctx0" brushRef="#br0" timeOffset="96710.98">32736 14386 0,'28'0'0,"-28"28"16,28-28-16,-28 29 0,29-29 15,-1 28-15,0 0 0,1 1 16,-1-1-16,-28 0 16,28-28-16,-28 28 0,0 1 0,28-1 15,-28 0-15,0 0 16,0 1-16,-28-1 0,0 0 15,-29-28 1,29 28-16,0-28 0,-1 0 0,1 29 16,0-29-16,0 0 0,-1 28 0,1-28 15,28 28-15,28-28 32,29 0-32,-1 0 15,-27 0-15,-1 0 0,0 0 16,1 0-16,-1 0 0,0 0 15,0 0-15,-28 57 0,29-57 0</inkml:trace>
  <inkml:trace contextRef="#ctx0" brushRef="#br0" timeOffset="96911.25">33301 15149 0,'-28'0'0,"28"29"16,0 27-16,28-56 0,-28 28 15,29-28-15,-1 0 16,0 0-16,-28 29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2:43:15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10601 2035 0,'0'28'0,"0"0"16,28-28-16,-28 57 0,0-29 16,29 0-16,-1 1 0,0-1 0,29 0 15,-29 0-15,0 29 0,29-29 0,-29 29 16,29-29-16,-29 0 0,0 29 16,0-29-16,29 0 0,-57 1 0,28-1 15,0 0-15</inkml:trace>
  <inkml:trace contextRef="#ctx0" brushRef="#br0" timeOffset="200.27">11251 1922 0,'-56'0'0,"27"0"0,1 0 0,0 28 15,-29-28-15,29 28 0,-28 1 16,27 27-16,-27-28 0,27 1 0,1-1 15,0 0-15,-29 29 0,29-29 0,0 0 16,0 29-16,-1-1 0,-27-28 0,27 29 16,1-29-16,28 29 0,-28-29 0,0 29 15,28-29-15,-29 0 0</inkml:trace>
  <inkml:trace contextRef="#ctx0" brushRef="#br0" timeOffset="399.54">11647 2289 0,'-57'28'0,"29"-28"16,85-28 15,-29 28-31,0-28 0,29 28 0,-29-28 16,0 28-16</inkml:trace>
  <inkml:trace contextRef="#ctx0" brushRef="#br0" timeOffset="552.99">12269 2120 0,'-28'0'0,"-1"0"15,86 0 1,-1 0 0</inkml:trace>
  <inkml:trace contextRef="#ctx0" brushRef="#br0" timeOffset="717.39">12919 2063 0,'0'28'0,"-56"-28"0,27 29 16,29-58-1,57 29-15,-29-28 0,29 28 16,-29-56-16</inkml:trace>
  <inkml:trace contextRef="#ctx0" brushRef="#br0" timeOffset="1400.96">13569 1893 0,'-28'0'0,"0"-28"15,28 0 17,28 28-32,0 0 15,1-28-15,-1 28 16,0 0-16,0 0 0,1 0 0,-1 0 15,0 0-15,0 0 0,1-29 0,-1 29 16,0 0-16,1 0 16,-1 0-16,-28 57 0,0-29 15,0 0 1,0 1-16,0-1 0,-28 0 0,28 1 16,0-1-16,-29 0 0,29 0 0,0 1 15,-28-1-15,28 0 0,0 0 16,0 1-16,28-29 15,1 0-15,27 0 16,-28 0-16,1-29 0,-1-27 16,0 28-16,0-1 0,1 1 0,-29 0 15,28 0-15,-28-1 0,0 1 0,28 0 16,-28-1-16,0 58 31,0-1-15,0 0-16,28 29 0,-28-29 15,0 29-15,0-29 0,0 28 0,0 1 16,0-1-16,0 29 0,0-28 16,0-1-16,-28 29 0,28-28 0,-28 27 15,28 1-15,-57 0 0,29-28 0,28 27 16,-28 1-16,0-28 0,-1-1 0,29 1 16,-28-1-16,28-28 0,-28 1 0,28-1 15,0-56 1,-28-1-16,28 1 15,0-28-15</inkml:trace>
  <inkml:trace contextRef="#ctx0" brushRef="#br0" timeOffset="1592.27">14530 2346 0,'29'0'47,"-29"-29"-47,56 29 16</inkml:trace>
  <inkml:trace contextRef="#ctx0" brushRef="#br0" timeOffset="1750.07">14926 2289 0,'28'0'47,"29"0"-47,-29 0 15,1 0-15,-1 0 0</inkml:trace>
  <inkml:trace contextRef="#ctx0" brushRef="#br0" timeOffset="1900.52">15633 2204 0,'0'29'16,"28"-29"-1,0 0-15,1 0 16,-1 0-16,0 0 0,1 0 15</inkml:trace>
  <inkml:trace contextRef="#ctx0" brushRef="#br0" timeOffset="2433.62">16255 1837 0,'-28'-28'0,"-1"28"0,1-29 16,0 29-16,0-28 15,-1 28-15,58 0 47,27 0-47,-28 0 16,1 28-16,27-28 0,1 0 0,-29 29 16,28-29-16,1 0 0,0 28 0,-1-28 15,-28 0-15,29 0 0,-29 28 0,29-28 16,-29 0-16,0 0 0,1 28 0,-1-28 15,-28 29-15,0-1 16,0 0-16,-57 29 0,57-29 0,-56 29 16,27-29-16,1 28 0,0 1 15,-29-29-15,29 29 0,0-1 0,-29-28 16,29 29-16,0 0 0,-1-29 0,29 28 16,-28-27-16,28-1 0,0 0 15,0 0-15,57-28 0,-29 0 16,-28 29-16,57-29 0,-29 0 15,0 0-15,0 0 0,1 0 16,-1 0-16,0 0 0,0 0 0</inkml:trace>
  <inkml:trace contextRef="#ctx0" brushRef="#br0" timeOffset="2616.94">16481 2233 0,'-28'0'0,"28"-29"0,-29 29 16,58 0 0,27 0-16,-27 29 15,-1-29-15,0 28 0,29 0 0,-29 0 16,0 1-16,0-1 0,1 28 0,-1-27 16,0-1-16,1 0 0,-29 1 0</inkml:trace>
  <inkml:trace contextRef="#ctx0" brushRef="#br0" timeOffset="3516.7">10460 3759 0,'56'0'47,"-28"0"-47,1 0 16,27-28-16,-27 28 0,27 0 0,1 0 15,-1 0-15,1 0 0,-1 0 16,1 0-16,-29 0 0,29 0 0,-29 0 16,28 0-16,-27 0 0,-1 0 0,0 28 15,0-28-15,1 0 0,-1 0 16,-28 28-16,28-28 0,-28 28 16,-56-28-16,27 29 15,-27-1-15,28 0 0,-29 0 16,29 1-16,-29-1 0,1 0 0,-1 1 15,29-1-15,-29 0 0,29 0 0,-28 1 16,27-1-16,29 0 0,-28-28 0,28 28 16,28 1-1,29-29-15,-29 0 0,29 0 16,-29 0-16,0 0 0,29 0 0,-29 0 16,29 0-16,-29 0 0,28 0 15,-27 0-15,-1 0 0,0 0 0,0 0 16,1 0-16</inkml:trace>
  <inkml:trace contextRef="#ctx0" brushRef="#br0" timeOffset="3716.97">10940 3872 0,'-28'-28'0,"0"28"0,-1 0 15,1 0-15,0 0 16,84 0-1,-56 28 1,29-28-16,27 28 0,-27-28 0,27 28 16,1 1-16,-1-1 0,1-28 0,-1 28 15,1-28-15,-1 29 0</inkml:trace>
  <inkml:trace contextRef="#ctx0" brushRef="#br0" timeOffset="3933.18">12156 3787 0,'-28'0'16,"28"-28"-16,0 0 15,28 28 1,0 0-1,0 0-15,1 0 16,-1 0-16,0 0 0,0 0 0</inkml:trace>
  <inkml:trace contextRef="#ctx0" brushRef="#br0" timeOffset="4099.58">12834 3731 0,'29'0'0,"-1"0"31,0 0-15,0 0-16,1-29 0,-1 29 15,0 0-15,0 0 0,1 0 16</inkml:trace>
  <inkml:trace contextRef="#ctx0" brushRef="#br0" timeOffset="4233.1">13484 3731 0,'29'0'31,"-1"-29"-31,0 29 16,1-28-16</inkml:trace>
  <inkml:trace contextRef="#ctx0" brushRef="#br0" timeOffset="4849.89">13909 3646 0,'-29'0'0,"1"0"0,0 0 16,-1 0-16,58 0 31,27-28-15,-27 28-16,-1 0 15,0 0-15,0 0 0,1-29 16,-1 29-16,0 0 0,0 0 16,1 0-16,-1 0 0,0 0 15,-28-28-15,28 28 16,-28 57-1,0-29-15,-28 0 0,28 0 16,0 1-16,-56 27 0,56-28 0,0 1 16,0-1-16,0 0 0,0 0 0,0 1 15,0-1-15,0 0 0,28-28 0,0 0 16,-28 29-16,28-29 0,1 0 16,-1 0-16,0-57 0,1 0 15,-1 29-15,0 0 0,0-29 0,1 29 16,-1 0-16,-28-29 0,28 29 0,-28 0 15,28 0-15,-28-1 0,0 1 16,0 56 15,0 29-15,0-29-16,0 0 0,0 29 0,0-1 16,0 1-16,0-1 0,0 29 0,-28-28 15,28 28-15,-28-29 0,28 29 0,-28 0 16,-1-29-16,29 29 0,-28 0 0,28-29 15,-28 29-15,28-28 0,-28-1 0,28-28 16,-29 1-16,29-1 0,0 0 0,0 1 16,-28-29-16,0 0 15,28-29-15,-29 1 16,1-29-16,28 29 0,-28-28 0,0-1 16</inkml:trace>
  <inkml:trace contextRef="#ctx0" brushRef="#br0" timeOffset="5066.22">15237 3844 0,'-28'0'15,"28"-29"-15,0 1 16,28 28-1,0 0-15,1 0 0,-29-28 16,28 28-16,0 0 16</inkml:trace>
  <inkml:trace contextRef="#ctx0" brushRef="#br0" timeOffset="5216.68">15576 3815 0,'29'0'31,"-1"0"-15,0 0-16,0 0 0,1 0 0,-1 0 15,0 0-15,1 0 0</inkml:trace>
  <inkml:trace contextRef="#ctx0" brushRef="#br0" timeOffset="5366.15">16255 3787 0,'28'0'16,"0"0"-1,1 0-15,-1 0 16,0 0-16,0 0 0,1 0 0,-1 0 16</inkml:trace>
  <inkml:trace contextRef="#ctx0" brushRef="#br0" timeOffset="5633.18">17159 3250 0,'-28'0'16,"28"-28"-16,0 0 15,-28 28-15,28 28 16,56-28-16,-56 56 16,29-27-16,-1-1 0,29 28 0,-29 1 15,0-29-15,29 29 0,-29-1 0,0 1 16,29-29-16,-29 29 0,0-1 0,1-28 16,27 29-16,-28-29 0,1 0 0,-1 1 15,0-29-15</inkml:trace>
  <inkml:trace contextRef="#ctx0" brushRef="#br0" timeOffset="5833.46">17923 3391 0,'-29'0'0,"1"0"16,0 0-16,0 0 0,-1 0 15,1 29-15,0-29 0,0 28 0,-1 0 16,1-28-16,0 57 0,0-29 0,-29 29 15,29-1-15,-29 29 0,1-29 0,-1 29 16,1-28-16,-29 28 0,28-1 16,1 1-16,27-28 0,-27-1 0,28 1 15,28-1-15</inkml:trace>
  <inkml:trace contextRef="#ctx0" brushRef="#br0" timeOffset="5982.91">18092 4155 0,'29'0'0,"-1"0"0,0 0 15,0 0-15,1 56 16,-1-56-16,0 0 0</inkml:trace>
  <inkml:trace contextRef="#ctx0" brushRef="#br0" timeOffset="9749.76">21400 1441 0,'-28'0'16,"-29"0"-1,29 0-15,0 0 16,28 29-16,-29-29 0,1 0 0,0 28 16,-1 0-16,1-28 0,0 28 15,0 1-15,-1-1 0,1 0 0,0 0 16,-29 1-16,29-1 0,-28 0 0,27 0 16,-27 1-16,27-1 0,-27-28 0,28 28 15</inkml:trace>
  <inkml:trace contextRef="#ctx0" brushRef="#br0" timeOffset="9916.15">20552 1893 0,'28'0'16,"0"0"-1,-28 29-15,0-1 16,0 0-16,29 29 0,-29-1 0,0 1 16,0-1-16,0 1 0,0 28 0,0-29 15,0 29-15,-57-28 0,57-1 0,0 1 16,-28-1-16,28 1 0,-28-1 0,28 1 15,-29-1-15,29-27 0,0-1 0,0 0 16,0 0-16</inkml:trace>
  <inkml:trace contextRef="#ctx0" brushRef="#br0" timeOffset="10216.28">20778 2233 0,'-28'0'0,"-1"0"16,1 0-16,0 0 16,28 28-16,28-28 15,29 0-15,-1 0 0,-27 0 16,-1 0-16,28 0 0,-27 28 0,-1-28 16,0 0-16,0 0 0,1 0 0,-29 28 15,28-28-15,-28 29 16,0-1-1,-28 0-15,-1 0 16,1 1-16,-28-1 16,27 0-16,1-28 0,28 29 15,-28-29-15,0 28 0,-1-28 16,1 0-16</inkml:trace>
  <inkml:trace contextRef="#ctx0" brushRef="#br0" timeOffset="10466.36">21824 1611 0,'28'0'0,"-28"-28"0,-28 28 31,0 0-15,-1 0 0,1 0-16,0 28 0,0-28 0,-1 28 15,1 0-15,-28 1 0,-1 27 16,29-28-16</inkml:trace>
  <inkml:trace contextRef="#ctx0" brushRef="#br0" timeOffset="10665.64">21343 1809 0,'0'56'16,"0"1"-1,-56-29-15,56 29 0,0-29 16,0 28-16,0-27 0,0 27 0,0 1 16,0-1-16,0 1 0,0-1 0,0 29 15,0-28-15,-28 27 0,28 1 0,-57-28 16,29 27-16,-1 1 0,1 0 0,28-28 15,-28-1-15,28 1 0,-28-29 16</inkml:trace>
  <inkml:trace contextRef="#ctx0" brushRef="#br0" timeOffset="10882.84">21372 2176 0,'-29'-28'0,"29"0"15,29 28 17,27 0-32,-28 0 0,29 0 0,0 0 15,-1 0-15,1 0 0,-1 28 0,1-28 16,-1 0-16,1 28 0,-1-28 0,1 0 16,-29 0-16,0 0 0,1 0 0,-1 0 15,0 0-15</inkml:trace>
  <inkml:trace contextRef="#ctx0" brushRef="#br0" timeOffset="11083.12">21852 2176 0,'-28'28'0,"0"-28"15,28 29-15,-29-29 0,29 28 16,0 0-16,0 0 16,0 1-16,0-1 15,0 0-15,0 0 0,0 1 0,0-1 16,0 0-16,0 29 0,0-29 0,0 29 15,0-1-15,0 1 0,0-1 0,0 1 16,0 28-16,-28-29 0,28 29 0,0 0 16,0-29-16,-28 29 0,28-29 0,0 1 15,0-29-15,0 29 0</inkml:trace>
  <inkml:trace contextRef="#ctx0" brushRef="#br0" timeOffset="11349.16">22333 1837 0,'28'0'16,"29"0"-1,-29 0-15,28 0 0,-27 0 16,27 0-16,1 0 0,-1 0 16,29 0-16,-28 0 0,-1 0 0,1 0 15,-29 0-15,29 0 0,-1 0 0,-28 0 16,1 0-16,-1 0 0</inkml:trace>
  <inkml:trace contextRef="#ctx0" brushRef="#br0" timeOffset="11582.31">23040 1498 0,'-29'0'0,"1"28"32,28 0-32,0 1 15,0-1-15,-28 0 0,-1 0 16,29 29-16,-28-29 0,-28 29 0,27-1 15,-27 29-15,-1-28 0,1 27 0,-1-27 16,1 28-16,-1-1 0,1 1 0,-1 0 16,1 0-16,-1-29 0,29 1 0,-1-1 15,1-27-15,28 27 0</inkml:trace>
  <inkml:trace contextRef="#ctx0" brushRef="#br0" timeOffset="11782.58">22587 2317 0,'0'29'16,"0"-1"-16,0 28 15,0-27-15,0-1 0,0 0 16,0 29-16,0-29 0,-28 29 0,28-1 16,-28 1-16,28 27 0,-29-27 0,1 28 15,0-29-15,0 29 0,28-28 0,-29 27 16,1-27-16,28-1 0,0-27 0,-28 27 15</inkml:trace>
  <inkml:trace contextRef="#ctx0" brushRef="#br0" timeOffset="12199.07">22729 2317 0,'-57'-28'0,"85"28"47,1 28-32,-1-28-15,0 0 0,0 0 16,-28 29-16,29-29 0,-1 28 0,0-28 16,0 0-16,1 0 0,-1 0 15,0 0-15,1 0 0,-1 0 0,0-28 16,0 28-16,1 0 0,-29-29 0,28 29 15,0 0-15,-28 29 16,0-1 0,0 0-16,-56 0 0,56 29 0,0 0 15,-29-29-15,29 57 0,0-29 0,0 1 16,-28-1-16,28 29 0,-28-28 0,28-1 16,-28 29-16,28-29 0,0 29 0,-29-28 15,29-1-15,0 1 0,0-29 16,0 29-16,-28-29 0,28 0 0,0 0 15,-28-56 1,28 0 0,0 0-16,0-29 0,-29 0 0,1 1 15,28-1-15</inkml:trace>
  <inkml:trace contextRef="#ctx0" brushRef="#br0" timeOffset="12498.99">22729 2600 0,'28'0'16,"0"28"-1,0 1 1,1-29-16,-29 28 0,28-28 0,-28 28 16,28 0-16,0 1 0,-28-1 15,0 0-15,0 0 16,-28 1-16,0-29 15,28 28-15,-28-28 0,-1 28 16,1-28-16,0 29 0,0-29 16,28 28-16,28-28 31,0 0-15,-28 28-16,28-28 0,1 28 15</inkml:trace>
  <inkml:trace contextRef="#ctx0" brushRef="#br0" timeOffset="13365.9">23916 2233 0,'0'-29'0,"-28"1"15,28 56 32,0 29-47,0-29 16,28 0-16,-28 29 0,0-29 0,0 29 16,0-1-16,0 1 0,0-1 0,0 1 15,0-1-15,-28 1 0,28-1 0,0-27 16,-29 27-16,29 1 0,0-29 0,0 0 15,0 1-15,0-1 0,29-28 16,-29-57-16,28 29 0,-28 0 16,56-29-16,-56 1 0,29-29 0,-1 28 15,0-27-15,0 27 0,1-28 0,-29 29 16,28-29-16,0 57 0,1-29 0,-1 29 16,0 0-16,-28-1 0,28 1 0,1 28 15,-1 28 1,-28 29-16,0-29 0,0 0 15,0 29-15,0-29 0,0 0 16,0 29-16,0-29 0,0 1 0,0-1 16,-28 28-16,28-27 0,0-1 0,0 0 15,0 0-15,56-28 16,-56-28-16,28 28 16,-28-56-16,29 27 0,-1 1 0,0-28 15,1 27-15,-29 1 0,28-29 0,0 29 16,0 0-16,-28 0 0,29-1 0,-1 29 15,0-28-15,0 28 0,1 0 16,-1 0-16,-28 57 0,28-29 16,-28 0-16,28 29 0,-28-29 0,0 29 15,0-1-15,29 1 0,-29-1 0,0-28 16,0 29-16,0-29 0,0 29 0,0-29 16,28 0-16,-28 1 0</inkml:trace>
  <inkml:trace contextRef="#ctx0" brushRef="#br0" timeOffset="13999.47">25895 1356 0,'-29'0'31,"29"29"-31,-28-1 15,0 29-15,28-29 0,-28-28 16,28 28-16,-29 0 0,1 29 0,28-29 16,-28 0-16,0 29 0,-1-1 0,1-27 15,0 27-15,-29 1 0,29-1 0,0 1 16,-1-1-16,1 1 0,0-1 16,0-27-16,28 27 0,-29-28 0,29 1 15</inkml:trace>
  <inkml:trace contextRef="#ctx0" brushRef="#br0" timeOffset="14299.39">25612 1922 0,'28'0'47,"-28"28"-47,57-28 0,-29 0 0,29 0 16,-29 0-16,28 0 0,-27 28 15,-1-28-15,0 0 0,1 0 0,-1 0 16,-28 29-16,28-29 0,-28 28 16,28-28-16,-28 28 0,0 0 15,0 1-15,-56-1 16,56 0-16,-28 0 0,-1 1 0,1-1 16,0 28-16,-1-27 0,-27 27 0,-1-28 15,1 29-15,-1-29 0,1 29 0,-1-1 16,1-27-16,-1 27 0,1-28 0,-1 29 15,29-29-15,-29 0 0,29-28 0,0 29 16,-1-29-16</inkml:trace>
  <inkml:trace contextRef="#ctx0" brushRef="#br0" timeOffset="14482.72">25442 2176 0,'0'57'16,"0"-29"-1,85 0-15,-57 0 0,1 1 16,27 27-16,1-28 0,28 29 0,-29-29 16,1 29-16,28-29 0,-29 0 0,29 29 15,-29-29-15,1 0 0,-29 1 0,29-1 16,-29 0-16,0 0 0,1-28 0,-1 29 16</inkml:trace>
  <inkml:trace contextRef="#ctx0" brushRef="#br0" timeOffset="14748.76">25442 2798 0,'-28'0'0,"28"28"16,57-28-1,-1 0 1,-28 0-16,29 0 0,-29 0 16,29 0-16,-29 0 0,29 28 0,-29-28 15,0 0-15,0 0 0,1 0 0,-1 29 16,0-29-16,1 0 0,-1 0 0,0 0 16,-28-29-1,0 1-15</inkml:trace>
  <inkml:trace contextRef="#ctx0" brushRef="#br0" timeOffset="15165.76">25923 2544 0,'-28'-29'0,"28"1"16,-29 28-1,29 28 1,0 1 0,0-1-16,0 0 0,0 0 15,0 1-15,0-1 0,0 28 0,0 1 16,0-1-16,0 1 0,0 0 0,0-1 15,0 1-15,0 27 0,0-27 0,0-1 16,0 29-16,0-28 0,-28-1 0,28 1 16,0-1-16,-28-27 0,28-1 0,0 0 15,-28 0-15,28 1 0,0-1 16,-29-28-16,29-57 16,-28 57-16,0-56 15,28 28-15,-28-1 0,-1-27 0,1-1 16,0 1-16,-1-1 0,1 1 0,0 27 15,0-27-15,-1 28 0,29-1 0,-28 1 16,28 0-16,-28 0 0,0 28 16,-1 0-16,1 0 0,28 28 15,-28-28-15,28 28 0,-28-28 0,-1 28 16,29 1-16,-28-1 0,28 0 0,-28 0 16,28 1-16,-29-1 15,29 0-15,29 0 31,-1-28-15</inkml:trace>
  <inkml:trace contextRef="#ctx0" brushRef="#br0" timeOffset="15366.04">26121 3250 0,'28'28'0,"0"1"15,-28-1-15,29-28 0,-29 28 16,28 0-16,0 1 16,0-1-16,1-28 0,-1 28 0,0 1 15,1-29-15,-29 28 0,28 0 0,0 0 16,-28 1-16,0-1 16,0 0-16</inkml:trace>
  <inkml:trace contextRef="#ctx0" brushRef="#br0" timeOffset="20432.43">27082 10203 0,'-28'0'0,"-1"0"15,29 28-15,-28-28 0,0 0 16,84 0 31,-27 29-32,-1-29-15,29 0 16,-29 0-16,0 28 16,29-28-16,-29 0 0,28 0 0,1 28 15,0-28-15,27 0 0,-27 0 0,28 0 16,-1 0-16,-27 28 0,28-28 0,0 0 15,-1 0-15,1 0 0,0 0 0,0 0 16,0 0-16,28 0 0,-57 0 0,29 0 16,0 0-16,0 0 0,0 0 0,-29 0 15,1 0-15,27 0 0,-27 0 0,-1 0 16,1 29-16,0-29 0,-1 0 0,1 0 16,-1 0-16,1 0 0,-1 0 0,1 0 15,-1 0-15,1 0 0,-1 0 16,1 0-16,28 28 0,-29-28 0,29 0 15,0 0-15,0 0 0,-29 28 0,29-28 16,0 0-16,-29 0 0,29 0 0,0 28 16,-28-28-16,-1 0 0,1 0 0,-1 0 15,1 0-15,-1 0 0,1 0 0,-1 0 16,-27 0-16,27 0 0,-28 0 0,29 0 16,-29 29-16,1-29 0,27 0 0,-28 0 15,29 28-15,-29-28 0,0 0 0,1 0 16,27 0-16,-28 0 0,1 28 0,27-28 15,-27 0-15,-1 0 0,28 0 0,-27 0 16,-1 0-16,28 0 0,-27 0 0,-1 0 16,0 0-16,1 29 0,-1-29 15,0 0-15,0 28 0,1-28 0,-1 0 16,0 28-16,0-28 0,1 0 0,-1 0 16,0 0-16,0 28 15,-28-56 16,-28 28-15,28-28-16</inkml:trace>
  <inkml:trace contextRef="#ctx0" brushRef="#br0" timeOffset="21915.12">10912 11079 0,'0'-28'31,"28"28"-31,1 0 16,-1 0-16,0 0 0,29-28 0,-1 28 15,1 0-15,-1 0 0,29 0 0,0 0 16,28 0-16,0 0 0,0 0 16,28 0-16,1 0 0,-1 28 0,29-28 15,-1 0-15,1 0 0,28 0 0,0 28 16,0-28-16,28 0 0,-28 0 0,0 0 16,28 0-16,-28 0 0,-1 29 0,-27-29 15,28 28-15,-28-28 0,-29 28 0,0 0 16,1-28-16,-29 29 0,0-1 0,-57-28 15,29 28-15,-57-28 0,29 28 0</inkml:trace>
  <inkml:trace contextRef="#ctx0" brushRef="#br0" timeOffset="71579.09">10488 12775 0,'-28'0'0,"-1"0"16,1 0-16,28 28 0,-28-28 0,0 0 15,28 29-15,-29-1 0,29 0 16,-28 0-16,28 1 16,0-1-16,0 0 0,0 1 0,0 27 15,0-28-15,0 1 0,57-1 16,-57 0-16,28 0 0,-28 1 0,28-1 16,0-28-16,1 28 0,-1-28 0,0 0 15,29 0-15,-29 0 0,0-28 16,1 28-16,-1-57 0,0 29 15,0-28-15,-28 27 0,29-27 0,-29 28 16,0-1-16,0-27 0,0 27 0,0 1 16,-29 0-16,29 0 0,-56 28 0,28-29 15,-1 29-15</inkml:trace>
  <inkml:trace contextRef="#ctx0" brushRef="#br0" timeOffset="72028.48">11138 12832 0,'-28'0'16,"0"0"-16,28-29 0,-29 29 15,29-28 1,57 28-16,-29-28 0,0 28 16,29-28-16,28-1 0,-29 1 0,57 0 15,-28 0-15,28-1 0,0 1 0,0 0 16,0 0-16,1-1 0,-30 29 0,29-28 16,-56 28-16,28 0 0,-29 0 15,1-28-15,-1 28 0,-27 0 0,-1 0 16,0 0-16,0 0 0,1 0 15</inkml:trace>
  <inkml:trace contextRef="#ctx0" brushRef="#br0" timeOffset="72412.13">12976 12069 0,'-29'0'16,"1"0"-16,-28 0 15,27 0-15,1 0 0,0 28 16,-1-28-16,29 28 0,-28 0 0,0 1 15,28-1-15,-28 0 0,28 0 16,0 1-16,-29 27 0,29-28 0,0 29 16,0-29-16,0 1 0,29-1 0,-29 0 15,56 0-15,-28-28 0,1 0 0,-1 0 16,29 0-16,-29 0 0,28-28 0,-27 0 16,27 0-16,-28-29 0,1 29 0,-1-29 15,0 1-15,1 27 0,-1-27 0,-28 28 16,0-29-16,0 29 0,0 0 0,-28-1 15,-29 1-15,29 28 0</inkml:trace>
  <inkml:trace contextRef="#ctx0" brushRef="#br0" timeOffset="72878.45">13711 12436 0,'-57'-28'0,"29"28"0,0 0 0,-1 0 15,29-29-15,29 29 16,-1 0-16,28 0 15,1 0-15,-1 0 0,29 0 0,28 0 16,-28 29-16,0-29 0,28 28 0,-28 0 16,0 1-16,-1-1 0,1-28 0,-28 28 15,-1 0-15,29 1 0,-57-29 16,29 28-16,-1-28 0,-27 28 0,27 0 16,-27-28-16,-1 29 0,0-29 0,0 28 15,1-28-15</inkml:trace>
  <inkml:trace contextRef="#ctx0" brushRef="#br0" timeOffset="73195.31">15294 12549 0,'-29'0'0,"1"0"15,0 0 1,28 28-16,0 1 0,-28-29 16,28 28-16,0 0 0,0 0 0,0 1 15,0-1-15,0 28 0,0-27 0,0 27 16,28-28-16,-28 1 0,28 27 0,-28-27 16,57-1-16,-29 0 0,0-28 0,1 28 15,-1-28-15,28 0 0,-27 0 16,-1 0-16,0-56 0,0 56 0,1-28 15,-1-1-15,0 1 0,-28-29 0,28 29 16,-28 0-16,0-29 0,0 29 0,0 0 16,-56 0-16,56-29 0</inkml:trace>
  <inkml:trace contextRef="#ctx0" brushRef="#br0" timeOffset="73762.25">11251 13595 0,'-28'-28'15,"0"28"-15,28-29 16,56 29 0,1 0-16,-1 0 0,1 0 15,56 0-15,0 0 0,28 0 0,1 0 16,27 0-16,1 0 0,0 0 0,27 0 15,1 0-15,0 29 0,28-29 16,-28 0-16,0 0 0,0 0 0,-28 0 16,-1 0-16,1 0 0,-29 0 0,-28 0 15,0 0-15,-28 0 0,0-29 0,-29 29 16,1 0-16,0-28 0,-29 28 0,28-28 16,-27-1-16,-1 1 0,-28 0 15,0 0-15,0-1 0,0 1 0</inkml:trace>
  <inkml:trace contextRef="#ctx0" brushRef="#br0" timeOffset="76528.5">10884 14047 0,'-29'28'16,"29"1"-16,-28-1 16,28 0-16,0 0 0,0 29 15,0-29-15,0 0 0,57 1 16,-57-1-16,0 0 0,28 0 0,0 1 15</inkml:trace>
  <inkml:trace contextRef="#ctx0" brushRef="#br0" timeOffset="76862.32">10997 13991 0,'0'-29'0,"-28"29"16,28-28-16,-29 28 0,58 0 31,-29-28-31,56 28 0,-28-29 16,1 29-16,27-28 0,-28 28 0,1 0 16,-1 0-16,0-28 0,29 28 0,-29 0 15,0 0-15,1 0 0,-1 0 16,0 0-16,-28 28 0,28-28 15,-28 28-15,29 1 0,-29-1 16,28 0-16,-28 1 16,0-1-16,0 0 0,0 0 15,0 1-15,0-1 0,-28-28 0,28 56 16,0-27-16,-57-1 0,57 0 0,-28 29 16</inkml:trace>
  <inkml:trace contextRef="#ctx0" brushRef="#br0" timeOffset="77544.84">11053 14019 0,'0'-28'16,"0"-1"-16,-28 1 0,28 0 15,0 56 32,0 0-47,28-28 16,-28 29-16,0-1 0,29-28 0,-29 28 15,28-28-15,-28 28 0,28-28 0,0 0 16,1 0-16,-1 0 0,0 0 0,0 0 16,1 0-16,27-28 0,-27 28 0,27-28 15,-28 28-15,1-28 0,-1-1 16,0 1-16,-28 0 15,-28 28 1,0 0-16,-1 0 16,1 28-16,0-28 0,0 28 0,-1-28 15,1 57-15,0-57 0,-1 28 0,1 0 16,0 1-16,0-1 16,-1-28-16,1 28 0,28 0 0,-28-28 15,0 29-15,28-1 0,-29-28 0,29 28 16,-28-28-16,28 28 0,28-28 31,1-28-31,27 28 16,-28-28-16,1 28 0,-1-28 0,0 28 15,0 0-15,1 0 16,-29-29-16,28 29 16,-28 29-16,0 27 15,-28-56-15,28 28 16,-57 1-16,29-1 15,0 0-15,-1-28 16,1 28-16,0-28 0,0 29 0,-1-1 16,1-28-16,0 28 15,0-28-15,28 29 0,56-29 32,-28 0-17,1 0-15,-1 0 0,0 0 0,0 0 16,29-29-16,-29 29 0,0 0 0,1-28 15,-1 28-15,0 0 0,1 0 0,-1 0 16,0-28-16</inkml:trace>
  <inkml:trace contextRef="#ctx0" brushRef="#br0" timeOffset="77779">11138 14612 0,'-28'0'0,"56"0"31,29-28-15,-29 28-16,0-28 16,0 28-16,1 0 0,-1 0 0,0 0 15,1-28-15,-1 28 0,0-29 16,0 29-16,-28-28 0,29 28 15</inkml:trace>
  <inkml:trace contextRef="#ctx0" brushRef="#br0" timeOffset="78078.97">11336 13991 0,'0'-29'0,"-28"29"16,28-28-16,0 85 78,0-29-78,0 0 16,0 0-16,-29 1 0,29-1 15,0 0-15,0 0 16,0 1-16,0-1 0,0 0 0,0 0 15,0 1-15,0 27 0,0-28 0,0 1 16,0 27-16,0-27 0,0 27 0,-28-28 16,28 1-16,0-1 0,0 0 0,-28 0 15,28 1-15,0-1 0</inkml:trace>
  <inkml:trace contextRef="#ctx0" brushRef="#br0" timeOffset="78329.06">10573 14754 0,'-29'0'16,"1"0"-16,0 0 0,0 0 16,28 28-16,-29-28 0,86 0 15,-29 0-15,0 0 16,29 0-16,-29-28 0,57 28 0,-28-29 15,27 29-15,-27-28 0,28 28 0,0-28 16,-1 28-16,-27-28 0,28 28 16,0 0-16,-1 0 0,1 0 0,-28 0 15,-1 0-15,1 0 0</inkml:trace>
  <inkml:trace contextRef="#ctx0" brushRef="#br0" timeOffset="78612.05">10940 14895 0,'-28'-28'15,"28"-1"1,0 58 31,0-1-47,0 28 15,0-27-15,0-1 0,0 0 16,0 1-16,0-1 16,28-28-16,-28 28 0</inkml:trace>
  <inkml:trace contextRef="#ctx0" brushRef="#br0" timeOffset="78811.83">11195 14923 0,'28'-28'0,"-28"56"32,0 0-17,0 1-15,28-1 16,0-28-16,1 28 15,-1-28-15,0 29 0,1-29 16,-1 0-16</inkml:trace>
  <inkml:trace contextRef="#ctx0" brushRef="#br0" timeOffset="79064.92">11619 14951 0,'28'0'16,"0"29"15,1-29-15,-1 28-16,0-28 15,0 0-15,1 0 0,-1 0 16,-28-28 15,28-1-15,0 29-1,1 0-15,-29-28 16,28 28-16,0 0 16</inkml:trace>
  <inkml:trace contextRef="#ctx0" brushRef="#br0" timeOffset="79394.73">13400 13708 0,'0'-28'15,"28"28"-15,-28-29 0,-57 29 16,29 0-1,0 0-15,0 29 16,-1-29-16,1 56 0,0-28 0,-29 29 16,1-1-16,27 1 0,-55 28 15,27 0-15,-28-1 0,29 29 0,-29-28 16,0 28-16,-28 0 0,28 0 0,0 0 16,1-28-16,27 0 0,-28 0 0,29 0 15,27-29-15,1 1 0,28-29 0,0 0 16,0 0-16,0 1 0</inkml:trace>
  <inkml:trace contextRef="#ctx0" brushRef="#br0" timeOffset="79728.53">13993 13991 0,'0'-29'0,"0"1"0,-28 28 16,0 0-1,0 0 1,-1 0-16,1 0 0,0 0 0,-1 28 16,1-28-16,0 29 0,0-29 0,-1 28 15,-27 0-15,28 0 0,-1 1 0,1-29 16,-29 28-16</inkml:trace>
  <inkml:trace contextRef="#ctx0" brushRef="#br0" timeOffset="79911.28">13456 14217 0,'28'0'0,"-28"56"16,0-28-1,0 1-15,0-1 16,0 0-16,0 0 0,0 29 0,0-29 16,0 1-16,0 27 0,0-28 0,29 29 15,-29-29-15,0 29 0,0-29 0,0 28 16,0-27-16,0-1 0,0 0 0,0 0 15,0 1-15,0-1 0</inkml:trace>
  <inkml:trace contextRef="#ctx0" brushRef="#br0" timeOffset="80278.95">13598 14273 0,'0'-28'0,"0"0"0,-29 28 15,29-29-15,29 29 47,27 0-31,-28 0-16,1 0 0,-1 0 16,28 0-16,-27 0 0,27 29 0,-27-29 15,27 0-15,-28 0 0,29 0 16,-29 28-16,0-28 0,29 0 0,-29 0 15,0 0-15,1 0 0,-1 0 0,0 0 16,1 0-16,-29 28 16,0 0-1,0 1-15,0-1 0,0 28 0,0-27 16,0 27-16,0 1 0,-29-29 0,29 29 16,0-1-16,0 1 0,-28-29 0,28 28 15,0 1-15,0-29 0,0 29 0,0-29 16,0 0-16,0 1 0,0-1 0</inkml:trace>
  <inkml:trace contextRef="#ctx0" brushRef="#br0" timeOffset="80478.22">13937 14612 0,'0'-28'0,"-28"28"0,28-28 16,56 56 15,-28 0-31,29 1 16,-29-29-16,0 28 0,1 0 0,-29 0 15,28-28-15,-28 29 0,28-1 16,-28 0-16</inkml:trace>
  <inkml:trace contextRef="#ctx0" brushRef="#br0" timeOffset="80628.67">13824 15008 0,'-29'0'16,"29"28"-16,-28-28 0,85 0 31,-1 0-31,-27 0 0,-1 0 16,0 0-16,29 0 0,-29 0 0,28 0 16,-27 0-16,-1 0 0,28 0 15</inkml:trace>
  <inkml:trace contextRef="#ctx0" brushRef="#br0" timeOffset="86628.67">11053 16054 0,'0'-28'16,"29"28"-16,-29-29 15,28 29 1,0-28-16,0 28 0,1 0 16,-1 0-16,0 0 0,0 0 0,1 0 15,-1 0-15,0 0 0,1 28 0,-1-28 16,0 29-16,0-29 0,1 28 0,-1 0 16,0-28-16,0 28 0,1-28 15</inkml:trace>
  <inkml:trace contextRef="#ctx0" brushRef="#br0" timeOffset="86961.47">11279 15941 0,'0'-29'16,"-28"29"-16,28 29 31,0-1-16,0 0-15,0 1 0,0 27 16,0-28-16,0 29 0,0-1 0,0 29 16,0-28-16,0-1 0,0 29 15,0-28-15,0 27 0,0 1 0,-28-28 16,28 27-16,0-27 0,0-1 0,0 1 16,0 0-16,0-1 0,0-28 0,0 29 15,0-29-15,0 0 0,0 1 0,0-1 16,28 0-16,-28 0 0,28-28 0,-28 29 15,29-29-15,-29 28 0,28-28 0,0 0 16,1 0-16,-1 0 0,0 0 16,0-28-16,29 28 0,-29 0 0,29-29 15,-1 29-15,1-28 0</inkml:trace>
  <inkml:trace contextRef="#ctx0" brushRef="#br0" timeOffset="88329.04">12297 15715 0,'0'-29'0,"-28"29"15,28-28 1,0 56 265,0 1-265,0-1-16,0 0 15,0 0-15,0 1 0,0 27 0,0-28 16,0 29-16,0-29 0,0 29 0,-57-29 16,57 29-16,0-1 0,0 1 0,0-1 15,0-28-15,-28 29 0,28-1 0,0-27 16,0-1-16,0 0 0,0 1 0,0-1 16,28-56-1,-28-29 1,0 29-16,29-1 0,-29 1 15,28 0-15,-28-29 0,28 29 16,-28 0-16,28-29 0,-28 29 0,0 0 16,0 0-16,29-1 0,-29 1 15,28 0-15,0 0 16,-28-1-16,29 1 16,-1 28-16,-28-28 0,28 28 15,-28 28 1,0 0-1,0 1-15,0-1 0,0 0 16,28 0-16,-28 1 0,0-1 0,0 0 16,0 0-16,0 1 0,0-1 0,0 0 15,0 0-15,0 1 0,0-1 16,0 0-16,0 0 0,0 1 16,0-1-16,0 0 15,29-28-15,-1-28 31,-28 0-15,0-1-16,28 29 16,-28-28-16,0 0 15,0 0 17,0-1-32,0 1 15,0 0 1,28 28-16,-28-28 0,0-1 15,0 1 1,0 0-16,29 0 16,-1-1 15,0 29-15,-28 29-1,28-29 1,-28 28-16,0 0 0,0 0 15,29 1-15,-29-1 0,0 0 0,0 0 16,0 1-16,0-1 16,0 0-16,0 0 0,0 1 0,0-1 15,0 0-15,0 1 0</inkml:trace>
  <inkml:trace contextRef="#ctx0" brushRef="#br0" timeOffset="88828.53">11817 16902 0,'0'-29'16,"28"29"0,0 0-1,0 0-15,1 0 0,27 0 16,-28-28-16,29 28 0,28 0 0,-29-28 15,29 28-15,0 0 0,0 0 0,0 0 16,-1 0-16,1 0 0,0 0 0,0 0 16,-29 0-16,29 0 0,0 0 15,0 0-15,-29 28 0,1-28 0</inkml:trace>
  <inkml:trace contextRef="#ctx0" brushRef="#br0" timeOffset="89228.08">12608 17100 0,'-28'-29'16,"0"29"-16,28-28 15,56 28 1,-28 0 0,1 28-16,-1-28 0,0 0 0,0 0 15,1 29-15,-1-29 0,0 28 0,1 0 16,-1-28-16,0 28 0,-28 1 16,0-1-16,0 0 0,0 0 15,0 1-15,-28-1 0,28 0 16,-57 0-16,57 1 0,-28-1 0,0-28 15,-1 28-15,1-28 0,28 29 0,-28-29 16,56 0 15,29 0-31,-29 0 0,0 0 16,29 0-16,-29 0 0,29 0 0,-29 0 16</inkml:trace>
  <inkml:trace contextRef="#ctx0" brushRef="#br0" timeOffset="89944.48">11308 16873 0,'-29'-28'0,"29"0"16,0 0-16,-28-1 0,28 1 0,0-28 15,-28 27-15,28 1 0,-28-28 0,28 27 16,0-27-16,-29 27 0,29 1 0,-28 0 16,28 0-16,0-1 0,0 1 0,-28 28 15,28-28-15,56 28 32,1 0-32,-29 0 0,29 0 15,-29 28-15,29-28 0,-1 57 16,1-29-16,-1 0 0,1 0 0,-1 1 15,-27-1-15,27 0 0,-28 29 0,1-29 16,-29 29-16,0-29 0,0 28 0,0 1 16,-29-29-16,-27 57 0,28-57 0,-29 29 15,29-1-15,-29-27 0,29-1 0,-29 0 16,29 0-16,-28-28 0,27 29 0,1-29 16,0 0-16,-1 0 0,1 0 0,0-29 15,0 29-15,28-28 0,-29 0 0,29-29 16,-28 29-16,28-29 0,0 1 0,0-1 15,0 1-15,0-1 0,28 1 0,-28-1 16,57 1-16,-29-1 0,0 1 0,1 27 16,-1 1-16,29 0 0,-29 0 15,0 28-15,29 0 0,-29 0 0,0 0 16,0 28-16,1-28 0,27 56 0,-27-27 16,-1 27-16,-28-27 0,28 27 0,-28 1 15,0-1-15,0 1 0,0-1 0,-28 1 16,28-1-16,-57 1 0,1-1 0,27-27 15,1 27-15,0-28 0,0 1 0,-1-1 16,1 0-16,0-28 0</inkml:trace>
  <inkml:trace contextRef="#ctx0" brushRef="#br0" timeOffset="90360.96">10290 15234 0,'-28'0'15,"0"-28"-15,-1 28 0,29-28 16,-28 28-16,28-29 0,0 1 15,28 28-15,29 0 16,-29-28-16,29 28 0,-29 0 16,0 0-16,29 0 0,-1 0 0,-28 28 15,29-28-15,-29 28 0,29-28 0,-1 57 16,-27-57-16,27 28 0,-28-28 0,1 28 16,-1-28-16</inkml:trace>
  <inkml:trace contextRef="#ctx0" brushRef="#br0" timeOffset="90594.77">10658 15319 0,'-29'0'0,"1"0"15,0 56 1,28-27-16,0-1 16,0 0-16,0 29 0,0-1 0,0 1 15,56 28-15,-56-29 0,0 57 0,0-28 16,0 28-16,0 0 0,0 0 0,0 0 15,0 0-15,0 0 0,-56 29 0,56-29 16,0 0-16,-29 0 0,29-28 0,0-1 16,0 1-16,0 0 0,0-28 0,0-29 15,0 0-15,57 0 0,-57 1 0</inkml:trace>
  <inkml:trace contextRef="#ctx0" brushRef="#br0" timeOffset="91244.48">12806 15291 0,'-28'0'31,"56"0"16,0 0-47,1 0 0,-1 28 16,0-28-16,0 0 0,29 28 0,-29-28 16,29 28-16,-1-28 0,1 29 0,-1-29 15,1 28-15,-1 0 0,-27-28 0,27 28 16,1 1-16,-29-1 0,0 0 0,1 1 15,-29-1-15,0 28 0,28 1 16,-28-1-16,0 29 0,0 0 0,0 0 16,-57 0-16,57 28 0,-28 0 0,0 0 15,-1 0-15,1 28 0,0-28 0,0 28 16,-1 1-16,1-29 0,28 0 0,0 0 16,0-28-16,0 0 0,0-1 0,0-27 15,28-29-15</inkml:trace>
  <inkml:trace contextRef="#ctx0" brushRef="#br0" timeOffset="92027.63">9527 16110 0,'-29'-28'16,"1"28"0,28-28-16,-28 28 0,56 0 47,-28 28-47,28-28 0,1 28 15,-1-28-15,0 29 0,1-1 0,-1 0 16,28-28-16,-27 28 0,27 1 0,-28-29 15,29 28-15,-29 0 0,29-28 0,-29 0 16,29 28-16,-29-28 0,0 0 0,0 29 16,1-29-16,-1 0 15,-28 28-15,-57-28 16,1 28 0,28-28-16,-1 28 0,-27-28 15,28 29-15,-1-29 0,-27 28 0,27-28 16,1 28-16,0-28 0</inkml:trace>
  <inkml:trace contextRef="#ctx0" brushRef="#br0" timeOffset="92227.9">10318 16591 0,'0'28'16,"-56"0"-16,28-28 15,-1 29-15,1-1 16,28 0-16,0 0 16,-28-28-16,-1 29 0,29-1 0,-28 0 15,28 0-15,-28 29 0,0-29 0,-1 0 16,1 1-16,0 27 0,0-27 0,-29-1 16</inkml:trace>
  <inkml:trace contextRef="#ctx0" brushRef="#br0" timeOffset="93744.97">16679 14330 0,'-28'0'0,"-1"-29"15,1 29-15,0 0 0,0 0 16,-1 0-16,1 0 0,0 29 16,-1-1-1,29 0-15,-28 0 0,0 1 0,28-1 16,0 29-16,-28-1 0,28 1 0,0-1 16,0 1-16,0-1 0,0 1 0,28-1 15,-28 1-15,56-29 0,1 29 16,-29-29-16,29-28 0,28 28 0,-29-28 15,1 0-15,28-56 0,-29 27 0,29 1 16,-29 0-16,1-29 0,-29 1 0,0 27 16,1-27-16,-29-1 0,0 29 0,0-28 15,-29 27-15,1-27 0,0 28 0,-29-1 16,1 1-16,-1 0 0,1-1 0,-29 29 16,28-28-16,1 28 0,-29 0 0</inkml:trace>
  <inkml:trace contextRef="#ctx0" brushRef="#br0" timeOffset="94360.73">16311 14556 0,'0'-57'32,"57"29"-17,-57 0 1,28 28-16,0 0 15,1 0-15,-1 0 16,0 28-16,1 29 0,-1-29 16,-28 0-16,28 29 0,-28-29 15,28 0-15,-28 29 0,29-29 0,-29 0 16,0 0-16,0 1 0,0-1 16,0 0-16,0 0 0,-29 1 0,1-1 15,-28 0-15,27-28 16,1 0-16,0-56 15,28 27-15,-29-27 0,29 28 16,0-1-16,0-27 0,0-1 0,0 29 16,29 0-16,-29-29 0,56 29 0,-27 0 15,-1 0-15,0 28 0,0-29 0,1 29 16,27 0-16,-28 0 0,1 0 0,-1 0 16,29 29-16,-29-29 0,-28 56 0,28-28 15,0 1-15,-28-1 0,0 0 16,0 0-16,0 1 0,0-1 0,-28-28 15,28 28-15,-56 0 0,27 1 0,1-1 16,0-28-16,-29 28 0,29-28 0,-29 28 16,29-28-16,0 0 0,0 0 0,-1 0 15,1 0-15,0 0 0,28-28 0,0-28 16,0 27-16,0 1 0,28-28 16,-28 27-16,57 1 0,-1-28 0,-28 27 15,1 1-15,27 0 0,-28 28 0,29-28 16,-29 28-16,1 0 0,-1 0 0,0 0 15,0 56-15,-28 1 0,29-29 16,-29 0-16,0 0 0,0 29 0,0-29 16,-57 0-16,57 1 0,-28-1 15,28 0-15,-57 0 0,29 1 0,0-29 16,28 28-16,-29-28 0,29 28 16</inkml:trace>
  <inkml:trace contextRef="#ctx0" brushRef="#br0" timeOffset="94744.35">17301 14923 0,'-28'0'0,"-1"-28"16,1 28-16,0 0 0,-1 0 0,58 0 31,-1 0-31,0-28 0,29 28 0,-1 0 15,1 0-15,-1 0 0,29 0 16,0 0-16,-28 0 0,27 0 0,1 28 16,0-28-16,0 28 0,-29-28 0,29 28 15,-28-28-15,28 29 0,-29-1 0,-28-28 16,29 28-16,-29-28 0,0 29 0,1-29 16,-1 0-16,-28 28 0</inkml:trace>
  <inkml:trace contextRef="#ctx0" brushRef="#br0" timeOffset="95144.92">18319 15065 0,'0'-29'15,"-29"29"17,1 29-17,28 27 1,0-28-16,0 29 0,-28-29 0,28 0 15,0 29-15,0-29 0,56 0 0,-27 29 16,-1-29-16,28-28 0,1 28 0,-1 1 16,1-29-16,-1 0 0,1 0 0,28 0 15,-29-29-15,-27 29 0,27-56 0,1 28 16,-29-1-16,-28 1 0,28-28 0,-28 27 16,0-27-16,0 28 0,0-29 0,-56 29 15,27-29-15,1 29 0,-28 0 0,27-1 16,-27 1-16,-1 0 0,1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3:18:00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13089 1385 0,'0'-29'0,"0"1"16,-29 28-1,29-28 1,0 0 0,-28 28-16,28-29 0,0 1 15,-28 0-15,28 0 16,-28 28-16,-1-29 16,1 29-1,0 0-15,0 0 16,-1 0-16,1 0 0,0 0 15,-1 0-15,1 0 0,28 29 16,-28-29-16,0 28 0,-1 0 16,29 0-16,-28 1 0,28-1 0,-28 0 15,28 0-15,-28 29 0,28-29 0,0 1 16,0-1-16,0 0 0,56 0 16,-28 1-16,29-29 15,-29 0-15,0 0 0,1 0 0,-1 0 16,0-29-16,1 29 0,-1-56 0,0 56 15,0-28-15,1-1 0,-1 29 0,-28-28 16,28 28-16,-28 28 63,-28-28-48,28 29-15,0-1 0,0 0 0,0 0 16,0 1-16,0-1 15</inkml:trace>
  <inkml:trace contextRef="#ctx0" brushRef="#br0" timeOffset="515.13">13795 1187 0,'-28'0'15,"28"-28"-15,-28-1 0,0 1 16,28 0-16,-29 28 15,29 28 1,0 0 0,0 1-16,0 27 0,0-28 15,0 29-15,0-1 0,0 1 0,-28 28 16,28-29-16,-28 29 0,28-28 0,-28-1 16,-1 29-16,29-29 0,-28 1 15,28 0-15,0-1 0,0 1 0,0-1 16,-28 1-16,28-29 0,0 0 0,0 0 15,0 1-15</inkml:trace>
  <inkml:trace contextRef="#ctx0" brushRef="#br0" timeOffset="832.97">13767 1272 0,'0'-29'15,"0"1"1,-28 28-16,56 0 31,0-28-31,29 28 16,-29 0-16,1 0 0,-1 0 16,0 0-16,0 0 0,1 0 15,-1 28 1,-28 0-16,0 1 15,0-1-15,28-28 0,-28 28 16,0 0-16,-28-28 16,28 29-16,-57-29 15,57 28-15,-28-28 0,0 0 16,0 28-16,-1-28 0,1 0 0,0 29 16</inkml:trace>
  <inkml:trace contextRef="#ctx0" brushRef="#br0" timeOffset="1199.63">14926 1215 0,'0'28'46,"0"1"-46,0-1 16,0 0-16,28 0 16,-28 1-16,0-1 0,29 0 0,-29 1 15,0-1-15,28 0 0,-28 0 0,0 1 16,0-1-16,28-28 0,-28 28 0</inkml:trace>
  <inkml:trace contextRef="#ctx0" brushRef="#br0" timeOffset="1399.38">15152 791 0,'-28'0'16,"0"0"-1,28 28 1,28-28-16,0 0 0,-28 57 15,57-57-15,-57 28 0,28-28 0,-28 28 16,28-28-16</inkml:trace>
  <inkml:trace contextRef="#ctx0" brushRef="#br0" timeOffset="1899.59">15859 1385 0,'28'0'0,"1"28"0,-1-28 16,0 0-16,0 0 16,1-28-1,-29-1-15,28 29 16,-28-28-16,0 0 15,0 0-15,0-1 16,0 1-16,-28 28 0,28-28 0,-29 28 16,29-28-16,-28 28 0,0 0 15,0 0 1,-1 28-16,1 28 0,0 1 16,28-29-16,-28 0 0,28 1 15,-29 27-15,29-27 0,0-1 0,0 0 16,0 0-16,0 1 0,29-29 0,-29 28 15,56-28-15,-28 0 0,1 0 0,-1 0 16,0 0-16,0-28 0,1 28 0,27-29 16,-27 29-16,-1-56 0,0 28 0,0-1 15,1 29-15,-29-28 16,28 28-16,-28 28 31,0 1-31,0-1 16,0 0-16,0 29 0,0-29 0,28 0 15,-28 29-15,0-29 0,0 28 0,0-27 16,0-1-16,0 0 0</inkml:trace>
  <inkml:trace contextRef="#ctx0" brushRef="#br0" timeOffset="4232.05">12749 4268 0,'29'-29'0,"-29"1"15,0 0-15,0 0 16,0-1 0,-29 29-16,29-28 15,-28 28-15,28-28 16,-28 28-16,0 0 15,-1 0-15,1 28 16,0 0-16,0 1 16,28-1-16,-29 28 0,1-27 0,28 27 15,-28 1-15,28-1 0,-28 1 0,28-1 16,0 1-16,0 28 0,0-29 0,0 1 16,0-1-16,28-28 0,-28 29 0,56-29 15,-27 1-15,-1-1 0,28-28 0,-27 0 16,27 0-16,1 0 0,-29 0 15,29-28-15,-1 28 0,1-57 0,-1 29 16,1-29-16,-29 29 0,29-29 0,-29 29 16,0-28-16,0 27 0,1-27 0,-29 28 15,28-29-15,-28 29 0,0 0 0,0-29 16,0 29-16,-57-1 0,57-27 0,-56 28 16,28-1-16,-29 1 0,29 0 0,-29 0 15,29-1-15</inkml:trace>
  <inkml:trace contextRef="#ctx0" brushRef="#br0" timeOffset="4548.91">12834 4296 0,'0'-28'16,"0"56"31,0 0-32,0 0-15,0 1 0,0 27 0,0-27 16,0 27-16,0 1 0,0-29 0,0 28 16,0 1-16,0-1 0,0-27 0,0-1 15,0 0-15</inkml:trace>
  <inkml:trace contextRef="#ctx0" brushRef="#br0" timeOffset="7547.2">13400 4663 0,'0'-28'78,"28"28"-62,0 0 0,29 0-16,-57-28 15,28 28-15,0 0 0,1 0 0,27 0 16,-28 0-16,1 0 0,-1 0 0,28 28 15,-27-28-15,27 0 0,-27 28 0,27-28 16,-28 0-16,29 0 0,-29 0 0,29 0 16,-29 29-16,28-29 0,-27 0 0,27 0 15,-27 0-15,-1 0 0,0 0 0,0 0 16,1 0-16,-1 0 0,0 0 16,0 0-16,1 0 0,-1 0 0,0 0 15,1 0-15,-1 0 16,0 0-1,0 0 1</inkml:trace>
  <inkml:trace contextRef="#ctx0" brushRef="#br0" timeOffset="8065.39">14502 4381 0,'-28'0'15,"0"0"1,-1 0-16,58 0 47,-1 28-32,0-28-15,0 0 0,1 0 0,-1 28 16,0 1-16,29-29 0,-29 28 16,0-28-16,1 28 0,27-28 0,-28 28 15,1-28-15,-1 29 0,0-29 0,0 0 16,1 28-16,-1-28 0,0 28 15,-28 0 1,-56 1-16,-1-1 16,29 0-16,0 29 0,-1-29 15,-27 0-15,28 0 0,-29 1 0,29-29 16,0 28-16</inkml:trace>
  <inkml:trace contextRef="#ctx0" brushRef="#br0" timeOffset="8615.41">13965 4805 0,'28'0'0,"-28"28"78,0 0-62,0 0-16,0 1 0,0-1 0,0 0 15,0 1-15,0 27 0,0-28 0,0 1 16,0-1-16,0 28 0,0-27 0,-28-1 16,28 28-16,0-27 0,0-1 0,-28 0 15,28 0-15,0 1 16</inkml:trace>
  <inkml:trace contextRef="#ctx0" brushRef="#br0" timeOffset="8949.2">14022 4861 0,'0'-28'15,"0"0"-15,0-1 16,0 1 0,28 28 15,-28 28-15,28-28-16,0 0 0,1 0 15,-1 29-15,-28-1 0,28-28 0,0 28 16,1 0-16,-1-28 0,-28 29 15,28-29-15,-28 28 0,29 0 16,-29 1-16,0-1 0,0 0 16,0 0-16,-57-28 0,57 29 15,-28-29-15,-29 0 0,29 0 16</inkml:trace>
  <inkml:trace contextRef="#ctx0" brushRef="#br0" timeOffset="9549.02">15859 4381 0,'0'-29'16,"-28"29"-1,28-28-15,-28 28 16,-1 0 15,1 0-15,28 28-16,-28-28 0,28 29 0,-29-1 16,1 0-16,0 1 0,28 27 0,-28-28 15,-1 29-15,1-29 0,0 29 0,28-1 16,-28 1-16,-1-29 0,29 28 0,0-27 15,0 27-15,0 1 0,0-29 0,0 0 16,29 29-16,-29-29 0,56 0 0,-28 1 16,1-1-16,-1 0 0,0 0 0,29 1 15,-29-29-15,29 0 0,-1 28 0,-28-28 16,29 0-16,-1 0 0,1-57 0,-29 57 16,29-28-16,-1 0 0,-27-29 15,-1 29-15,0 0 0,0 0 0,1-29 16,-29 29-16,0 0 0,0-1 0,0 1 15,0-29-15,-57 29 0,57 0 0,-56-29 16,27 29-16,1-28 0,-28-1 0,27 29 16,-27-29-16,27 29 0,-27 0 0,28 0 15</inkml:trace>
  <inkml:trace contextRef="#ctx0" brushRef="#br0" timeOffset="9998.4">15774 4635 0,'-28'0'15,"56"28"32,1-28-31,-29 29-16,56-1 0,-28-28 0,1 28 16,-1 0-16,0 1 15,-28-1-15,0 0 16,0 0-16,-28 1 15,0-29-15,-1 0 16,29 28-16,-28-28 0,0 0 16,0 0-16,56 0 62,0 0-62,-28 28 0,28-28 16</inkml:trace>
  <inkml:trace contextRef="#ctx0" brushRef="#br0" timeOffset="11415.28">13258 5681 0,'0'28'0,"0"0"31,-28-28-31,28 29 16,0-1-16,28-28 0,-28 28 15,29 0-15,-1-28 0,0 29 0,29-1 16,-29 0-16,0-28 0,0 29 0,1-1 16,27 0-16,-27 0 0,-1 1 0,0-1 15,29 0-15,-29 0 0,0 29 0,0-29 16,29 29-16,-29-29 0,29 28 0,-29-27 15,29-1-15,-29 29 0,28-29 16,1 0-16,-1 0 0,1 1 0,0-1 16,-1 0-16,29 0 0,-29-28 0,29 29 15,-28-1-15,28 0 0,-1 0 0,1-28 16,-28 29-16,28-1 0,-1 0 0,1 0 16,0 1-16,0-1 0,0 0 0,-1-28 15,1 29-15,0-1 0,0-28 0,0 28 16,-1-28-16,1 28 0,0-28 0,0 0 15,0 0-15,28 0 0,0 0 0,-28 0 16,28 0-16,0 0 0,0 0 0,0 0 16,0 0-16,0 0 0,0 0 15,-28 0-15,0 0 0,0 0 0,-1-28 16,1 28-16,-28-28 0,28 0 0,-29 28 16,1-29-16,-29 1 0,28 0 0,-27-1 15,27 1-15,1-28 0,-29 27 0,29-27 16,-1-1-16,-28 1 0,29 28 0,-29-29 15,29 1-15,-29-1 0,29 0 0,-29 1 16,0-1-16,0 29 0,1 0 0,-1-29 16,0 29-16,0 0 0,-28 0 15,29 28-15,-29-29 16,0 1-16,0 0 16,0 0-16,0-1 0,0 1 15,0 0-15,0-1 0,0 1 16,0 0-16,0 0 0,0-1 0,28 1 15,-28 0-15,0 0 0,0-1 0,0 1 16,0 0-16,28 0 16,-28-1-1,0 1-15,0 0 16,0-1-16,0 1 16,0 0-1,0 0 63,0-1-78,0 1 16,-56 28 78,56 28-94,-29-28 15,1 0-15,0 0 0,0 0 16,-1 29-16,1-1 0,0-28 0,0 28 16,-1 0-16,-27 1 0,27-1 0,-27 0 15,28 1-15,-29-1 0,1 0 0,-1 0 16,29 1-16,-29-1 0,29 0 0,0-28 15,-1 0-15,29 28 0,-28-28 0,56-28 32</inkml:trace>
  <inkml:trace contextRef="#ctx0" brushRef="#br0" timeOffset="11715.69">18771 5370 0,'0'-28'15,"28"28"17,0 0-1,-28 28-31,29 0 15,-1 0 1,0 1-16,0-1 16,1-28-16,-1 28 0,29 1 15,-29-1-15,0 0 0,0 0 0,-28 1 16,29-1-16,-1 0 0,0 0 0,-28 1 16,28-29-16,-28 28 0,0 0 0</inkml:trace>
  <inkml:trace contextRef="#ctx0" brushRef="#br0" timeOffset="12515.78">15859 6924 0,'-28'0'15,"0"0"-15,28-28 16,0 0 31,28 28-47,0 0 0,0 0 15,1 0-15,-1 0 0,0 0 16,0 0-16,1 28 0,-1-28 16,0 0-16,1 28 0,-1-28 15,0 29-15,0-29 16,-28 28-16,29-28 0,-29 28 15,0 1 1,0-1-16,-29-28 0,29 28 0,0 0 16,-56 1-16,56-1 0,-28-28 0,28 28 15,0 0-15,0 1 0,-29-1 0,29 0 16,0 0-16,0 1 0,0-1 0,0 0 16,0 0-16,29 1 0,27-29 15,-28 0-15,1 28 16,-1-28-16,0 0 0,0 0 0,1-57 15,-1 57-15,0-28 0,0 0 0</inkml:trace>
  <inkml:trace contextRef="#ctx0" brushRef="#br0" timeOffset="12716.06">16283 6190 0,'-28'0'15,"28"-29"-15,-28 29 0,56 0 32,0 0-17,0 0-15,29 0 16,-29 0-16,0 29 0,1-29 16,-1 0-16</inkml:trace>
  <inkml:trace contextRef="#ctx0" brushRef="#br0" timeOffset="13598.85">18969 4494 0,'28'0'47,"-28"-28"-16,28 28-31,-28-29 16,-28 29 15,0 0-31,-29 0 16,29 0-16,0 29 0,-1-29 15,1 56-15,-28-28 0,27 1 0,1 27 16,0-28-16,-1 29 0,1-1 0,0-27 15,0 27-15,28 1 0,-29-1 0,1 1 16,28-29-16,0 29 0,0-29 0,57 28 16,-29-27-16,28-1 0,1 0 0,0-28 15,27 0-15,1 28 0,-28-28 0,28 0 16,-1 0-16,1-56 0,-28 56 0,-1-28 16,29-1-16,-28 1 0,-29 0 15,28 0-15,1-1 0,-29 1 0,0 0 16,1 0-16,-1-1 0,-28 1 0,28 0 15,-28-1-15,0-27 0,0 28 0,0-29 16,0 1-16,0-1 0,-28 1 0,28 27 16,-57-27-16,29-1 0,0 29 0,-29-29 15,29 29-15,-28-28 0,-1 27 0,29 1 16,-29 0-16,1 0 0,-1 28 0,1 0 16,-1 0-16,1 0 0</inkml:trace>
  <inkml:trace contextRef="#ctx0" brushRef="#br0" timeOffset="14448.84">19251 4522 0,'-28'0'0,"0"0"16,0 0-16,-1 0 15,1 0-15,56 0 47,1 28-47,-1 1 16,0-29-16,0 0 0,1 28 15,-29 0-15,28-28 0,-28 28 0,28 1 16,0-1-16,-28 0 16,0 0-16,0 1 15,0-1 1,-28-28-16,0 0 0,0 28 16,-1-28-16,1 0 0,0 0 15,0 0-15,-1-56 0,1 56 16,0 0-16,56 0 47,0 0-32,1 28-15,-1 0 16,0 0-16,0 1 16,1-29-16,-29 28 0,28-28 0,-28 28 15,28-28-15,-28 29 0,0-1 16,0 0-16,-28 0 15,-29 1-15,1-1 16,28-28-16,-1 28 0,1-28 0,0 0 16,0 28-16,-29-28 0,29 0 0,-1 0 15,1 0-15,28-28 0,-28 28 16</inkml:trace>
  <inkml:trace contextRef="#ctx0" brushRef="#br0" timeOffset="15681.85">22898 4663 0,'0'-28'0,"28"0"15,-28 0-15,29-1 16,-29 1-16,0 0 15,-29 28 17,1 0-17,0 0-15,0 0 16,-1 28-16,1-28 0,0 57 16,-29-29-16,29 0 0,0 29 0,-29-1 15,29-28-15,-29 29 0,29-1 0,0 29 16,0-28-16,28 28 0,-29-29 0,29 1 15,0 27-15,0-27 0,57-1 0,-29 1 16,0 0-16,29-29 0,-1 0 0,1 0 16,0 1-16,-1-29 0,1 28 0,27-28 15,-27 0-15,28 0 0,-29-57 0,29 57 16,-28-56-16,27 28 0,-27-1 0,0-27 16,-1 27-16,1-27 0,-29 28 0,0-29 15,0 1-15,-28 27 0,0-27 0,0-1 16,0 29-16,-28-28 0,28-1 0,-56 29 15,-1-29-15,29 1 0,-29 27 16,29-27-16,-29-29 0,1 29 0,-1-1 16,1 29-16,-1-29 0,29 1 0,-28 27 15</inkml:trace>
  <inkml:trace contextRef="#ctx0" brushRef="#br0" timeOffset="16131.23">23040 4635 0,'0'-28'16,"-29"28"-1,29 28 16,-28-28-15,28 28-16,-28 1 16,28-1-16,-29 0 15,29 0-15,-28 1 0,28-1 16,0 0-16,0 0 0,-28 1 0,28-1 16,0 0-1,0 1-15,0-1 0,0 0 16,28-28 15,-28 28-31,57-28 16,-29 29-16,0-29 15,1 0-15,-1 0 0,0 28 0,0-28 16,1 0-16,-1 28 0,0-28 0,0 0 16,1 28-16,-1-28 15,0 0-15</inkml:trace>
  <inkml:trace contextRef="#ctx0" brushRef="#br0" timeOffset="16348.44">23266 4833 0,'-29'0'16,"29"28"15,0 0-31,0 1 16,-28-1-16,28 0 0,-28 1 15,28-1-15,-28 28 0,-1 1 0,29-29 16,-28 29-16,0-1 0,-29 1 0,29-1 16,0-28-16,-1 29 0,1 0 0,28-29 15</inkml:trace>
  <inkml:trace contextRef="#ctx0" brushRef="#br0" timeOffset="18115">13909 3872 0,'0'28'16,"-29"-28"31,58 0-1,-29-28-46,28 28 0,0-28 0,0 28 16,1-29-16,-1 29 0,0-28 0,0 0 16,1 0-16,27-1 0,-28 1 0,29 28 15,0-56-15,-1 27 0,-28 1 16,29 0-16,-1 0 0,1-1 0,28-27 16,-29 27-16,29 1 0,-28-28 0,27 27 15,1-27-15,0-1 0,0 29 0,0-28 16,0-1-16,-1 29 0,1-29 0,0 1 15,0 27-15,28-27 0,-28 28 0,-1-29 16,30 29-16,-1-29 0,0 1 0,0 28 16,28-29-16,-28 0 0,29 29 0,27-28 15,-28 27-15,29-27 0,-29 28 0,29-29 16,0 29-16,-1 0 0,29-29 0,-28 29 16,28 0-16,0-1 0,-1 29 15,-27-28-15,28 28 0,-28 0 0,27 0 16,-27 0-16,0 0 0,-29 28 0,29-28 15,-29 57-15,0-29 0,1 0 0,-29 1 16,0 27-16,0-28 0,0 29 0,-28-1 16,28 1-16,0-29 0,-28 29 0,0-1 15,28 1-15,-29-1 0,1 1 0,0-29 16,0 29-16,-29-1 0,29 1 0,-28-29 16,28 29-16,-29-1 0,1-28 0,-1 29 15,-28-1-15,29-27 0,0 27 16,-29-28-16,0 29 0,0-29 0,1 29 15,-1-29-15,0 29 0,0-29 0,1 0 16,-1 29-16,0-29 0,-28 0 0,29 0 16,-1 1-16,0 27 0,0-28 0,1 1 15,-29-1-15,28 0 0,-28 0 16,28-28-16,-28 29 0,0-1 0,28 0 16,-28 1-16,29-1 15,-29 0-15,0 0 0,0 1 0,28-29 16,-28 28-16,28 0 0,-28 0 15,0 1-15,28-29 0,-28 28 0,0 0 16,29-28-16,-29 28 0,0 1 16,28-29-16,-28 28 0,0 0 15,0 1 1,-28-29 203,-1 0-219,1-29 0,0 1 15,0 0-15,-1 28 0,1-29 0,0 29 16,0-28-16,-29 0 0,29 28 0,0-28 16,-1-1-16,1 29 0,-29-28 0,57 0 15,-28 28-15,0-28 0,0-1 0</inkml:trace>
  <inkml:trace contextRef="#ctx0" brushRef="#br0" timeOffset="18548.41">23209 4409 0,'0'28'15,"0"1"17,28-29-17,1 0 17,-1 0-17,-28-29-15,28 29 0,-28-28 0,28 28 16,-28-28-16,29 28 0,-29-29 0,28 1 15,0 0-15,-28-29 0,29 29 0,-1-28 16,0 27-16,0-27 0,29-1 0,-57 1 16,28-1-16,0 1 0,1-1 0,-29 29 15</inkml:trace>
  <inkml:trace contextRef="#ctx0" brushRef="#br0" timeOffset="19514.91">19930 1328 0,'0'28'0,"28"-28"0,0 0 15,1 0 1,-1 0 0,0 0-1,-28-28 32,0 0-31,-28 28-16,28-28 0,-28-1 15,-1 29-15,1 0 16,28-28-16,-28 28 0,0 0 16,-1 0-16,1 0 0,0 0 15,0 28-15,-1-28 0,29 29 0,-28-29 16,0 56-16,-1-28 0,29 1 16,-28-1-16,28 0 0,0 1 0,0-1 15,0 0-15,57-28 16,-57 28-16,28-28 0,0 0 0,1 0 15,-1 0-15,0 0 0,0 0 0,1 0 16,-1 0-16,0 0 0,-28-28 0,28 28 16,1 0-16,-1 0 0,0 0 15,1 0-15,-29 28 32,0 1-17,0-1-15,0 0 16,0 0-16,0 1 0,0-1 15,0 0-15,-29-28 0,29 28 0</inkml:trace>
  <inkml:trace contextRef="#ctx0" brushRef="#br0" timeOffset="22581.79">16170 4776 0,'28'0'32,"29"0"-17,-29 0-15,0 29 0,29-29 16,-1 0-16,1 0 0,28 0 0,-29 0 16,29 0-16,28 0 0,-28 0 15,0 0-15,0 0 0,-1 0 0,1 0 16,0 0-16,0 0 0,0 0 0,-29 0 15,1 0-15,-1 0 0,1 28 0,-29-28 16,0 28-16,29-28 0,-29 28 0,0-28 16,1 0-16,-1 0 0,0 0 0,1 0 15,-1 0-15,0 0 0,0 0 16,1 0-16,-1 0 0,0 0 0</inkml:trace>
  <inkml:trace contextRef="#ctx0" brushRef="#br0" timeOffset="23032.16">18008 4098 0,'-29'0'15,"1"0"-15,28-28 0,-28 28 16,-1 0-16,1 0 0,28 28 31,28 0-15,1 1-16,-1-29 0,0 28 15,29-28-15,-29 28 0,0-28 0,29 28 16,-29-28-16,29 29 0,-29-29 0,29 28 16,-29 0-16,0-28 0,29 28 0,-29-28 15,0 29-15,0-1 0,1-28 0,-29 28 16,28-28-16,-28 29 0,28-29 0,-28 28 16,0 0-16,-56-28 15,56 28-15,-57 1 0,29-1 0,-29 0 16,1 29-16,-1-29 0,1 0 0,27 29 15,-55-29-15,55 0 0,-27 0 0,-1 1 16,29-1-16,-29 0 0,29-28 0</inkml:trace>
  <inkml:trace contextRef="#ctx0" brushRef="#br0" timeOffset="23681.8">16877 5398 0,'0'-28'16,"0"0"-16,0-1 16,56 29 46,-27 0-46,-1 0-16,0 0 0,0 0 15,1 0-15,-1 0 0,0 0 16,0 0-16,1 0 16,-29 29 15,0-1-31,0 0 16,0 0-1,-29 1-15,29-1 0,0 0 0,0 1 16,0-1-16,0 0 0,0 0 15,0 1-15,0-1 0,0 0 16,29 0-16,-1-28 16,0 0-16,1 29 0,-1-29 15,0 0-15</inkml:trace>
  <inkml:trace contextRef="#ctx0" brushRef="#br0" timeOffset="23864.15">17357 4918 0,'-28'0'16,"56"0"0,1 0-1,27 0-15,-28 0 16,1 28-16</inkml:trace>
  <inkml:trace contextRef="#ctx0" brushRef="#br0" timeOffset="26148.37">16114 4352 0,'28'0'0,"-28"-28"47,0 0-32,28 28 1,-28-28-16,0-1 16,28 29-16,1-28 15,-1 0-15,0 0 16,0-1-16,1 29 16,-29-28-16,28 28 0,0 0 0,-28-28 15,28 28-15,1 0 0,-29-28 16,28 28-16,0 0 0,-28-29 15,29 29-15,-1 0 0,0-28 16,0 28 0,-28-28-16,29 28 15,-1-29-15,0 29 16,-28-28-16,28 28 0,1-28 0,-1 28 16,0-28-16,1-1 0,-1 1 0,0 0 15,0 0-15,1 28 0,-29-29 16,28 29-16,-28-28 0,28 28 0,-28-28 15,28 28-15,1-28 0,-1-1 16,0 1-16,0 28 0,-28-28 16,29 0-16,-1-1 0,0 29 0,1-28 15,27 0-15,-28-1 0,1 1 0,27 0 16,-28 0-16,29-1 0,0 1 0,-29 0 16,28 0-16,1-1 0,-29 29 15,29-28-15,-1 28 0,-28-28 0,29 28 16,0 0-16,-29-28 0,28 28 0,1 0 15,-1 0-15,29-29 0,-28 29 0,-1 0 16,29 0-16,-28 0 0,27-28 0,1 28 16,-28 0-16,28 0 0,-1 0 0,1 0 15,0 0-15,0 0 0,0 0 0,-1 0 16,-27 0-16,28 28 0,0-28 0,-1 29 16,1-1-16,0 0 0,0 0 0,0 1 15,0-1-15,-1 28 0,1-27 16,0-1-16,0 0 0,0 0 0,-29 29 15,29-29-15,-29 1 0,1 27 0,28-28 16,-29 29-16,1-29 0,-1 29 0,29-29 16,-28 28-16,-1-27 0,1-1 0,-1 28 15,1-27-15,28 27 0,-29 1 0,1-29 16,-1 29-16,1-29 0,-1 28 0,1 1 16,-1-29-16,1 29 0,-29-1 0,1-27 15,27 27-15,-28-28 0,1 29 0,-1-1 16,0 1-16,0-29 0,1 29 0,-1-29 15,0 28-15,1 1 0,-1-29 0,0 29 16,0-29-16,1 0 0,-1 29 0,0-29 16,-28 0-16,28 29 0,1-29 0,-1 0 15,0 1-15,-28-1 16,0 0-16,28-28 0,-28 28 16,29-28 46,-29 29-46,28-29-16,0 0 31,-56 0 78,0-29-109,-1 29 16,1-28-16,0 28 0,0-28 16,-1 28-16,1-28 0,-28-1 0,-1 1 15,29 0-15,-29 0 0,1-1 0,-1 1 16,1-28-16,-1 27 0,-28 1 15,29 0-15,27-29 0,-27 29 0,-1 0 16,29-1-16,-28-27 0</inkml:trace>
  <inkml:trace contextRef="#ctx0" brushRef="#br0" timeOffset="26564.85">22248 5087 0,'-28'0'16,"-1"0"0,58-28-1,-1 0 1,29 0-16,-29-1 15,-28 1-15,28 0 0,0-1 0,1 1 16,-1 0-16,-28-29 0,28 1 0,0 28 16,-28-29-16,29 1 0,-29-1 0,28 1 15,-28-1-15,0 29 0,0-29 0</inkml:trace>
  <inkml:trace contextRef="#ctx0" brushRef="#br0" timeOffset="27347.52">19562 2459 0,'29'0'15,"-29"-29"17,0 1-17,0 0 1,0 0-16,0-1 0,0 1 16,0 0-16,-29 28 15,1 0-15,0 0 16,0 0-16,-1 28 0,1 0 15,0-28-15,28 57 16,-29-57-16,29 28 0,-28 0 0,28 1 16,-28-1-16,28 0 0,0 1 15,0-1-15,0 0 16,28-28-16,-28 28 0,57-28 0,-29 0 16,0 0-16,1 0 0,-1 0 15,0 0-15,0 0 0,1-28 0,-1 28 16,0-28-16,0 28 0,-28-28 15,29 28-15,-1 0 0,-28 28 32,0 0-17,0 0-15,0 1 0,0-1 16,-28 0-16,28 0 0,0 1 0,0-1 16,-29 0-16,29 0 0,0 1 0</inkml:trace>
  <inkml:trace contextRef="#ctx0" brushRef="#br0" timeOffset="30316.02">19675 5003 0,'-28'0'16,"0"0"0,56 0 30,0 0-46,1 0 0,27 0 16,-27 0-16,27 0 0,1 0 0,-1 0 16,29 0-16,-28 28 0,27-28 0,1 28 15,-28-28-15,27 28 0,1-28 0,0 29 16,0-29-16,0 0 0,0 28 0,-29-28 16,29 0-16,0 0 0,-29 0 0,29 28 15,-28-28-15,-1 0 0,1 0 0,-1 0 16,-28 0-16,29 0 0,-29 0 0,1 0 15,-1 0-15,0 0 0,0 0 16,-28-28 0,-28 28 15</inkml:trace>
  <inkml:trace contextRef="#ctx0" brushRef="#br0" timeOffset="30697.62">21343 4776 0,'0'-28'0,"-28"0"15,0 28-15,28-28 0,-28 28 16,-1 0-16,86 28 47,-29-28-47,0 28 0,1-28 15,-1 28-15,0 1 0,0-29 0,29 28 16,-29 0-16,1 0 0,-1-28 0,28 29 16,-27-1-16,-1 0 0,0-28 0,0 29 15,-28-1-15,29 0 0,-1-28 0,0 28 16,-28 1-16,28-29 0,-28 28 0,0 0 15,0 0-15,-56 1 16,28-1-16,-1 0 0,-27 0 16,-1 1-16,1-1 0,-29 28 0,28-27 15,-27-1-15,27 29 0,1-29 0,-1 0 16,0-28-16,29 28 0,0-28 0</inkml:trace>
  <inkml:trace contextRef="#ctx0" brushRef="#br0" timeOffset="31314.4">20863 4720 0,'0'-28'0,"0"-1"16,0 1 0,0 0-1,-28 28 1,28-28 15,0-1-31,0 1 16,0 0-16,0 0 15,0-1-15,-29 1 16,1 0-16,28-1 0,-28 29 16,-1-28-16,1 28 0,28-28 0,-28 28 15,0 0-15,-1 0 0,1 0 0,0 0 16,0 0-16,-1 28 0,1-28 15,0 28-15,-1-28 0,1 57 16,0-29-16,28 1 0,0-1 16,0 0-16,0 0 0,28 1 15,29-1-15,-29-28 16,0 0-16,1 28 0,-1-28 0,0 0 16,0 0-16,29 0 0,-29 0 15,0 0-15,1-28 0,-29 56 47,-29 0-47,29 1 0,0-1 16,-28 0-16,28 0 0,0 1 15,-28-1-15,28 0 0,0 0 16,0 1-16</inkml:trace>
  <inkml:trace contextRef="#ctx0" brushRef="#br0" timeOffset="33847.86">10997 1922 0,'28'-29'0,"0"1"16,-28 0 0,0 56 46,0 0-46,29-28-16,-29 29 0,0-1 15,0 0-15,0 1 0,0-1 16,0 0-16,0 0 0,0 1 16,-29-1-16,29 0 0,0 0 0,-28 1 15,28-1-15,0 0 0,0 0 32,28-28-1,1 0-31,-29 29 15,28-29-15,0 28 0,0-28 0,29 0 16,-29 28-16,29-28 0,-29 0 0,29 28 16,-1-28-16,1 0 0,27 29 0,1-29 15,-28 0-15,28 0 0,-1 0 0,1 0 16,0 28-16,0-28 0,0 0 0,-1 0 16,-27 0-16,28 0 0,0 0 0,-29 0 15,1 0-15,-29 0 0,28 0 0,-27 0 16,-1 0-16,-56 0 31,28-28-15,0-29-1,0 29 1,0-29-16,28 29 0,-28-28 0,28-29 16,-28 28-16,29-27 0,-29-1 0,28 28 15,-28-56-15</inkml:trace>
  <inkml:trace contextRef="#ctx0" brushRef="#br0" timeOffset="39829.71">9809 4098 0,'0'-56'15,"0"27"1,0 1-1,0 0-15,0-1 16,-28 29-16,28-28 0,0 0 16,-28 28-16,28-28 0,-28 28 15,28-29-15,-29 29 0,1-28 16,0 28 0,0 0-16,-1 0 0,1 28 15,0-28-15,-1 29 0,1-1 16,0 0-16,28 29 0,-28-29 15,-1 29-15,1-1 0,0 1 0,0-1 16,-1 1-16,29 27 0,-28 1 0,28-28 16,0 28-16,0-1 0,0 1 0,28-28 15,-28 27-15,57-27 0,-1 0 0,-27-1 16,27 1-16,1-29 0,-1 28 0,1-27 16,-1-29-16,1 28 0,28-28 0,-29 0 15,29 0-15,-28-28 0,27-29 0,-27 29 16,28-29-16,-29 29 0,1-57 0,-1 29 15,1-1-15,-29-28 0,0 29 0,1-29 16,-29 29-16,0-29 0,0 28 0,-57-28 16,29 29-16,-29-1 0,-27 29 15,-1-28-15,0 27 0,0 1 0,-28 0 16,0 0-16,28-1 0,-28 29 0</inkml:trace>
  <inkml:trace contextRef="#ctx0" brushRef="#br0" timeOffset="40346.85">10007 4155 0,'29'0'0,"-86"0"31,57-29-31,-28 29 32,0 0-17,-1 29-15,29-1 16,-28 0-16,28 0 0,0 29 16,0-29-16,0 29 0,0-29 0,0 0 15,0 29-15,57-29 0,-29 0 0,0 1 16,0-1-16,1-28 0,27 28 0,-28-28 15,1 0-15,27 0 0,-27 0 0,-1 0 16,-28-28-16,28 28 0,0-57 0,-28 29 16,0-28-16,0 27 0,0-27 0,0 27 15,-28-27-15,28 28 0,-56-29 16,27 1-16,1 27 0,0 1 0,-29 0 16,1 0-16,27 28 0</inkml:trace>
  <inkml:trace contextRef="#ctx0" brushRef="#br0" timeOffset="44947.37">10516 3900 0,'-28'0'0,"0"0"15,-1 0 1,29-28-16,-28 28 16,28-28-16,0-1 15,28 29 1,-28-28-16,57 28 0,-57-28 16,28 0-16,0 28 0,1-29 0,-1 29 15,0-28-15,1 28 0,-1-28 0,28 28 16,-27 0-16,27-28 0,-28 28 0,29 0 15,0 0-15,-29 0 0,28 0 0,1 0 16,-1 0-16,1 28 0,-1-28 0,1 28 16,-29-28-16,29 28 0,-1 1 0,-27-1 15,27 0-15,1 0 0,-29 1 16,29-1-16,-29-28 0,28 28 0,-27 0 16,-1 1-16,0-29 0,0 28 0,1 0 15,-1-28-15,0 29 0,0-1 0,1-28 16,-1 28-16,0-28 0,1 28 0,-1 1 15,0-29-15,0 28 0,1 0 16,-1-28-16,-28 28 16,28-28-16</inkml:trace>
  <inkml:trace contextRef="#ctx0" brushRef="#br0" timeOffset="45529.25">11873 4239 0,'-28'0'15,"0"29"1,-1-29-1,58 0 48,-29 28-63,28-28 16,0 28-16,0-28 15,1 0-15,-1 0 0,0 28 16,0-28-16,1 0 0,27 0 0,-27 0 15,-1 0-15,0 0 0,0 0 0,1 29 16,-1-29-16,0 0 0,0 0 0,1 0 16,-1 0-16,0 0 0,1 0 15,-29-29 32,0 1-47,0 0 16,0 0-16,0-1 0,-29 1 0,29-28 15,0-1-15,0 1 0,0-1 0,0 0 16,0 1-16,-28-1 0,28 1 0,-28-1 16</inkml:trace>
  <inkml:trace contextRef="#ctx0" brushRef="#br0" timeOffset="46180.14">11930 3278 0,'-29'0'15,"1"0"-15,28-28 16,0 0-1,0 0-15,0-1 0,0 1 16,0 0-16,0 0 16,-28-1-16,28 1 0,-28 28 15,28-28-15,-29 28 0,1 0 16,0 0-16,0 0 0,-1 0 16,1 28-16,0-28 0,-1 28 15,1 1-15,0-1 16,0 0-16,28 0 0,-29 1 0,29-1 15,-28 0-15,28 0 0,0 1 0,0-1 16,0 0-16,28 0 0,29-28 16,-29 29-16,0-29 0,1 0 15,-1 0-15,0 0 0,29 0 0,-29 0 16,0 0-16,1-57 0,-1 57 0,0 0 16,0 0-16,-28-56 0,29 56 0,-29-29 15,28 29-15,-28 29 31,-28-1-15,28 0-16,-57 0 16,57 1-16,0-1 0,0 0 15,0 1-15,0-1 0</inkml:trace>
  <inkml:trace contextRef="#ctx0" brushRef="#br0" timeOffset="47329.02">10742 5059 0,'0'28'94,"29"-28"-79,-29 29-15,28-29 0,0 0 16,-28 28-16,28 0 16,-28 0-1,29-28 1,-29 29-1,28-29-15,-28 28 16,28-28 0,1 0-1,-1 28-15,0-28 16,-28 28-16,28-28 16,1 29-16,-1-29 15,-28 28-15,28-28 0,-28 28 0,28-28 16,-28 28-16,29-28 0,-1 29 15,0-29 1,-28 28-16,28-28 16,1 28-1,-1-28 1,-28 29-16</inkml:trace>
  <inkml:trace contextRef="#ctx0" brushRef="#br0" timeOffset="47546.24">11590 5624 0,'29'0'0,"-29"29"16,28-29-1,-28 28-15,28-28 16,1 0-16,-1 0 15,-28 28-15,28-28 0,0 0 16,-28 28-16,29-28 16,-29 29-16,28-29 0,-28 28 15</inkml:trace>
  <inkml:trace contextRef="#ctx0" brushRef="#br0" timeOffset="47746.53">12439 6020 0,'28'0'15,"-28"28"1,28-28-16,0 0 16,1 0-16,-1 0 0,0 0 0,0 29 15,1-29-15,-1 0 0,28 0 0,-27 0 16,-1 28-16,29-28 0,-29 28 0</inkml:trace>
  <inkml:trace contextRef="#ctx0" brushRef="#br0" timeOffset="47928.87">13598 6246 0,'28'0'0,"0"0"16,0 0-16,1 0 15,-1 0-15,0 0 16,0 0-16,1 0 0,-1 0 0,0 0 16,1 0-16,-1 0 0,28 0 0</inkml:trace>
  <inkml:trace contextRef="#ctx0" brushRef="#br0" timeOffset="48163.02">14785 5907 0,'28'0'0,"0"-28"16,1 28-16,-1 0 0,-28-29 0,28 29 15,0 0-15,1-28 0,-1 28 0,0-28 16,29 28-16,-29 0 0,0-28 0,1 28 16,27-29-16,-28 29 0,1 0 0,-1-28 15,0 28-15,1 0 0,-1 0 0,-28-28 16,28 28-16,0 0 0,1 0 0,-29-28 15,28 28-15,0-29 16,0 29-16,-28-28 0,29 28 16</inkml:trace>
  <inkml:trace contextRef="#ctx0" brushRef="#br0" timeOffset="48323.43">15689 5426 0,'0'-28'15,"0"0"1,29 28-1,-29 28 48</inkml:trace>
  <inkml:trace contextRef="#ctx0" brushRef="#br0" timeOffset="48846.56">15661 5313 0,'-28'0'78,"0"0"-63,-1 29-15,1-29 0,0 28 16,-29-28-16,29 28 0,0 0 16,-29-28-16,29 29 0,-29-1 0,29-28 15,-28 28-15,-1 1 0,1-1 0,27-28 16,-27 28-16,27 0 0,-27-28 0,28 29 16,-1-29-16,1 0 0</inkml:trace>
  <inkml:trace contextRef="#ctx0" brushRef="#br0" timeOffset="49045.85">15605 5313 0,'0'29'0,"0"27"31,28-56-16,-28 28-15,28-28 0,-28 29 0,57-1 16,-57 0-16,28-28 0,-28 29 0,28-1 16,-28 28-16,0-27 0,0-1 0</inkml:trace>
  <inkml:trace contextRef="#ctx0" brushRef="#br0" timeOffset="49696.5">14530 5681 0,'0'-28'0,"0"56"47,0 0-31,0 0-16,29 1 15,-29-1-15,0 0 0,0 0 16,28 1-16,-28 27 0,0-27 0,0 27 15,0 1-15,0-1 0,0 1 0,0-1 16,0 1-16,0-29 0,0 28 0,0 1 16,0-29-16,0 29 0,0-29 0,0 0 15,0 1-15,0-1 0,28-28 16</inkml:trace>
  <inkml:trace contextRef="#ctx0" brushRef="#br0" timeOffset="50029.28">14757 5709 0,'0'-28'0,"0"0"16,0-1-16,0 1 15,28 28 16,0 0-15,-28 28-16,28-28 0,-28 29 16,29-29-16,-29 28 0,28-28 0,-28 28 15,28 0-15,0-28 0,-28 29 0,29-1 16,-1 0-16,0 0 16,-28 1-16,29-29 0,-29 28 0,0 0 15,0 1-15,-29-1 0,29 0 16,-56-28-16,27 28 0,-27-28 0,28 29 15,-29-29-15,29 0 0,-29 0 0,1 0 16,-1 0-16</inkml:trace>
  <inkml:trace contextRef="#ctx0" brushRef="#br0" timeOffset="53729.21">11053 5624 0,'0'29'16,"-28"-29"-1,28 28-15,0 0 16,0 0-16,0 1 16,0-1-16,28 0 0,-28 0 0,29 29 15,-29-29-15,56 29 0,-28-1 0,1 1 16,-1-1-16,0 1 0,0 28 0,1-29 15,27 1-15,-27 28 0,27-29 0,1 29 16,-1-29-16,1 29 0,-1-28 16,1 27-16,-1 1 0,29 0 0,0 0 15,-29 0-15,29-1 0,0 1 0,0 0 16,0 0-16,0 0 0,-29-1 0,29 1 16,0 0-16,-1-28 0,1 27 0,0 1 15,0 0-15,0-29 0,0 29 0,-1-28 16,1 28-16,28-29 0,-28 29 0,0-29 15,0 29-15,-1-28 0,1 27 0,0-27 16,0 0-16,-29-1 0,29 1 0,0-1 16,0 1-16,-29-1 0,29 1 0,0-29 15,0 0-15,0 1 0,-1-1 0,1 0 16,0 0-16,28-28 0,-28 29 0,0-29 16,28 28-16,-28-28 0,-1 28 0,29-28 15,-28 28-15,0-28 0,0 0 16,0 0-16,0 0 0,-1 0 0,29 0 15,-28 0-15,0 0 0,28 0 0,-28 0 16,28 0-16,-28 0 0,0 0 0,-1 0 16,1 0-16,0 0 0,0 29 0,0-29 15,-29 0-15,1 28 0,28-28 0,-29 0 16,1 0-16,-29 0 0,28 0 0,1 0 16,-29 0-16,29-28 0,-1 28 0,-27-57 15,27 29-15,-28 0 0,1-1 0,27-27 16,-28 28-16,29-29 0,-29 0 15,1 29-15,-1-28 0,28-1 0,-27 1 16,-1-1-16,28 1 0,-27-1 0,-1 0 16,0 1-16,0 28 0,29-29 0,-29 1 15,1-1-15,-1 29 0,0-29 0,0 1 16,1-1-16,-1 29 0,0-29 0,0 1 16,1-1-16,-1 29 0,-28-28 0,28-1 15,-28 1-15,29-1 0,-29-28 0,28 29 16,-28-29-16,0 0 0,0-28 0,0 28 15,0-28-15,0-28 0,0 28 0,-28 0 16,28 0-16,0 0 0,0 0 0,0 0 16,0 28-16,0 0 0,0 28 15,0-27-15,0 27 0,28 1 0,-28 27 16,0-27-16,28 28 0,-28-29 0,0 29 16,0 0-16,0-1 0,0 1 0,0 0 15,28-29-15,-28 29 0,0 0 0,0-1 16,0 1-16,0 0 0,0 0 0,0-1 15,0 1-15,29 0 0,-29 0 0,0-1 16,0 1-16,28 28 0,-28-28 16,0-1-16,0 1 31,0 56 63,0 1-32,-28-29-46,28 28-16,-29 0 15,1 1-15,0-1 16,28 0-16,-28 0 0,-1 1 0,1-1 16,0 0-16,-29 29 0,29-29 0,-29 28 15,29-27-15,-28-1 0,27 29 0,1-29 16,0 0-16,-1-28 0,29 28 0,0-84 31</inkml:trace>
  <inkml:trace contextRef="#ctx0" brushRef="#br0" timeOffset="53980.33">18969 5370 0,'-29'0'0,"1"0"16,28 28-1,0 0-15,28 1 16,29-1-16,-57 0 16,28 1-16,1-1 0,-1 0 0,-28 0 15,28 1-15,-28 27 0,28-28 0,-28 1 16,29 27-16,-29-28 0,28 1 0,-28 27 16,0-27-16,28-1 0,-28 28 15,28-27-15,-28-1 0,0 0 0,29 0 16</inkml:trace>
  <inkml:trace contextRef="#ctx0" brushRef="#br0" timeOffset="55062.54">19280 8846 0,'-29'0'16,"1"0"-16,0 0 16,0 0 15,84 0 16,-28 29-32,1-29-15,-1 28 0,0-28 16,0 0-16,29 0 0,-29 0 0,1 0 16,-1 0-16,0 0 0,0 0 0,1 0 15,-29 28-15,28-28 16,-28 28 0,0 1-16,-28-1 15,28 0-15,0 1 0,-29-1 16,29 28-16,0-27 0,0-1 0,-28 28 15,28-27-15,0-1 0,0 0 0,0 0 16,0 1-16,28-29 0,-28 28 0,29-28 16,-29 28-16,56-28 0,-28 0 15,1-56-15,-1 27 0,0 1 0</inkml:trace>
  <inkml:trace contextRef="#ctx0" brushRef="#br0" timeOffset="55212.5">19873 8281 0,'0'-28'0,"-28"28"0,0-28 16,0 28-16,28 28 31,28-28-31,0 0 16</inkml:trace>
  <inkml:trace contextRef="#ctx0" brushRef="#br0" timeOffset="66928.25">10912 12690 0,'0'-56'16,"-28"56"-1,28-28-15,0-1 0,-29 1 16,29 0-16,0 0 16,0-1-16,-28 1 0,28 0 15,0-1-15,-28 1 16,28 0-1,-28 28-15,-1 0 16,29-28-16,-28 28 0,0 0 16,0 0-16,-1 0 0,1 0 15,0 0-15,-1 0 0,29 28 16,-28-28-16,0 0 0,0 28 0,28 0 16,-29 1-16,1-1 0,0 0 0,28 1 15,-28-1-15,28 0 0,-29 0 0,29 1 16,0-1-16,0 0 0,0 0 0,0 1 15,0-1-15,0 0 0,29 0 16,-1-28-16,-28 29 16,56-29-16,-27 0 0,-1 0 0,0 0 15,0-57-15,1 57 0,-1-56 0,0 27 16,1 1-16,-1 0 0,0-29 0,0 29 16,1 0-16,-29 0 0,28-1 0,0 1 15,-28 56 16,0 1-15,0-1-16,0 0 0,-28 0 16,28 1-16,0-1 0,0 0 0,0 0 15</inkml:trace>
  <inkml:trace contextRef="#ctx0" brushRef="#br0" timeOffset="67262.05">11393 12464 0,'0'-28'16,"0"56"15,0 1-15,0 27-16,0-28 15,28 1-15,-28 27 0,0 1 0,0-1 16,0 1-16,0 27 0,0 1 0,0-28 16,-28 28-16,28-1 0,0 1 0,-29 0 15,29-29-15,0 29 0,-28 0 0,28-28 16,0-1-16,0 1 0,0-29 0,0 28 15,0-27-15,0-1 0,0 0 0</inkml:trace>
  <inkml:trace contextRef="#ctx0" brushRef="#br0" timeOffset="67595.86">11449 12295 0,'0'-29'16,"0"1"-16,-28 28 16,56 0 15,0 0-15,1 28-1,-1 1-15,0-29 0,0 28 0,29 0 16,-29 0-16,1 1 0,-1-1 0,0 0 15,0 1-15,1-29 0,-1 28 0,-28 0 16,28 0-16,-28 1 0,0-1 16,0 0-16,0 0 15,-28 1-15,0-1 0,-1 0 16,1-28-16,-28 28 0,27-28 0,-27 29 16,-1-29-16,29 0 0</inkml:trace>
  <inkml:trace contextRef="#ctx0" brushRef="#br0" timeOffset="68078.12">12834 12521 0,'0'-28'0,"29"-1"16,-29 1-16,0 0 0,0-1 15,0 1-15,0 0 0,0 0 16,0-1-16,0 1 0,0-28 0,0 27 16,0 1-16,0 0 0,-29 0 0,29-1 15,-28 29-15,28-28 0,-28 28 16,-1 0-16,1 0 0,0 0 0,28 57 15,-57-29-15,29 0 0,0 29 0,0-29 16,-1 28-16,1 1 0,0-1 0,0 1 16,-1-29-16,29 29 0,0-29 0,0 29 15,0-29-15,0 0 0,29 0 0,27 1 16,-28-29-16,29 0 16,-29 0-16,29-29 0,-1 29 0,1-56 15,-29 28-15,29-1 0,-1 1 0,-28 0 16,1 28-16,-1 0 0,0-28 0,-28-1 15,28 29-15,-28 29 32,-28-29-32,28 28 0,0 0 0,-56 0 15,56 1-15,-29 27 0,29-28 0,0 29 16,0-29-16,0 29 0,0-1 0,0-28 16</inkml:trace>
  <inkml:trace contextRef="#ctx0" brushRef="#br0" timeOffset="68495.62">14022 13001 0,'-57'0'16,"29"0"-1,56 0 16</inkml:trace>
  <inkml:trace contextRef="#ctx0" brushRef="#br0" timeOffset="76094.78">10912 15093 0,'28'0'0,"1"0"15,-29-28-15,0-1 16,0 1 0,-29 0-16,29-1 0,0 1 15,0 0-15,-28 0 0,28-1 16,0 1-16,0 0 0,-28 0 0,-1-1 16,29 1-16,-28 0 0,0 0 15,0-1-15,-1 29 0,1-28 16,0 28-16,0 0 0,-1 0 15,1 0-15,28 28 0,-28-28 0,28 29 16,0-1-16,-29 0 0,29 0 0,0 1 16,0-1-16,0 0 0,0 0 0,0 1 15,0-1-15,29-28 0,-29 28 0,28-28 16,29 0-16,-29 0 0,0 0 16,0 0-16,1-28 0,-1 28 15,0-28-15,0 28 0,1-29 0,-1 29 16,0-28-16,1 28 0,-1-28 15,-28 56 17,0 29-32,-28-29 0,28 28 15,-29-27-15,29-1 0,0 0 16,-28 1-16,28 27 0,0-28 0,0 29 16,0-29-16,0 29 0</inkml:trace>
  <inkml:trace contextRef="#ctx0" brushRef="#br0" timeOffset="76411.63">11364 15008 0,'0'-28'0,"0"-1"16,29 1-16,-29 0 0,0 0 16,0-1-16,0 58 31,0 27-15,0-28-16,0 29 0,0 0 0,28-1 15,-28 1-15,0-1 0,0 1 0,0-1 16,0 1-16,0-1 0,0 1 0,0-1 15,0 29-15,0-28 0,0-1 0,0 1 16,0-29-16,0 28 0,0-27 0</inkml:trace>
  <inkml:trace contextRef="#ctx0" brushRef="#br0" timeOffset="76711.53">11506 14810 0,'0'-28'0,"-29"0"16,1 28 0,56 0 15,1 28-15,27-28-16,-28 0 15,1 28-15,-1-28 0,0 28 0,1-28 16,-1 29-16,0-1 0,0 0 15,1 0-15,-29 1 16,28-1-16,-28 0 16,0 1-16,-28-29 31,-1 0-31,-27 0 16,28 0-16,-1-29 0,-27 29 0</inkml:trace>
  <inkml:trace contextRef="#ctx0" brushRef="#br0" timeOffset="76977.58">12241 14725 0,'0'29'0,"-29"-29"15,29 28 17,0 0-17,0 0-15,0 1 0,29-1 16,-29 0-16,0 0 0,28 1 16,-28-1-16,0 29 0,0-29 0,28 0 15,-28 0-15,0 1 0</inkml:trace>
  <inkml:trace contextRef="#ctx0" brushRef="#br0" timeOffset="77178.12">12439 14301 0,'0'-28'0,"-29"0"15,1 28-15,0 0 16,28 28-1,0 0 1,28-28-16,-28 29 0,28-1 0,-28 0 16,29 0-16,-1 1 0,0-1 0</inkml:trace>
  <inkml:trace contextRef="#ctx0" brushRef="#br0" timeOffset="77611.58">13004 14810 0,'28'0'15,"-28"-28"1,0 0-16,0-1 16,28 29-16,-28-28 0,0 0 15,0 0-15,0-1 16,-56 29-16,56-28 15,-28 28-15,-1 0 0,1 0 16,0 0-16,28 28 16,-28-28-16,-1 29 0,29-1 0,-28 0 15,28 0-15,-28 29 0,28-29 0,0 0 16,0 1-16,0 27 0,0-28 0,0 1 16,28-29-16,-28 28 0,57-28 0,-29 28 15,0-28-15,0 0 0,1 0 16,27 0-16,-28-28 0,1 28 0,27-57 15,-27 57-15,-1-28 0,0 28 0,0-28 16,1 28-16,-1-28 0,0 28 0,-28-29 16,0 58 15,0-1-31,0 0 0,0 0 16,0 1-16,0-1 0,0 0 0,0 1 15,0-1-15,0 0 0,0 0 0</inkml:trace>
  <inkml:trace contextRef="#ctx0" brushRef="#br0" timeOffset="78861.13">10601 12012 0,'-28'-28'0,"-1"-1"16,1 1-16,0 0 15,0 28-15,-1-28 0,1 28 16,0-29-16,0 29 15,-1 0-15,1 0 0,0 0 16,28 57-16,-28-29 0,-1 0 16,1 29-16,0 0 0,-1 27 0,1 1 15,28 0-15,-28 0 0,28 0 0,0 28 16,0 0-16,0-29 0,56 29 0,-27-28 16,27 0-16,-27-28 0,27-1 0,29 1 15,-29-1-15,29-28 0,-28 1 0,28-29 16,-1 0-16,1 0 0,-28-57 0,28 29 15,-1-29-15,-27 1 0,28-1 0,-29-27 16,29-1-16,-28-28 0,-29 28 0,28-28 16,-27 28-16,-1-28 0,-28 28 15,0 29-15,0-29 0,-57 28 0,1 1 16,28-1-16,-29 1 0,-28 27 0,29-27 16,-29 28-16,0-1 0,29 1 0,-29 0 15,0 28-15,0-28 0</inkml:trace>
  <inkml:trace contextRef="#ctx0" brushRef="#br0" timeOffset="80427.48">10771 15545 0,'28'0'0,"-56"0"141,-1 0-125,29 28-16,-28-28 0,28 29 0,-28-29 15,28 28-15,-28-28 0,28 56 0,-29-56 16,1 29-16,28-1 0,-28 0 15,-1 0-15,1 1 0,28-1 0,-28-28 16,0 28-16,-1 0 0,1 1 0,0-1 16,0-28-16,-1 28 0,1-28 0,0 29 15,0-29-15,28 28 0,-29-28 0,1 0 16,28 28 15,28-28-15,29 0-16,-29 28 15,0-28-15,1 0 0,27 29 0,1-29 16,-29 0-16,28 28 0,1-28 0,-29 0 16,29 0-16,-1 0 0,1 0 0,-1 0 15,-27 0-15,27 0 0,1 0 16,-29 0-16,0 0 0,29-28 0,-29 28 16,0 0-16,1-29 0,-1 29 15,-28-28 1,0 0-16,0 0 15,0-29-15,-57 29 0,57-29 0,-28 1 16,0-1-16,0 1 0,-1-1 0,1 1 16,0-1-16,-29 29 0,1-29 0</inkml:trace>
  <inkml:trace contextRef="#ctx0" brushRef="#br0" timeOffset="83461.08">11732 11984 0,'0'-29'219,"0"1"-188,-57 28-31,57-28 16,-28 28 15,28-28-15,-28 28-1,-1 0 17,1 0-32,28 28 15,-28-28-15,0 28 0,-1-28 0,29 28 16,-28 1-16,0-1 0,0 0 0,-1 1 16,1-1-16,0 0 0,-1 29 0,1-29 15,0 0-15,0 29 0,-1-1 0,1-28 16,0 29-16,28 0 0,-28-1 0,-1 1 15,29-1-15,-28 29 0,28-29 0,0 29 16,0 0-16,0 0 0,0 0 16,28-29-16,-28 29 0,57-29 0,-29 1 15,29-1-15,-29-27 0,28-1 0,1-28 16,0 0-16,-1 0 0,29 0 0,-29-28 16,29-29-16,-28 29 0,28-29 0,-1 1 15,-27-29-15,-1 29 0,29-1 0,-28-28 16,-29 29-16,29-29 0,-29 28 0,0 1 15,0-1-15,1 1 0,-29-1 0,0 1 16,0 28-16,0-29 0,0 0 0,-29 29 16,29-28-16,-56 27 0,28 1 0,-29 0 15,1-29-15,-1 29 0,0 0 0,-27 0 16,27 28-16,-28-29 0,1 29 0,-1 0 16</inkml:trace>
  <inkml:trace contextRef="#ctx0" brushRef="#br0" timeOffset="90611.02">11845 15828 0,'0'-29'15,"-28"29"1,-1 0-16,29-28 15,-28 28 79,28 28-63,-28 1-15,0-29 0,28 28-16,-29-28 0,1 28 0,0 0 15,-1-28-15,1 29 0,0-1 0,0 0 16,-1 1-16,1-1 0,0-28 16,0 28-16,-1-28 0,1 28 15,0-28-15,-1 29 0,1-29 16,28 28-16,-28-28 0,0 0 15,-1 28 1,1-28-16,28 28 16,-28-28-1,28 29 1,28-29 218,0 0-218,1 0-16,-1 0 0,0 0 16,0 0-16,1 0 0,-1 0 0,0 0 15,29 28-15,-1-28 0,-27 0 0,27 28 16,29-28-16,-28 0 0,-1 0 0,1 0 15,27 0-15,-27 0 0,-1 0 0,1 28 16,0-28-16,-1 0 0,-28 0 0,29 0 16,-29 0-16,0 0 0,1 0 0,-1 0 15,-28-28 79,0 0-94,0 0 16,0-1-16,0 1 0,-28 0 15,28 0-15,-29-29 0,1 1 0,0-1 16,0-28-16,-1 0 0,1 1 0,-28-1 16,-1 0-16,0 0 0,1 0 0,-29 29 15,29-1-15</inkml:trace>
  <inkml:trace contextRef="#ctx0" brushRef="#br0" timeOffset="92460.8">13004 11899 0,'0'-28'0,"-28"-1"15,28 1 1,-29 28-16,29-28 0,-28 28 15,28-28-15,0-1 32,-28 29-17,0 29 17,-1-1-17,1-28-15,0 28 16,-1 0-1,1 1-15,0-29 0,28 28 16,-28 0-16,-1 0 0,1 1 16,28-1-16,-28 0 0,0 1 0,-1-1 15,1 28-15,28-27 0,-28 27 0,0 1 16,-1-29-16,1 28 0,0 1 0,28 0 16,-29-1-16,1 1 0,0-1 0,28 1 15,-28-1-15,-1 1 0,29-1 0,0 1 16,0-1-16,0 1 0,0-1 0,0 1 15,29-1-15,-29 1 0,56-1 0,-28-27 16,29 27-16,0-28 0,-1 1 0,1-1 16,-1 0-16,1-28 0,27 0 15,1 0-15,0 0 0,0 0 0,0-56 16,0 27-16,28 1 0,-29-28 0,1 27 16,28-27-16,-56-1 0,28-27 0,-29 27 15,1 1-15,-1-29 0,-27 28 0,-1 1 16,0-29-16,-28 28 0,28 1 0,-28-1 15,0 1-15,0-1 0,-56 1 0,28-1 16,-29 1-16,0 27 0,1-27 0,-1-1 16,1 29-16,-29-28 0,0 27 0,0-27 15,1 27-15,-1 1 0,0 0 0,0 28 16,29-28-16,-29 28 0,28 0 16</inkml:trace>
  <inkml:trace contextRef="#ctx0" brushRef="#br0" timeOffset="97509.81">13202 15799 0,'0'-28'15,"28"28"16,0 0-15,-28-28 31,0 56-16,0 0 0,-28-28-15,28 29-16,-28-1 16,28 0-16,-28-28 0,28 28 15,-29 1-15,1-1 0,0 0 16,-1 1-16,1-1 0,0 28 0,28-27 16,-28-1-16,-29 0 0,29 0 0,0 1 15,-1-1-15,29 0 0,-28 0 0,0 1 16,-1-29-16,29 28 0,-28 0 15,56-28 48,1 0-47,-1 0-16,0 28 15,1-28-15,-1 0 0,28 29 0,-27-29 16,27 0-16,1 0 0,28 0 0,-29 0 15,29 28-15,-29-28 0,29 0 0,0 0 16,-28 0-16,-1 0 0,29 0 0,-29 0 16,1 0-16,-29 0 0,1 0 0,27 28 15,-28-28-15,1 0 16,-29-56 0,0 27-16,-29-27 15,29 28-15,-28-29 0,28-28 16,-56 29-16,27-29 0,1 0 0,0 0 15,-29 29-15,29-29 0,-29 0 0</inkml:trace>
  <inkml:trace contextRef="#ctx0" brushRef="#br0" timeOffset="105459.31">10375 4239 0,'0'-28'31,"0"0"1,0 0-17,0-1 16,28 29-31,0 0 0,1-28 16,-1 0-16,0 28 0,0 0 16,1-28-16,-1-1 0,0 29 15,1-28-15,-1 0 0,0 28 0,0-29 16,1 29-16,27-28 0,-28 28 0,1-28 16,-1 28-16,29-28 0,-29 28 0,0 0 15,29 0-15,-29 0 0,0 0 0,29 0 16,-29 0-16,0 28 0,29-28 0,-29 28 15,29-28-15,-29 57 0,28-29 0,1-28 16,-1 28-16,1 1 0,0-1 0,-1-28 16,1 28-16,-29 0 0,28-28 0,1 29 15,-1-29-15,1 28 0,0 0 16,-1-28-16,1 28 0,-1-28 0,-28 29 16,29-1-16,-29-28 0,29 28 0,-29 0 15,0-28-15,1 29 0,-1-29 16,0 28-16,0-28 0,-28 28 15</inkml:trace>
  <inkml:trace contextRef="#ctx0" brushRef="#br0" timeOffset="105893.29">12241 3900 0,'-29'-28'15,"1"28"-15,0-28 0,-29 28 0,29-29 16,0 29-16,-1-28 0,1 0 16,0 28-16,28-28 15,28 56 17,0 0-32,29 0 15,-29 1-15,1-29 0,-1 28 16,0 0-16,0-28 0,29 28 0,-29 1 15,0-1-15,1-28 0,-1 28 0,29 1 16,-29-1-16,0 0 0,0-28 16,-28 28-16,29 1 0,-29-1 15,0 0-15,0 0 16,-57 1-16,1-1 16,27 0-16,-27 0 0,-1 1 0,1-1 15,-1 0-15,1 1 0,-1-1 0,0 0 16,1 0-16,-1 1 0,29-29 0,0 28 15,0-28-15</inkml:trace>
  <inkml:trace contextRef="#ctx0" brushRef="#br0" timeOffset="106667.52">13598 4974 0,'-29'0'16,"1"0"-16,0 0 0,-1 0 0,1 0 15,0 29-15,0-29 0,-1 0 0,1 0 16,0 0-16,0 0 0,-1 0 0,1 0 15,0 0-15,0 0 16,-1 0-16,1 0 16,28 28-1,28-28 32,1 0-47,-1 0 0,0 0 16,0 0-16,1 0 0,27 28 0,-28-28 15,29 0-15,-29 0 0,29 28 0,-1-28 16,1 29-16,-1-29 0,1 0 0,-1 0 16,29 28-16,-28-28 0,-1 0 0,29 0 15,-28 0-15,-1 0 0,29 0 0,-28 0 16,27-28-16,-27 28 0,-1 0 0,1-29 16,-29 29-16,29 0 0,-29 0 0,0 0 15,1 0-15,-58 0 78</inkml:trace>
  <inkml:trace contextRef="#ctx0" brushRef="#br0" timeOffset="107193.13">14333 4381 0,'-29'0'0,"1"0"15,28-29-15,-28 29 16,28-28-16,28 28 47,-28 28-47,57-28 0,-29 0 15,0 29-15,0-29 0,1 28 0,27-28 16,-28 28-16,29-28 0,0 0 0,-1 29 16,1-29-16,-1 28 0,1-28 0,27 0 15,-27 0-15,0 28 0,-1-28 0,1 0 16,-29 28-16,0-28 0,0 29 0,1-29 16,-29 28-16,0 0 15,0 0-15,-57 1 0,57-1 16,-56 0-16,27 29 0,1-29 15,-28 0-15,-1 0 0,29 29 0,-29-29 16,1 29-16,27-29 0,-27 0 0,28 29 16,-1-29-16,1 0 0,28 29 0,-28-29 15,28 0-15,0 1 0,0-1 16</inkml:trace>
  <inkml:trace contextRef="#ctx0" brushRef="#br0" timeOffset="108826.53">15887 4522 0,'0'28'0,"-28"-28"0,28 29 15,28-29 48,-28-57-63,29 57 0,-29-28 15,28 28-15,0-28 0,0-1 0,1-27 16,27 27-16,-27 1 0,-1-28 0,28 27 16,1-27-16,-1-1 0,1 29 15,-1-28-15,29-1 0,-28 0 0,28 29 16,-29-28-16,29 27 0,-28-27 0,-1 28 15,1-29-15,27 29 0,-27 0 0,-1-1 16,1 1-16,0 0 0,-1 0 0,1-1 16,-1 1-16,1 0 0,-1-1 0,1 1 15,-1 0-15,1 28 0,-1-28 0,1-1 16,-1 29-16,29-28 0,-28 28 0,-1 0 16,1-28-16,28 28 0,-29 0 0,29 0 15,0 0-15,-29 0 0,29 0 0,-28 28 16,28-28-16,-1 28 0,1-28 15,-28 29-15,28-29 0,-1 28 0,1-28 16,-28 28-16,27-28 0,1 0 0,0 0 16,-28 0-16,27 0 0,1 0 0,-28 0 15,28 0-15,-29 0 0,29 0 0,-28 0 16,-1 0-16,1 0 0,-1 0 0,-28 57 16,29-57-16,-29 28 0,29 0 0,-29 1 15,29-1-15,-29 0 0,28 0 0,1 1 16,-1 27-16,1-28 0,-29 1 0,29-1 15,-1 0-15,1 0 0,-1 1 0,1-1 16,-1 0-16,-27 0 0,27 1 0,1-1 16,-29-28-16,29 28 0,-29 1 0,28-1 15,-27 0-15,27 0 0,-27 1 16,-1-29-16,28 28 0,-27 0 0,27 0 16,-28 1-16,29-29 0,-29 28 0,29 0 15,-29-28-15,0 28 0,29 1 0,-29-29 16,0 28-16,1-28 0,27 28 0,-28-28 15,1 29-15,-1-29 0,29 28 0,-29-28 16,0 28-16,0-28 0,1 28 0,-1-28 16,0 29-16,0-29 0,-28 28 0,29-28 15,-1 28-15,0 0 0,0-28 16,-28 29-16,29-29 16,-29 28-16,0 0 15,28-28-15,-28 28 0,28 1 16,-28-1-16,29 0 15,-29 0 1,28 1-16,0-1 16,0-28 31,-56 0 62,0 0-93,0 0-1,-1-28-15,1 28 16,0-29-16,-1 29 15,29-28-15,-28 28 0,0-28 0,0 0 16,-1-29-16,1 29 0,0 0 16,0-29-16,-1 1 0,1 27 0,-28-27 15,27-1-15,1 1 0,0-1 0,-29 1 16,29 27-16,0 1 0</inkml:trace>
  <inkml:trace contextRef="#ctx0" brushRef="#br0" timeOffset="109375.57">22418 4861 0,'0'-28'15,"0"0"1,0-1-16,0 1 15,0 0 1,0 0-16,0-1 0,0 1 16,0 0-16,0-29 15,0 29-15,0 0 0,0-29 0,0 29 16,0-29-16,0 29 0,-29-28 0,29-1 16,0 29-16,-56-29 0,56 1 0,0 28 15,0-29-15,-28 29 0,28-1 0,-29 1 16,29 0-16,-28 0 0,28-1 0</inkml:trace>
  <inkml:trace contextRef="#ctx0" brushRef="#br0" timeOffset="109793.05">22446 4748 0,'-28'0'31,"28"28"-31,-29-28 47,-27 0-31,28 0-16,-29 0 16,29 29-16,-1-29 0,1 28 0,-28-28 15,27 0-15,-27 0 0,28 28 0,-29-28 16,29 28-16,-29-28 0,29 29 0,-29-29 15,29 0-15,0 0 0,0 0 0,-1 0 16,1 0-16,28-29 16</inkml:trace>
  <inkml:trace contextRef="#ctx0" brushRef="#br0" timeOffset="161522.66">18432 12379 0,'-29'29'31,"29"-1"-31,-28 0 0,28 1 16,0 27-16,0-28 0,0 29 0,0-1 16,0 1-16,0-1 0,0 1 0,0-1 15,0 1-15,0 28 0,0-29 16,0 1-16,0 28 0,0-29 0,0 1 15,0-1-15,-28 1 0,28-1 0,0 1 16,0-29-16,-28 0 0</inkml:trace>
  <inkml:trace contextRef="#ctx0" brushRef="#br0" timeOffset="161856.47">18997 12690 0,'-28'0'16,"-29"0"-16,29 29 16,0-29-16,-1 28 0,1-28 0,0 28 15,0 0-15,28 1 0,-29 27 0,29-28 16,0 29-16,-28 0 0,28-1 0,0 1 16,0-1-16,0 1 0,0-1 0,0 1 15,28 27-15,-28-55 0,57 27 0,-29 1 16,0-29-16,29 0 0,-29 1 0,29-29 15,-1 0-15,1 0 0,-1 0 0,1-57 16,28 29-16,-29-29 0,1 1 16,-29-29-16,29 0 0,-29 29 0,0-29 15,-28 0-15,0 0 0,0 29 0,-28-1 16,-29 1-16,1-1 0,-1 29 0,-28 0 16,1-1-16,-1 29 0,0 0 0,-28 0 15,28 0-15,0 0 0</inkml:trace>
  <inkml:trace contextRef="#ctx0" brushRef="#br0" timeOffset="163122.94">19619 12182 0,'0'28'31,"0"0"-15,0 0-1,0 1-15,0-1 0,0 0 0,0 0 16,0 1-16,0-1 0,0 0 0,0 1 15,0-1-15,0 0 0,0 0 0,0 1 16,0-1-16,0 0 16,0 0-16,28-28 31,29 0-15,-29 0-16,0 0 15,1 0-15,-1 0 16,-28 29-16,28-29 0,-28 28 0,28-28 15,1 56-15,-1-56 0,-28 29 0,28-1 16,0 0-16,1 0 0,-29 1 16,28-1-16,-28 0 0,0 1 15,-57-1-15,57 0 16,-28-28-16,0 28 0,0-28 0,-1 29 16,1-29-16,0 0 0,-29 0 0,29 0 15,0 0-15,-29 0 0,29-29 0,-29 29 16,29-56-16,-28 28 0,27-1 15</inkml:trace>
  <inkml:trace contextRef="#ctx0" brushRef="#br0" timeOffset="163272.41">19760 12295 0,'57'28'46,"-29"-28"-46,0 0 0,29 0 0,-29 0 16,0 0-16,1 0 0</inkml:trace>
  <inkml:trace contextRef="#ctx0" brushRef="#br0" timeOffset="163923.04">17357 13058 0,'0'-28'15,"0"-1"-15,29 29 0,-29-28 16,0 56 15,0 29-15,0-29-16,0 29 0,0-29 16,0 0-16,0 29 0,0-1 0,0-28 15,0 29-15,0-29 0,0 0 0,0 29 16,0-29-16,0 1 0,0-1 15,0-56 1,28-1 0,-28 1-16,28-29 0,0 29 15,1-28-15,-1 27 0,-28-27 0,28-1 16,1 29-16,-1 0 0,0 0 0,-28-1 16,28 29-16,-28-28 0,29 28 0,-1 0 15,-28 57-15,28-29 16,-28 28-16,28-27 0,1 27 15,-1-28-15,-28 29 0,28-29 0,0 29 16,1-29-16,-1 0 0,0 1 0,-28-1 16,29 0-16</inkml:trace>
  <inkml:trace contextRef="#ctx0" brushRef="#br0" timeOffset="167322.79">23181 13284 0,'0'-28'15,"0"-1"-15,0 1 16,-28 0-1,28 0-15,0-1 0,-29 29 16,29-28-16,0 0 0,-28 28 0,28-28 16,-28 28-16,28-29 0,-28 29 0,-1 0 15,1 0-15,0 0 16,28 29-16,-29-29 0,1 56 16,28-28-16,-28 1 0,28-1 0,0 28 15,0-27-15,-28 27 0,28-28 0,0 29 16,0-29-16,0 0 0,56 29 0,-56-29 15,28 1-15,1-1 0,-1-28 0,0 28 16,1 0-16,-1-28 0,28 0 0,-27 0 16,27 0-16,-28 0 0,29-28 0,-29 28 15,29-56-15,-29 27 0,0 1 16</inkml:trace>
  <inkml:trace contextRef="#ctx0" brushRef="#br0" timeOffset="167839.53">23605 12436 0,'0'-57'16,"0"29"-16,0 0 0,0 0 15,0-1-15,0 1 0,0 0 0,0 0 16,0 84-1,0-28 1,0 1-16,0-1 0,0 0 16,0 29-16,0-29 0,0 29 0,0-1 15,0 1-15,0 27 0,0-27 0,0 28 16,0-1-16,0 1 0,0 0 0,0 0 16,0 0-16,0-29 0,0 29 0,0-29 15,0 29-15,0-28 0,0-29 16,28 0-16,-28 1 0,28-1 0,-28 0 15,29-28-15,-1-28 16,-28 0-16,0-1 16,0 1-16,0-28 0,0-1 0,0 29 15,28-29-15,-28 1 0,0-1 0,0 1 16,0 27-16,0-27 0,0 28 0,0-1 16,0 1-16,0 0 0,29 0 0,-29-1 15,28 29-15,0 0 16,0 0-16,1 0 15,-1 29-15,0-29 0,-28 28 0,28 0 16,1 0-16,-29 1 0,28 27 16,0-28-16,-28 1 0,0-1 0,28 28 15,-28-27-15,0-1 0,0 0 0,0 29 16,0-29-16,0 0 0,0 1 0,0-1 16</inkml:trace>
  <inkml:trace contextRef="#ctx0" brushRef="#br0" timeOffset="168506.1">21428 12464 0,'28'0'31,"-28"29"-15,29-1-16,-29 0 16,28 0-16,-28 29 0,28-29 0,1 29 15,-29-1-15,28 1 0,-28 27 0,28-27 16,-28 28-16,28-29 0,-28 29 0,0 0 16,29 0-16,-29-1 0,0-27 15,0 28-15,28-29 0,-28 1 0,0-1 16,0-27-16,28 27 0,-28-28 0</inkml:trace>
  <inkml:trace contextRef="#ctx0" brushRef="#br0" timeOffset="168922.59">22615 12747 0,'-28'0'63,"28"28"-48,-28 0-15,0-28 16,28 29-16,-29-29 0,1 0 0,28 56 16,-28-56-16,0 28 0,-1-28 0,1 29 15,0-29-15,28 28 16,-28-28-16,56 28 31,0-28-15,0 29-16,1-29 0,-1 0 15,-28 28-15,28-28 0,0 28 0,1-28 16,-1 0-16,-28 28 0,28 1 0,-28-1 16</inkml:trace>
  <inkml:trace contextRef="#ctx0" brushRef="#br0" timeOffset="169105.93">22248 13256 0,'-28'0'0,"-1"0"16,29 56-16,57-28 15,-57 1-15,57-1 16,-29-28-16,28 28 0,1-28 0,-1 28 16,1 1-16,-1-29 0,1 28 0,-29-28 15</inkml:trace>
  <inkml:trace contextRef="#ctx0" brushRef="#br0" timeOffset="169655.94">24849 12690 0,'-29'0'15,"1"0"-15,0 0 16,0 0 0,-1 0 15,1 0-16,28 29-15,-28-29 0,0 28 0,-1 0 16,29 0-16,-28 1 0,0-1 0,-29 0 16,29-28-16,0 28 0,-1 1 0,1-29 15,0 28-15,0-28 0,28 28 0,-29-28 16,58 0 15,-1 29-31,0-29 0,0 0 16,29 0-16,-29 28 0,1-28 0,-1 28 15,0-28-15,0 28 0,1 1 16,-1-29-16,0 28 0,0 0 0</inkml:trace>
  <inkml:trace contextRef="#ctx0" brushRef="#br0" timeOffset="169856.22">24453 13284 0,'-28'0'0,"28"28"0,-29 0 16,29 1-16,0-1 15,57-28-15,-57 28 0,28-28 0,29 28 16,-29-28-16,0 0 0,29 29 0,-1-29 16,1 0-16,-1 0 0,1 0 0,-29 28 15,29-28-15</inkml:trace>
  <inkml:trace contextRef="#ctx0" brushRef="#br0" timeOffset="170288.64">25527 12606 0,'-28'0'31,"0"0"-15,28 28-16,0 0 16,0 0-16,0 1 0,0-1 0,0 28 15,0-27-15,0 27 0,0 1 0,0-1 16,0 1-16,0-1 0,0 1 0,0-1 15,-29 1-15,29-1 0,0 29 0,-28-28 16,28-1-16,0-27 0,0 27 16</inkml:trace>
  <inkml:trace contextRef="#ctx0" brushRef="#br0" timeOffset="170656.31">26093 12747 0,'-29'0'15,"29"28"17,0 29-32,0-29 15,0 0-15,0 0 0,0 29 16,0-29-16,0 29 0,0-1 0,0 1 15,-28 28-15,28-29 0,0 1 0,0 27 16,0-27-16,0 0 0,0 27 0,0-55 16,28 27-16,-28 1 0,57-29 0,-57 0 15,28 0-15,0-28 0,1 0 0,-1 0 16,0 0-16,0-28 0,1-28 0,-1 27 16,0-27-16,-28-1 0,29 1 0,-29-1 15,0-28-15,28 29 0,-28-29 0,0 29 16,-57-29-16,57 28 0,-28 1 15,0-1-15,-29 1 0,29 27 0,0-27 16,-29 28-16</inkml:trace>
  <inkml:trace contextRef="#ctx0" brushRef="#br0" timeOffset="171105.68">26743 12153 0,'0'29'16,"-28"-29"-16,-1 0 15,29 28 16,0 0-31,0 0 16,0 1-16,0-1 16,0 0-16,0 0 0,0 1 0,0-1 15,-28 0-15,28 1 0,0-1 16,0 0-16,28-28 16,1 0-1,-29 28-15,28-28 0,0 0 16,0 0-16,1 0 0,-29 29 15,28-29-15,0 0 0,-28 28 0,28 0 16,-28 0-16,0 1 16,0-1-16,0 0 0,0 0 15,0 1-15,0-1 0,-28 0 0,28 0 16,-28 1-16,-29-1 0,29-28 16,0 28-16,0-28 0,-1 0 0,-27 0 15,27 0-15,1-28 0</inkml:trace>
  <inkml:trace contextRef="#ctx0" brushRef="#br0" timeOffset="171256.13">26686 12182 0,'29'-29'16,"-1"29"-16,0 0 16,0 0-16,29 0 15,-29 0-15,0 0 0,29 0 16,-29 29-16,0-29 0,29 28 0,-29-28 15,1 28-15</inkml:trace>
  <inkml:trace contextRef="#ctx0" brushRef="#br0" timeOffset="176271.84">29230 13030 0,'-28'0'15,"-28"0"-15,27 0 16,58 0 15,-1 0-31,28 0 16,-27-29-16,-1 29 15,-28-28 110,0 0-93,0 56 46,0 0-63,0 1-15,0-1 0,0 28 0,0-27 16,0 27-16,0 1 0,-28 27 0,28-27 16,0 28-16,0 0 0,-29-1 0,29 29 15,-28-28-15,28 0 0,0 0 0,0 0 16,0-1-16,0-27 0,0-1 0,0-27 15,0-1-15,28 0 0</inkml:trace>
  <inkml:trace contextRef="#ctx0" brushRef="#br0" timeOffset="176655.46">29824 13030 0,'0'28'15,"-28"-28"-15,28 28 16,0 0-16,0 1 16,0-1-16,0 0 0,0 0 15,0 1-15,0-1 0,0 28 0,0 1 16,0-1-16,0 1 0,-28 0 0,28-1 15,0 29-15,-29-29 0,29 29 0,0-28 16,-28 28-16,28-29 0,0 1 0,0-29 16,0 28-16,0-27 0,28-1 0,-28 0 15,57-28-15,-57 28 0,56-28 0,-27 0 16,27-56-16,-27 28 0,-1-1 16,0-27-16,0-1 0,-28 1 0,29-1 15,-1 1-15,-28-29 0,0 28 0,0-27 16,0 27-16,0 1 0,-28-1 15,28 0-15,-85 29 0,57-28 0,-1-1 16,-27 29-16,-1 0 0</inkml:trace>
  <inkml:trace contextRef="#ctx0" brushRef="#br0" timeOffset="176956.36">30248 12577 0,'-28'0'0,"28"-28"15,-28 28-15,28 57 32,28-1-17,-28-28-15,0 1 0,0 27 0,0 1 16,0-29-16,0 28 0,0 1 0,0-29 16,0 29-16</inkml:trace>
  <inkml:trace contextRef="#ctx0" brushRef="#br0" timeOffset="177272.21">30701 12577 0,'0'-28'16,"-57"28"-1,57 28 1,0 29-1,0-29-15,0 0 0,0 29 16,-28-29-16,28 29 0,0-1 0,0-28 16,0 29-16,0 0 0,0-1 0,0-28 15,28 29-15,-28-29 0,0 0 0,57 1 16,-57-1-16,28-28 0,0 0 0,0 0 16,1 0-16,-1-28 0,0-1 15,-28 1-15,28-28 0,1-1 0,-1 1 16,-28-1-16,0 0 0,28 1 0,-28-1 15,0 1-15,0 28 0,-56-29 0,56 29 16,-57 0-16,1-1 0</inkml:trace>
  <inkml:trace contextRef="#ctx0" brushRef="#br0" timeOffset="178372.31">31492 13482 0,'0'-29'0,"-28"29"0,0 0 16,-1 0-16,1 0 0,56 0 47,1 0-47,27 0 15,-28 0-15,1 0 0,27 0 0,1 0 16,-29 0-16,28 0 0,1 0 0,0 0 16,-29 0-16,28 0 0,1 0 0,-1 0 15,-27 0-15,-1 29 0,0-29 0,1 28 16,-1-28-16,0 28 0,-28 1 15,0-1-15,0 0 16,0 0-16,0 1 16,0 27-16,0-28 0,0 1 0,-28 27 15,28 1-15,-28-29 0,28 29 0,-29-29 16,1 28-16,0-27 0,-1 27 0,29-28 16,-28 1-16,28-1 0,-28-28 15,28-57-15,0 29 16</inkml:trace>
  <inkml:trace contextRef="#ctx0" brushRef="#br0" timeOffset="178554.64">32029 12888 0,'28'-28'0,"-28"84"16,-56-56-16,56 29 15,-28 27-15,28-27 0,-57 27 16,57 1-16,-28-29 0,0 28 0,-1 1 15,1-1-15,0 29 0,-1-28 0,29-1 16,-28 29-16,0-28 0,0 27 0,-1-27 16,1 28-16,0-29 0,0 1 0,28-29 15,-29 0-15,29 1 0</inkml:trace>
  <inkml:trace contextRef="#ctx0" brushRef="#br0" timeOffset="178955.19">31492 13171 0,'-28'0'0,"0"0"16,-1 28-16,29 0 16,0 1-16,0-1 15,0 0-15,0 0 0,0 1 16,29-1-16,-29 28 0,0-27 15,0-1-15,0 29 0,-29-29 0,29 28 16,-28 1-16,28-1 0,-57-27 16,29 27-16,28 1 0,-28-1 0,0-27 15,-1-1-15,29 28 0,-28-27 0,0-1 16,0 0-16,28 0 0,-29-28 16,29 29-16,-28-29 0,28 28 0,-28-28 15,28 28-15,-29-28 0,29 28 0,0 1 16,0-1-1,29 0-15,-29 0 0,56-28 0,1 29 16,-1-1-16,29 0 0,0 1 0,0-1 16,0 0-16,28 0 0,0 1 0,0-29 15,0 28-15,0-28 0,-28 28 0,28 0 16,-28-28-16,-1 0 0,-27 29 0</inkml:trace>
  <inkml:trace contextRef="#ctx0" brushRef="#br0" timeOffset="179154.48">33019 14301 0,'-29'29'0,"1"-1"15,28 0 1,0 0-16,57-28 15,-57 29 1</inkml:trace>
  <inkml:trace contextRef="#ctx0" brushRef="#br0" timeOffset="184538.2">22276 15065 0,'-56'0'0,"27"0"16,1 0-16,0 0 0,0 0 15,-1-29-15,1 29 0,0 0 0,0-28 16,-1 28-16,1 0 0,0 0 0,-1 0 16,1 0-16,0 0 0,0 0 0,-1 28 15,1 1-15,0-1 0,0 0 0,-1 29 16,1-29-16,28 28 0,-28 1 0,0-1 16,-1 1-16,29-1 0,0 1 0,-28 0 15,28-1-15,0-28 0,0 29 16,57-29-16,-57 0 0,56 1 0,-28-1 15,29-28-15,-29 0 0,29 0 0,-1 0 16,1-28-16,-29-1 0,29 1 0,-1 0 16</inkml:trace>
  <inkml:trace contextRef="#ctx0" brushRef="#br0" timeOffset="185070.77">22502 14499 0,'0'-28'15,"-28"28"1,28 28 15,0 29-31,0-29 0,0 0 16,0 29-16,0-1 0,-28 1 15,28-1-15,0 1 0,0 28 0,0-29 16,0 29-16,-28-28 0,28 27 0,-29-27 16,29 28-16,0-29 0,0 1 0,0-1 15,0-27-15,-28-1 0,28 0 0,0 0 16,28-56-1,-28-28 1,29 27-16,-29 1 0,28-29 16,-28 29-16,0-28 0,28-1 0,-28 1 15,28-1-15,-28 1 0,29 27 0,-29 1 16,28 0-16,-28 0 0,0-1 0,28 29 16,0 0-1,-28 29-15,29-29 16,-29 28-16,28 0 0,-28 0 0,28 1 15,-28-1-15,0 0 0,29 0 0,-29 1 16,0-1-16,0 0 0,0 29 0,28-29 16,-28 0-16,0 0 0,0 1 0,0-1 15,0 0-15,0 1 0</inkml:trace>
  <inkml:trace contextRef="#ctx0" brushRef="#br0" timeOffset="185538.08">23831 15093 0,'-56'0'16,"27"0"-16,1 0 15,0 0 1,-1 0-16,1 0 15,0 0-15,0 0 0,-1 0 0,1 0 16,0 56-16,0-56 0,-1 0 0,1 0 16,0 29-16,-1-29 0,1 28 0,0-28 15,28 28-15,-28-28 0,28 28 0,0 1 16,28-29 0,0 0-1,0 28-15,29-28 0,-29 28 0,1-28 16,27 28-16,-28-28 0,29 29 0,-29-29 15,0 28-15,1-28 0,-1 0 0,0 0 16,1 28-16,-1-28 0,-28 28 0</inkml:trace>
  <inkml:trace contextRef="#ctx0" brushRef="#br0" timeOffset="185721.41">23464 15488 0,'-29'0'16,"29"29"-16,0-1 16,29 0-1,27 1-15,-28-29 0,1 0 16,27 28-16,-28-28 0,1 0 0,27 28 16,-27-28-16,-1 0 0</inkml:trace>
  <inkml:trace contextRef="#ctx0" brushRef="#br0" timeOffset="186454.81">24594 14895 0,'0'-28'0,"-28"28"16,0 0-16,0 0 16,-1 0-16,58 0 31,27 28-31,-28-28 0,1 28 15,-1-28-15,0 28 0,0-28 0,1 29 16,-1-1-16,0-28 0,0 28 0,1 1 16,-29-1-16,0 0 15,0 0-15,0 1 0,0-1 0,0 0 16,0 29-16,-29-29 0,29 0 0,-56 29 16,28-29-16,-1 0 0,1 29 0,0-29 15,0-28-15,-1 28 0,1 1 0,0-29 16,0 0-16,28 28 0,-29-28 0,1 0 15,28 28 1,57-28 0,-1 0-16,-28 28 0,1-28 15,27 0-15,1 0 0,-29 29 0,28-29 16,1 0-16,-29 0 0,1 28 16</inkml:trace>
  <inkml:trace contextRef="#ctx0" brushRef="#br0" timeOffset="186838.42">25640 14782 0,'-28'0'31,"0"28"-15,28 0 0,0 1-16,-29-1 0,1 0 0,28 0 15,-28 29-15,28 0 0,-28-1 0,-1 1 16,1-1-16,28 1 0,-28 27 0,0-27 16,-1-1-16,29 1 0,-28 0 0,28-1 15,0 1-15,0-29 0,0 28 0,28-27 16,-28-1-16,57 0 0,-29 0 0,0-28 15,1 29-15,27-29 0,-28 0 0,1 0 16,27-57-16,-27 57 0,-1-28 16,0 0-16,0-1 0,-28 1 0,0 0 15,0 0-15,0-29 0,0 29 0,-28 0 16,28-1-16,-56 1 0,-1 0 0,29-1 16</inkml:trace>
  <inkml:trace contextRef="#ctx0" brushRef="#br0" timeOffset="188127.56">21767 16393 0,'0'-28'0,"-28"28"32,28 28-32,0 28 15,0 1-15,0-29 16,0 29-16,0-1 0,0 29 0,0-28 15,28 27-15,-28 29 0,0-28 0,0 28 16,0-28-16,0 28 0,-56 0 0,56 0 16,0 0-16,-28-28 0,28 28 0,-29-28 15,29 0-15,0 0 0,0-1 0,0-27 16,0 28-16,0-57 0,0 28 0,0-27 16,0-1-16,0 0 0,0-56 46</inkml:trace>
  <inkml:trace contextRef="#ctx0" brushRef="#br0" timeOffset="189487.68">22050 16930 0,'-28'0'15,"84"0"16,1 0-31,-1 0 16,-27 0-16,27 0 0,29 0 0,-28 0 16,-1 0-16,29 0 0,-29 0 0,29-28 15,-28 28-15,-1 0 0,1 0 16,-29 0-16,29 0 0,-29 0 0,29 0 16,-29 0-16,0 0 0,-28 28 0,28-28 15</inkml:trace>
  <inkml:trace contextRef="#ctx0" brushRef="#br0" timeOffset="190387.97">22248 16986 0,'-28'0'0,"-1"0"16,1 0-16,28 29 16,-28-29-16,28 28 15,0 0 1,0 1 0,28-29-16,-28 28 15,0 0 1,0 0-16,0 1 15,0-1 1,0 0 93,28 0-93,1-28-16,-1 29 16,0-1-16,1-28 15,-1 28-15,0-28 0,0 28 16,1-28-16,-1 29 0,0-29 0,0 28 16,1-28-16,-1 28 0,0-28 0,0 0 15,1 29-15,-1-29 0,0 28 16,1-28-16,-1 0 15,-28 28-15,28-28 16,-28 28 0,0 1-16,-28-29 15,0 28-15,-29 0 16,29 0-16,-1-28 0,-27 29 16,28-1-16,-1-28 0,1 28 0,-28 0 15,27 1-15,-27-1 0,28 0 0,-1-28 16,-27 28-16,27 1 0,1-1 0,0-28 15,0 28-15,-1 1 0,1-1 16,0-28 0,28 28-16,56-28 47,-56-28-32,29 28-15,-1 0 0,0 0 0,0-28 16,1 28-16,27 0 0,1 0 0,-29 0 15,29 0-15,-1-29 0,29 29 0,-29 0 16,1-28-16,0 28 0,27 0 0,-27-28 16,-1 28-16,29-29 0,-28 29 15,-1-28-15,1 28 0,-1-28 0,1 28 16,-29 0-16,29-28 0,-29 28 0,0 0 16,-28-29-16,-28 29 31,0-28-31,-29 28 15,29 0-15,0-28 0</inkml:trace>
  <inkml:trace contextRef="#ctx0" brushRef="#br0" timeOffset="190770.6">23407 16365 0,'0'-29'0,"0"1"0,0 0 0,28 28 16,-28-28-16,0-1 15,0 86 1,29-29 0,-29 0-16,28 1 0,-28 27 0,28 1 15,-28 28-15,28-29 0,-28 29 0,29 28 16,-29-28-16,0-1 0,0 1 0,0 28 16,0 0-16,0-28 0,0 28 0,0-28 15,0 28-15,-29-28 0,29 28 0,0-28 16,-28 0-16,28-1 0,0 1 0,0-28 15,0-1-15,0 1 0,0-29 0,0 28 16</inkml:trace>
  <inkml:trace contextRef="#ctx0" brushRef="#br0" timeOffset="191121.34">24255 17043 0,'28'0'31,"29"0"-15,-29-28-16,0 28 0,1 0 15,-1 0-15,0 0 0,1 0 0,-1 0 16,0 0-16</inkml:trace>
  <inkml:trace contextRef="#ctx0" brushRef="#br0" timeOffset="191287.73">24255 17354 0,'-28'0'16,"84"0"-1,1 0 1,-29 0-16,0 0 0,1 0 16,-1 0-16,29 0 0,-29 28 0</inkml:trace>
  <inkml:trace contextRef="#ctx0" brushRef="#br0" timeOffset="191770.98">24962 16732 0,'0'-28'0,"-28"28"16,56 0 15,-28 28-31,56-28 0,-27 28 16,-1-28-16,0 29 0,29-1 0,-29 0 16,29-28-16,-29 28 0,0 1 0,0-1 15,1 0-15,-29 0 0,28 1 0,-28-1 16,0 0-16,0 1 0,0 27 15,0-28-15,-28 1 0,28-1 0,-57 0 16,29 29-16,0-29 0,-1 0 0,-27 0 16,27 1-16,-27-1 0,28 0 0,-29 1 15,29-1-15,0 0 0,-1-28 0,1 28 16,0-28-16,-1 0 0,29 29 16,57-1-1,-29-28-15,1 28 0,27-28 0,-28 0 16,29 28-16,-1-28 0,29 29 0,-56-29 15,27 0-15,1 28 0,-1-28 0</inkml:trace>
  <inkml:trace contextRef="#ctx0" brushRef="#br0" timeOffset="192187.48">26064 16647 0,'-56'0'16,"28"0"-16,-1 29 15,-27-1-15,56 0 0,-29 0 16,29 1-16,-28-1 0,28 28 0,-28-27 16,28 27-16,0 1 0,-28 28 0,28-29 15,0 1-15,0 27 0,0 1 0,0-28 16,0 28-16,0-29 0,0 1 0,0-1 16,0 1-16,28-1 0,-28-28 0,28 1 15,-28-1-15,57 0 0,-29-28 16,0 0-16,1-28 0,-1 28 15,0-85-15,-28 57 0,28-29 0,-28 29 16,29-28-16,-29-1 0,0 1 0,0-1 16,-57 29-16,29-29 0,-29 29 0,1 0 15,-29-29-15</inkml:trace>
  <inkml:trace contextRef="#ctx0" brushRef="#br0" timeOffset="194204.16">21287 18456 0,'-28'0'16,"28"-28"15,28 28-15,-28-28-16,28 28 15,-28 28 32,28-28-47,-28 28 16,29 0-16,-29 1 0,0-1 16,28 0-16,-28 1 0,28-1 15,-28 0-15,28 0 0,-28 1 16,29-29-16,-29 28 0,28-28 0,0 0 15,1 28-15,-1-28 0,28 0 0,-27-56 16,27 56-16,1-29 0,-1-27 0,-28 28 16,57-29-16,-28 0 0,-1 29 0,29-28 15,-28-1-15,-1 29 0,1 0 0,28 28 16,-29-29-16,1 29 0,-29 0 0,28 0 16,-27 0-16,-1 29 0,29-29 0,-57 56 15,28-28-15,0 1 0,-28-1 16,28 0-16,-28 0 0,29 1 0,-29-1 15,28 0-15,-28 1 0,28-29 16,-28 28-16,28-28 0,1 0 0,-1 0 16,0 0-16,29 0 0,-1 0 0,1 0 15,28-28-15,-1 28 0,1-29 0,0 29 16,0-56-16,0 56 0,-29-29 0,29 1 16,-28 28-16,-1 0 0,1-28 0,-1 28 15,-28 0-15,1 0 0,-1 0 0,0 0 16,1 0-1,-1 0-15,0 0 16,0 0-16,-28 28 0,29-28 16,-1 0-16,0 28 0,0-28 0,1 0 15,-1 0-15,0 0 0,1 0 16,-1-28-16</inkml:trace>
  <inkml:trace contextRef="#ctx0" brushRef="#br0" timeOffset="199354.2">27930 16902 0,'0'-29'16,"0"1"0,-28 28-1,28 28 32,0 1-31,0-1-16,0 0 0,0 0 0,0 1 15,0-1-15,0 29 0,0-29 0,0 28 16,0 1-16,-28-29 0,28 29 0,0-1 16,-29 1-16,29-1 0,-28 1 0,28-1 15,-28 1-15,28-1 0,0 1 0,0-29 16,-29 0-16,29 1 0,0-1 0,0 0 15,29-84 1,-29 27 0,28-27-16,-28 28 0,28-29 0,1-28 15,-1 29-15,0-29 0,0 28 0,-28 1 16,29-1-16,-1 1 0,0-1 0,0 29 16,1 0-16,-29 0 0,28 28 0,0-29 15,1 29-15,-1 0 16,0 0-16,0 29 15,1-1-15,-1-28 16,-28 28-16,28 0 0,-28 1 16,28-1-16,-28 0 0,0 29 15,0-29-15,29 28 0,-29 1 0,0-29 16,0 29-16,0-1 0,0-27 0,0-1 16,0 0-16,0 0 0,0 1 0,28-1 15</inkml:trace>
  <inkml:trace contextRef="#ctx0" brushRef="#br0" timeOffset="200187.23">28891 16534 0,'-28'0'141,"28"57"-16,0-29-125,0 0 15,0 1-15,0-1 0,0 28 16,0-27-16,-28 27 0,28 1 0,0-1 16,0 29-16,0 0 0,0 0 0,-29-1 15,29 1-15,0 0 0,0 28 0,-28-28 16,28 28-16,0-28 0,0-1 15,-28 1-15,28-28 0,0 28 0,0-29 16,0-28-16,0 29 0,28-1 0,-28-27 16,57-1-16,-29-28 15,0-57-15</inkml:trace>
  <inkml:trace contextRef="#ctx0" brushRef="#br0" timeOffset="200653.58">29513 16676 0,'-28'0'0,"0"0"16,-1 0 0,58 0-1,27 0 1,-28 28-16,1-28 0,-1 0 16,29 0-16,-29 0 0,28 0 0,-27 28 15,-1-28-15,28 28 0,-27-28 16,-1 29-16,0-29 0,1 0 0,-1 28 15,0-28-15,0 0 0,1 28 16</inkml:trace>
  <inkml:trace contextRef="#ctx0" brushRef="#br0" timeOffset="201303.24">29485 16732 0,'-28'0'0,"-1"0"15,29-28-15,-28 28 16,28 28 0,0 0-1,0 1 1,0-1-16,0 0 16,0 0-16,28-28 15,-28 29-15,29-1 0,-1 0 16,-28 0-16,28-28 0,-28 29 15,28-1-15,1 0 0,-1-28 16,-28 29-16,28-29 0,1 28 0,-1-28 16,0 28-16,0-28 15,-28 28 1,0 1 0,0-1-1,0 0-15,0 0 16,0 1-16,0-1 0,-28 0 15,28 0-15,-28 1 0,28-1 16,-28-28-16,28 28 0,-29 1 0,1-1 16,28 0-16,-28-28 0,-1 28 0,1 1 15,0-1-15,0-28 0,28 28 0,-29 0 16,1-28-16,0 29 0,0-29 0,28 28 16,-29-28-16,1 28 0,0-28 15,28 28-15,-29-28 0,29 29 16,-28-29-16,56 0 47,29 0-47,-29-29 15,1 29-15,-1 0 0,28 0 0,-27-28 16,27 28-16,-28 0 0,29 0 0,0 0 16,-29 0-16,28 0 0,1 0 0,-29 0 15,29 0-15,-1 0 0,1 28 0,-29-28 16,29 0-16,-29 0 0,28 29 0,-27-29 15,-1 0-15,0 0 0,0 0 0,1 0 16,-1 0-16</inkml:trace>
  <inkml:trace contextRef="#ctx0" brushRef="#br0" timeOffset="201753.6">30446 16223 0,'0'29'16,"0"27"0,0-28-16,0 1 0,0 27 15,0 1-15,0-1 0,0 1 0,0-1 16,0 29-16,0 0 0,0 0 0,28-1 15,-28 1-15,0 28 0,29-28 16,-29 28-16,0 0 0,28-28 0,-28 28 16,0 0-16,0-28 0,0 0 0,28 0 15,-28 28-15,0-57 0,0 29 0,0 0 16,28-29-16,-28 1 0,0-1 0,0 1 16,0-29-16,29 0 0,-29 1 0,0-1 15,0 0-15,0-84 16</inkml:trace>
  <inkml:trace contextRef="#ctx0" brushRef="#br0" timeOffset="202603.53">31718 16986 0,'-28'0'15,"56"0"1,29 0 0,-29 0-16,0 0 0,1 0 15,27 0-15,-28 0 0,29 29 0,-29-29 16,29 0-16,-29 28 0,0-28 0,29 28 16,-29-28-16,0 29 0,1-29 0,-1 28 15,0-28-15,0 0 0,1 0 16,-1 28-16,0-28 0,0 0 0,-28 28 15,0 1-15,29-29 0,-29 28 16,0 0-16,0 0 0,0 1 0,-57-1 16,57 0-16,-28 0 0,28 1 0,-28 27 15,28-27-15,-57-1 0,57 28 0,-28-27 16,0-1-16,-1 28 0,29-27 0,-28 27 16,28-28-16,0 1 0,-28-1 0,28 0 15,-28-28-15</inkml:trace>
  <inkml:trace contextRef="#ctx0" brushRef="#br0" timeOffset="202820.74">32255 16449 0,'-28'0'15,"28"29"-15,-28 27 16,0 1-16,28-29 15,-29 0-15,29 29 0,-28-1 0,0-27 16,28 55-16,-29-27 0,29-1 16,-28 29-16,0-28 0,0 28 0,-1-1 15,1 1-15,0-28 0,0-1 0,-1 29 16,1-28-16,0-29 0,-1 28 0</inkml:trace>
  <inkml:trace contextRef="#ctx0" brushRef="#br0" timeOffset="203336.69">31633 16647 0,'-28'0'16,"0"0"0,28 29-1,0 27 1,0-28 0,0 1-16,-28-1 0,28 0 15,0 0-15,0 1 0,0-1 0,0 0 16,0 0-16,0 1 0,-29-1 15,29 0-15,0 1 0,0-1 0,-28 0 16,28 0-16,0 1 0,-28-1 0,0 0 16,28 0-16,-29 1 0,1-1 0,0 28 15,-1-27-15,-27-1 0,28 0 0,-1 1 16,1-29-16,0 28 0,0 0 0,-1-28 16,1 28-16,0-28 0,-1 0 0,58 0 31,27 0-16,1 0-15,-1 0 0,1 0 0,-1 0 16,29 0-16,0 0 0,0 29 0,28-29 16,0 28-16,-28 0 0,28 29 15,28-29-15,-28 0 0,0 0 0,-28 29 16,28-29-16,-28 0 0,-28 1 0,27-1 16</inkml:trace>
  <inkml:trace contextRef="#ctx0" brushRef="#br0" timeOffset="203520.04">33075 18089 0,'0'28'0,"0"0"15,0 1-15,28-1 16,1-28-16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31:59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11223 14951 0,'-28'0'16,"-29"0"-16,29 29 16,0-29-16,56 0 47,28 0-47,-27 28 0,-1-28 15,28 0-15,-27 0 0,-1 0 16,0-28-16,29 28 0,-29-29 0,0 1 15,29 0-15,-29 0 0,0-1 0,1 1 16,-1 0-16,0 0 0,1 28 0,-29-29 16,28 29-16,-56 29 31,-1 27-31,29-28 0,-56 1 16,27 27-16,29-28 0,-28 29 0,28 0 15,-28-1-15,28-28 0,-28 29 0,28-29 16,0 0-16,0 1 0,0-1 0,56 0 15,-28-28-15,29 0 16,-29 0-16,1-56 0,-1 27 16,0 1-16,0 0 0,1-29 0,-1 29 15,-28-28-15,28-1 0,-28 29 0,28-29 16,-28 29-16,0-29 0,0 29 0,0 0 16,0 0-16,-28 56 31,28 28-31,0 1 15,0-29-15,-28 29 0,28-1 0,0 1 16,0 28-16,0-29 0,0 29 0,0 0 16,0-29-16,0 29 0,0 0 0,0-29 15,0 29-15,0 0 0,0-29 0,0 29 16,-28-28-16,28-1 0,-29 1 0,1-1 16,0-27-16,0-1 0,-1 0 0,1-28 15,0 28-15,-1-28 0,1 0 0,-28 0 16,27 0-16,1-28 0,-28 28 0,27-56 15,-27 27-15,27-27 0,-27-1 16,28 1-16,-1-1 0,1 1 0,0-29 16</inkml:trace>
  <inkml:trace contextRef="#ctx0" brushRef="#br0" timeOffset="483.51">12354 15149 0,'0'-28'15,"0"56"17,0 29-32,0-29 0,0 0 15,0 1-15,0 27 0,0-28 16,0 29-16,0-1 0,28 1 0,-28 0 15,0-1-15,0-28 0,0 29 0,28-29 16,-28 0-16,0 1 0</inkml:trace>
  <inkml:trace contextRef="#ctx0" brushRef="#br0" timeOffset="1534.32">13060 15065 0,'0'-29'0,"0"1"16,0 0-1,-28 28-15,0 0 31,0 0-15,-1 28-16,29 0 16,-28 1-16,28-1 0,-28 0 15,28 0-15,0 1 0,0 27 0,0-28 16,0 29-16,0-29 0,0 0 0,28 1 16,-28-1-16,28 0 0,29 0 15,-29-28-15,0 0 0,1 0 0,-1-56 16,0 56-16,1-57 0,-1 29 15,0 0-15,-28-29 0,28 29 0,-28-28 16,0-1-16,0 29 0,0 0 0,-28-29 16,-28 29-16,-1-1 0,29 29 15,-1-28-15,-27 28 0,28 0 0,-29 0 16,29 0-16,0 0 0</inkml:trace>
  <inkml:trace contextRef="#ctx0" brushRef="#br0" timeOffset="1917.22">13371 15206 0,'-28'0'0,"28"-28"16,-28-1-16,28 1 15,0 0-15,0 0 16,0 56 15,0 28-31,0-27 0,28-1 16,-28 0-16,0 0 0,28 1 0,-28-1 15,29 0-15,-1 0 0,-28 1 16,0-86 15,56 1-15,-56 27-16,0 1 0,29-28 0,-29 27 15,0-27-15,0 28 0,0-29 0,28 29 16,-28-1-16,0 1 0,28 28 16,-28 28-1,29-28-15,-1 57 0,0-57 16,0 28-16,1 1 0,27-1 0,1 0 16</inkml:trace>
  <inkml:trace contextRef="#ctx0" brushRef="#br0" timeOffset="2767.31">14304 14838 0,'-28'0'16,"28"-28"-1,-28 28 1,84 0 31,-27 0-47,-1 0 15,0 0-15,0 0 0,1-28 16,-1 28-16,0 0 0,0 0 16,-28 28 15,-28 0-31,28 1 0,-28-1 16,28 0-16,-28 0 0,28 1 0,0-1 15,0 0-15,-29 1 0,29-1 0,0 28 16,0-27-16,0-1 0,0 0 15,0 0-15,0 1 0,29-29 16,-1 0-16,0-29 16,0 29-16,-28-56 0,29 28 15,-1-1-15,0-27 0,-28-1 0,29 29 16,-1-29-16,-28 29 0,28-28 0,0 27 16,-28 1-16,0 0 0,0 0 0,29-1 15,-29 58 16,-29-29-31,29 56 0,0-28 0,0 29 16,0-1-16,0-27 0,0 27 16,0 29-16,0-28 0,0-1 0,0 29 15,0-29-15,0 29 0,0 0 0,0 0 16,0 0-16,0-1 0,0 1 0,-56 0 16,56 0-16,-28 0 0,28-29 0,-29 1 15,29-1-15,-28-28 0,28 29 0,-28-29 16,28 0-16,-29-28 0,29 29 0,-28-29 15,0 0-15,0 0 16,-1-57-16,1 1 0,28 27 16,-28 1-16,28-28 0,-28 27 0,28-27 15</inkml:trace>
  <inkml:trace contextRef="#ctx0" brushRef="#br0" timeOffset="3167.16">15096 15178 0,'-28'-29'0,"56"29"47,28 29-47,-27-29 16,-29 28-16,56-28 0,-28 0 15,-28 28-15,29-28 0,-29 28 16,28-28-16,-28 29 0,0-1 16,0 0-16,-57 0 15,57 1-15,-28-1 0,0-28 0,0 28 16,-1 0-16,1-28 0,0 29 0,0-29 15,-1 0-15,1 0 16,28 28-16,57-28 16,-1 0-1,-28-28-15,1 28 0,-1 0 0,28-29 16,-27 29-16,27 0 0,-27 0 0</inkml:trace>
  <inkml:trace contextRef="#ctx0" brushRef="#br0" timeOffset="3534.2">15887 14867 0,'-28'0'0,"56"0"47,1 28-47,27-28 15,-28 28-15,1-28 0,-1 28 0,0-28 16,1 0-16</inkml:trace>
  <inkml:trace contextRef="#ctx0" brushRef="#br0" timeOffset="3700.46">15831 15178 0,'-28'0'0,"-1"0"0,86 0 31,-1 28-15,-27-28-16,27 28 0,-28-28 0,29 28 15,-29-28-15,29 29 0,-29-1 0,29-28 16</inkml:trace>
  <inkml:trace contextRef="#ctx0" brushRef="#br0" timeOffset="4017.55">16877 14499 0,'0'-28'0,"28"28"0,-28 28 32,0 1-32,0 27 0,0-28 0,0 29 15,0 28-15,0-29 0,0 29 16,-28 0-16,28 28 0,0-28 0,0-1 15,0 29-15,-57-28 0,57 28 0,0-28 16,0 0-16,-28 0 0,28-1 0,-28-27 16,28 0-16,0-29 0,0 28 0</inkml:trace>
  <inkml:trace contextRef="#ctx0" brushRef="#br0" timeOffset="8116.79">20354 13821 0,'0'-28'16,"0"-1"-16,-28 29 15,28-28-15,28 28 47,28 28-47,-27-28 0,-1 29 16,29-29-16,-1 28 0,1 0 0,-1-28 16,1 28-16,-1 1 0,1-29 0,-1 28 15,29-28-15,-28 0 0,-1 28 0,1-28 16,-29 0-16,29 0 0,-29 0 0,0 0 15,0 0-15,1 0 0</inkml:trace>
  <inkml:trace contextRef="#ctx0" brushRef="#br0" timeOffset="8350.86">20750 13567 0,'0'-29'0,"0"1"0,-29 28 16,29-28-16,0-1 16,-28 29-16,28 29 31,0-1-15,0 0-16,0 1 0,0-1 15,0 28-15,0-27 0,0-1 0,0 28 16,0-27-16,0 27 0,0-28 0,0 1 15,0-1-15,0 0 0,0 1 0</inkml:trace>
  <inkml:trace contextRef="#ctx0" brushRef="#br0" timeOffset="8518.31">21061 13651 0,'0'-28'16,"0"85"-1,0-29-15,0 0 16,0 0-16,0 29 0,0-29 0,0 29 16,28-29-16,-28 29 0,0-29 0,0 0 15,0 29-15,0-29 0,0 0 0</inkml:trace>
  <inkml:trace contextRef="#ctx0" brushRef="#br0" timeOffset="8751.15">20156 14273 0,'-28'0'0,"0"0"15,-1-28-15,29 0 16,-28 28-16,28-29 0,57 29 16,-29-28-16,0 28 0,29 0 0,-1 0 15,1 0-15,27 0 0,-27 57 0,28-57 16,-29 28-16,29 0 0,0 0 0,0 1 15,0-29-15,-29 28 0,1 0 0,27-28 16,-27 28-16,0-28 0,-1 0 0,1 29 16,-29-29-16</inkml:trace>
  <inkml:trace contextRef="#ctx0" brushRef="#br0" timeOffset="9017.24">21004 13962 0,'-28'0'15,"56"0"17,-28 29-17,0-1-15,0 0 0,0 0 16,-28 29-16,28-29 0,-57 29 0,1-1 15,28 1-15,-1-1 0,-27 1 16,27-1-16,-27 1 0,28-1 0,-1 1 16,1-1-16,0-27 0,0-1 0,-1 0 15</inkml:trace>
  <inkml:trace contextRef="#ctx0" brushRef="#br0" timeOffset="9216.74">20948 14443 0,'-57'0'16,"57"28"-16,-28-28 15,28 28-15,-28 1 0,28-1 16,0 0-16,0 0 0,0 1 16,0-1-16,0 0 0,28 0 0,-28 1 15,0-1-15,0 0 0,0 0 16,0 1-16,0-1 0</inkml:trace>
  <inkml:trace contextRef="#ctx0" brushRef="#br0" timeOffset="9550.2">20976 14414 0,'-28'0'16,"-1"0"-16,1 0 15,56 0 17,-28 29-32,29-29 0,-1 28 15,28 0-15,-27 1 16,-1-29-16,0 0 0,0 28 16,1-28-16,-1 0 0,0 0 15,1 0-15,-1 0 0,0 0 16,0 0-1,-56 28 17,28 29-32,-56-29 15,56 0-15,-29 0 0,29 1 0,0-1 16,0 0-16,-28 0 0,28 1 0,-28-1 16</inkml:trace>
  <inkml:trace contextRef="#ctx0" brushRef="#br0" timeOffset="9717.24">20835 14782 0,'-29'0'0,"58"0"32,27 28-17,1 0-15,-29-28 0,0 29 16,0-29-16,29 0 0,-29 0 0,29 28 15,-1-28-15</inkml:trace>
  <inkml:trace contextRef="#ctx0" brushRef="#br0" timeOffset="10450.51">21937 14047 0,'-28'0'0,"-1"0"16,1 0-16,0 0 0,0 0 15,-1 0-15,1 0 0,0 0 16,84 0 15,-27 0-31,-1 0 0,0 0 16,0 0-16,1 0 0,27 0 0,-27 0 16,-1 0-16,0 0 0,29 0 0,-29-28 15,0 28-15,0 0 0,1 0 0,-1 0 16,-28 28 15,-28 29-15,28-29-16,-29 28 0,29 1 0,-56-29 15,28 29-15,28-1 0,-29 1 0,29-29 16,0 0-16,-28 1 0,28-1 0,0 0 16,0 0-16,28-28 15,29-56-15,-57 28 0,28-1 16,0 1-16,29-29 0,-57 1 0,28-1 15,1 1-15,-1 28 0,0-29 0,0 1 16,-28 27-16,29 1 0,-29 0 0,28 0 16,-28-1-16,0 1 15,0 56 1,28 29-16,-28-29 16,0 29-16,0-29 0,0 28 0,0 1 15,0-1-15,0 1 0,0-1 0,0 1 16,0 0-16,0-1 0,0 1 0,-28 27 15,28-27-15,-57-1 0,57 1 0,-28 28 16,0-29-16,28 1 0,-28 28 0,-1-29 16,1 1-16,0-1 0,-1 1 0,29-1 15,-28-28-15,0 1 0,28-1 0,-28 0 16,-1-28 0,29-28-16,-28-29 15,28 29-15,0-28 0,0-1 16,-28 29-16,28-57 0</inkml:trace>
  <inkml:trace contextRef="#ctx0" brushRef="#br0" timeOffset="10733.41">22955 14499 0,'28'-28'0,"-28"56"32,0 1-32,0 27 0,28-28 15,-28 1-15,0-1 0,0 28 0,0-27 16,29-1-16,-29 28 0,0-27 0,0-1 15,0 0-15,0 0 0,0 1 0,0-1 16,0 0-16</inkml:trace>
  <inkml:trace contextRef="#ctx0" brushRef="#br0" timeOffset="11083.7">23548 14104 0,'-28'0'0,"85"0"31,-29 0-15,0 0-16,0 0 0,1 28 0,-1-28 16,0 0-16,1 28 0,-1-28 0,0 0 15,-28 28-15,28-28 0,-28 29 16</inkml:trace>
  <inkml:trace contextRef="#ctx0" brushRef="#br0" timeOffset="11250.5">23520 14414 0,'-28'0'16,"84"0"-1,1 0 1,-29 0-16,0 0 0,1 0 15,-1 0-15,0 0 0,1 0 16,-1 29-16,0-29 0,0 0 0,1 0 16,-1 28-16,0-28 0</inkml:trace>
  <inkml:trace contextRef="#ctx0" brushRef="#br0" timeOffset="11633.6">24594 14132 0,'0'-28'0,"0"-1"16,-28 29-1,0 29 1,0 27-1,28-28-15,-29 1 0,1 27 16,0 1-16,28-1 0,-29 1 0,29 28 16,-28-29-16,28 1 0,0 27 0,0-27 15,0-1-15,28 1 0,-28-1 0,57-27 16,0-1-16,-29 0 0,28-28 0,1 0 16,-29 0-16,29-56 0,-1 27 0,1-27 15,-29-1-15,0 1 0,1-29 0,-1 29 16,0-29-16,-28 28 0,0-28 0,0 29 15,0-1-15,-28 1 0,28 28 0,-85-1 16,57 1-16,-1 0 0,-27 0 0,28-1 16,-29 29-16</inkml:trace>
  <inkml:trace contextRef="#ctx0" brushRef="#br0" timeOffset="12067.09">26149 14895 0,'-28'28'15,"0"-28"1,-1 28 0,1 1-16,28-1 0,-28-28 15,28 28-15,-28 1 0,-1-1 0</inkml:trace>
  <inkml:trace contextRef="#ctx0" brushRef="#br0" timeOffset="12983.41">26658 13849 0,'0'-28'0,"0"0"16,0 84 15,0-28-15,0 1-16,0 27 0,0-27 0,0 27 15,0 1-15,0-1 0,0 1 0,0-1 16,0 1-16,-57-1 0,57 1 15,0-1-15,0 1 0,0-29 0,0 0 16,0 1-16,0-1 0</inkml:trace>
  <inkml:trace contextRef="#ctx0" brushRef="#br0" timeOffset="13416.43">26771 13736 0,'-28'0'16,"0"0"-16,28-28 15,-29 28 17,29 28-1,57-28-31,-57 28 0,28-28 0,-28 29 15,28-29-15,1 0 0,-1 0 0,28 0 16,-27 28-16,-1-28 0,0 0 0,0 0 16,1 0-16,-1 0 0,0 0 15,1 0 17,-29 28-17,0 0-15,0 1 16,0-1-16,0 0 0,0 1 15,0-1-15,0 28 0,0-27 0,0-1 16,0 28-16,0-27 0,0 27 0,0 1 16,0-29-16,0 28 0,-29 1 0,29-29 15,0 29-15,-28-29 0,28 0 0,-28 1 16,28-1-16,0 0 0</inkml:trace>
  <inkml:trace contextRef="#ctx0" brushRef="#br0" timeOffset="13683.33">26856 14104 0,'-28'0'0,"56"0"47,-28 28-47,28-28 0,-28 56 15,0-27 1,0-1-16,0 28 0,0-27 0,-28-1 0,28 0 16,-28 29-16,28-29 0,-57 29 15,29-29-15,0 0 0,-1 29 0,29-29 16,-28 28-16,0-27 0,28-1 0,-29 0 16,29 0-16</inkml:trace>
  <inkml:trace contextRef="#ctx0" brushRef="#br0" timeOffset="13866.4">26941 14556 0,'-29'0'16,"29"28"0,29 0-1,-1-28-15,0 29 16,29-1-16,-29 0 0,0-28 0,1 28 15,-1 1-15,0-29 0,-28 28 0,28-28 16,1 28-16</inkml:trace>
  <inkml:trace contextRef="#ctx0" brushRef="#br0" timeOffset="14133.34">27450 14160 0,'-29'-28'16,"29"0"-16,0 56 62,0 28-62,0-27 16,0-1-16,0 0 0,0 29 0,0-29 15,0 28-15,0-27 0,0-1 0,0 0 16,0 29-16,0-29 0,0 0 16,0 1-16</inkml:trace>
  <inkml:trace contextRef="#ctx0" brushRef="#br0" timeOffset="14366.57">27789 13793 0,'-29'0'15,"29"28"1,0 28 0,-28-27-16,28-1 15,0 29-15,-28-29 0,28 0 0,0 29 16,-28-29-16,28 28 0,-29-27 0,29 27 15,-28-28-15,28 29 0,0-29 0,0 0 16,-28 29-16,28-29 0,0 1 0</inkml:trace>
  <inkml:trace contextRef="#ctx0" brushRef="#br0" timeOffset="15033.42">27874 14019 0,'-29'0'16,"1"0"-1,28 28 32,0 0-31,-28-28-1,28 29 1,0-1 0,0 0 15,0 0-15,0 1-1,0-1-15,0 0 16,0 0 15,0 1-15,0-1-1,-29-28-15,29 28 16,0 0-16,0 1 16,0-1-1,0 0-15,0 1 0,0-1 16,0 0-16,0 0 0,0 1 0,0-1 15,0 0-15,0 0 0,0 29 0,0-29 16,-28 29-16,28-29 0,0 0 0,0 29 16,0-29-16,0 29 0,-28-29 0,28 0 15,0 0-15,0 1 0,0-1 16,0 0-16,0 0 16,0-56 15,0 0-16,0-29-15,0 29 16,0 0-16,0 0 0,-57-1 0,57 1 16,-28 0-16,0-1 0,0 1 0,-1 0 15,1 0-15,0-1 0,0 1 0,28 0 16</inkml:trace>
  <inkml:trace contextRef="#ctx0" brushRef="#br0" timeOffset="15899.31">28439 14188 0,'-28'0'0,"-1"0"16,1 0-16,0 0 15,56 29 32,29-29-47,-29 0 0,0 0 16,0 0-16,1 0 0,-1 0 15,0 0-15,29 0 0,-29 0 0,0 0 16,1 0-16,-1 0 16,-28 28 15,-28-28-15,28 56-16,-29-27 0,29-1 0,-56 0 15,56 29-15,-28-29 0,28 29 0,-29-29 16,29 0-16,0 29 0,-28-29 0,28 0 15,0 0-15,0 1 0,28-29 16,-28 28-16,29-28 0,27 0 16,-28-57-16,1 57 15,-1-56-15,0 28 0,0-1 0,-28-27 16,29-1-16,-1 1 0,0 27 0,1-27 16,-1-1-16,0 29 0,0-28 0,1 27 15,-29 1-15,28 0 0,-28 0 16,0 56-1,0 0 1,-28 0-16,28 29 0,0-29 0,-29 0 16,29 29-16,-28-1 0,28-27 0,-28 27 15,28 1-15,-28-1 0,-1 29 0,1-28 16,0 27-16,-1 1 0,1 0 0,0 0 16,0 0-16,-1-1 0,-27 1 15,28-28-15,-1 27 0,1-27 0,0 0 16,28-29-16,-29 28 0,29-27 0,-28-1 15,28 0-15,-28-28 0,28 28 16,-28-28-16,-1-56 16,1-1-16,28 29 0,-28-28 15,0-1-15,28-28 0,-29 29 0</inkml:trace>
  <inkml:trace contextRef="#ctx0" brushRef="#br0" timeOffset="16299.51">29230 14782 0,'29'0'31,"27"28"-15,-27-28-16,-1 28 15,0-28-15,0 0 0,-28 29 16,29-1-16,-29 0 16,0 0-16,-57-28 15,57 29-15,-28-1 0,28 0 0,-28 1 16,-1-1-16,29 0 0,-28-28 15,28 28-15,-28-28 0,56 0 32,29 0-17,-29 0-15,0 0 0,0 0 0,1 0 16,-1 29-16,0-29 0,0 28 16,1-28-16</inkml:trace>
  <inkml:trace contextRef="#ctx0" brushRef="#br0" timeOffset="16682.38">29966 14188 0,'0'-28'31,"28"28"1,0 0-32,0 0 15,1 28-15,-1-28 0,0 29 16,0-29-16,1 0 0,-29 28 0,28-28 16,0 28-16,0 0 0</inkml:trace>
  <inkml:trace contextRef="#ctx0" brushRef="#br0" timeOffset="16849.64">29909 14584 0,'-28'0'0,"28"28"0,28-28 32,29 0-32,-29 0 15,28 0-15,-27 29 0,27-29 0,-28 0 16,1 28-16,27-28 0,-28 28 0,1-28 15,-1 0-15,29 28 0,-29-28 0</inkml:trace>
  <inkml:trace contextRef="#ctx0" brushRef="#br0" timeOffset="17583.05">31040 14019 0,'0'-28'0,"-29"28"31,29 28-31,0 0 16,-28 29-16,28-1 0,-28 1 0,28-1 15,-28 29-15,28 0 0,-29 0 0,1 28 16,28-29-16,-28 29 0,0-28 0,-1 28 16,29-28-16,-28 28 0,0-28 0,0 0 15,28-1-15,-29 1 0,29-28 0,-28-1 16</inkml:trace>
  <inkml:trace contextRef="#ctx0" brushRef="#br0" timeOffset="19533.36">20410 16026 0,'-28'0'0,"0"-29"16,56 29 15,0 0-31,1 0 0,27 29 16,1-29-16,-1 56 0,1-56 15,28 28-15,-29 1 0,1-1 0,28 0 16,-29 0-16,29 1 0,-29-29 0,1 28 16,28 0-16,-29-28 0,1 28 0,28-28 15,-29 0-15,1 0 0,-29 0 0,29 0 16</inkml:trace>
  <inkml:trace contextRef="#ctx0" brushRef="#br0" timeOffset="19833.54">21004 15771 0,'0'-28'0,"0"0"0,0-1 16,0 1-16,0 0 0,0 0 15,0 56 17,0 28-17,0-27-15,0 27 0,0-28 0,0 29 16,0-1-16,0 1 0,0 0 0,0-29 16,0 28-16,0-27 0,0 27 15,0-28-15,0 1 0,0-1 0,0 0 16</inkml:trace>
  <inkml:trace contextRef="#ctx0" brushRef="#br0" timeOffset="20016.06">21400 15715 0,'-28'0'15,"28"28"-15,-29 0 0,29 0 16,0 1-16,-28-1 0,28 0 15,0 29-15,0-29 0,0 29 0,0-29 16,0 28-16,0-27 0,0 27 0,0-28 16,0 29-16,0-29 0,0 0 0,0 29 15</inkml:trace>
  <inkml:trace contextRef="#ctx0" brushRef="#br0" timeOffset="20299.56">20410 16449 0,'-28'0'15,"0"0"1,28-28-16,56 28 15,1 0-15,-29 0 0,29 0 16,-1 0-16,1 0 0,28 0 0,-29 0 16,1 0-16,-1 0 0,29 28 0,-28-28 15,-1 29-15,1-29 0,-1 28 16,-27-28-16,27 28 0,1-28 0,-1 29 16,-28-29-16,29 0 0,-29 0 0</inkml:trace>
  <inkml:trace contextRef="#ctx0" brushRef="#br0" timeOffset="20583.47">21315 16195 0,'-28'0'0,"28"-28"16,-28 28 15,28 28-31,-29-28 16,29 57-16,-28-29 15,28 0-15,-28 0 0,28 1 0,-29-1 16,29 0-16,-28 0 0,0 1 0,0 27 16,-1-27-16,1 27 0,0-28 0,0 29 15,-1-29-15,1 0 0,0 1 0,0-1 16,28 0-16,-29 0 0</inkml:trace>
  <inkml:trace contextRef="#ctx0" brushRef="#br0" timeOffset="20799.93">21174 16591 0,'-57'0'0,"29"0"16,0 0-16,28 56 15,0-27 1,0-1-16,0 0 0,0 0 16,0 29-16,0-29 0,0 0 0,0 1 15,0-1-15,0 28 0,0-27 0,0-1 16,0 0-16,0 1 0</inkml:trace>
  <inkml:trace contextRef="#ctx0" brushRef="#br0" timeOffset="21133.46">21230 16563 0,'-28'0'0,"28"-29"0,-28 29 16,-1 0-16,58 29 46,-1-29-30,-28 28-16,28-28 0,1 0 16,-1 28-16,0-28 0,0 0 15,1 0-15,-1 0 0,0 0 0,0 0 16,1 0-16,-1 0 0,0 0 16,1 0-16,-86 57 31,29-29-31,28 0 0,-57 0 15,57 1-15,-28-29 0,0 28 0,28 0 16,-29-28-16,29 28 0,0 1 16,-28-1-16</inkml:trace>
  <inkml:trace contextRef="#ctx0" brushRef="#br0" timeOffset="21316.59">21174 16902 0,'0'-29'16,"-29"29"-16,1 0 0,0 0 15,84 0 17,1 29-32,-29-29 0,1 0 15,27 28-15,-28-28 0,1 28 0</inkml:trace>
  <inkml:trace contextRef="#ctx0" brushRef="#br0" timeOffset="22116.44">22191 16167 0,'-28'0'0,"28"-28"0,0-1 32,28 29-32,1 0 15,-1-28-15,0 28 16,1 0-16,-1 0 0,0 0 0,0 0 16,29 0-16,-29 0 0,0-28 0,29 28 15,-29 0-15,0 0 0,1 0 0,-1-28 16,0 28-16,1 0 0,-1 0 15,-28 28 1,-57-28-16,57 28 16,-28 0-16,0 1 0,-1-1 0,1 28 15,0-27-15,0 27 0,-1 1 0,1-1 16,0 1-16,0-29 0,-1 29 16,29-29-16,0 0 0,0 0 0,0 1 15,57-29-15,-29 0 0,0 0 16,29-57-16,-29 1 0,0 27 0,29-27 15,-29-1-15,29 1 0,-29-1 0,0-28 16,-28 57-16,29-28 0,-29-1 0,28 29 16,-28-29-16,0 29 0,0 0 15,0-1-15,0 58 32,0-1-32,0 0 15,0 1-15,0-1 0,0 0 0,0 29 16,-28-1-16,28 1 0,0-1 15,0 1-15,-29 27 0,1-27 0,0 28 16,28 0-16,-28-1 0,-1-27 0,1 28 16,0-1-16,-1 1 0,1-28 0,28 28 15,-28-29-15,0 1 0,-1-1 0,1 1 16,0-29-16,0 29 0,-1-29 0,1 0 16,0 0-16,0 1 0,-1-29 0,-27 28 15,27-28-15,1 0 0,0 0 0,0 0 16,-1 0-16,1 0 0,28-28 0,-28-29 15,28 29-15,-28-29 0,28 1 0,0-1 16,0 1-16,0-29 0</inkml:trace>
  <inkml:trace contextRef="#ctx0" brushRef="#br0" timeOffset="22566.3">22983 16591 0,'28'0'62,"1"28"-62,27-28 16,-56 28-16,28-28 0,1 0 0,-1 0 15,-28 29-15,28-29 0,0 0 0,1 0 16,-1 0-16,-28 28 16,28-28-16,-28 28 15,-28-28 1,28 28-16,-28-28 0,28 29 15,-57-29-15,57 28 0,-28 0 16,0-28-16,-1 28 0,29 1 0,-28-29 16,28 28-16,-28 0 0,28 0 15,0 1-15,56-1 16,-27-28-16,-1 0 16,0 28-16,0-28 0,1 0 0,-1 0 15,0 0-15,0 0 0,1 0 0</inkml:trace>
  <inkml:trace contextRef="#ctx0" brushRef="#br0" timeOffset="22817.2">23888 16223 0,'0'-28'0,"28"56"31,28 1-15,-27-29-16,-29 28 0,28-28 16,0 28-16,0-28 0,1 28 0,-1-28 15</inkml:trace>
  <inkml:trace contextRef="#ctx0" brushRef="#br0" timeOffset="22983.4">23746 16534 0,'0'29'15,"29"-29"1,-29 28-16,28-28 15,28 28-15,-27-28 0,27 0 16,-28 28-16</inkml:trace>
  <inkml:trace contextRef="#ctx0" brushRef="#br0" timeOffset="23315.92">24538 16308 0,'-28'0'0,"-1"0"16,1 0-1,0 0-15,28 28 16,-29 1-16,29-1 0,-28 0 16,0 0-16,0 1 0,-1 27 0,29-27 15,-28 27-15,0-28 0,0 29 0,-1-1 16,29 1-16,0-1 0,0 1 0,0-29 15,0 29-15,29-29 0,-1 0 0,28 1 16,-27-29-16,27 0 0,-28 0 0,29-29 16,0 1-16,-1-29 0,1 29 0,-29-28 15,28-1-15,-27-28 0,-1 29 0,-28-29 16,28 29-16,-28-1 0,0 0 0,0 1 16,-28-1-16,28 1 0,-57 28 15,29 28-15,0-29 0,0 29 0</inkml:trace>
  <inkml:trace contextRef="#ctx0" brushRef="#br0" timeOffset="23565.66">25471 16760 0,'-29'0'16,"29"29"-16,-28-29 15,28 28-15,-28-28 0,28 28 0,-28 0 16,28 1-16,-29-1 0,1 0 0,0 0 16,28 1-16,-28-1 0,-1 29 0,1-29 15</inkml:trace>
  <inkml:trace contextRef="#ctx0" brushRef="#br0" timeOffset="24366.53">26149 16252 0,'-28'0'16,"28"-29"-1,0 1 1,0 56 31,0 29-47,0-29 0,0 0 16,0 1-16,-28 27 0,28-28 15,-29 29-15,29-29 0,0 29 0,0-1 16,-28-27-16,28-1 0,0 28 0,0-27 15,-28-1-15,28 0 0,0 0 0</inkml:trace>
  <inkml:trace contextRef="#ctx0" brushRef="#br0" timeOffset="24749.23">26234 16026 0,'-28'-29'0,"-1"29"16,29-28-16,29 28 47,-1 0-47,0 0 15,0 0-15,1 0 16,-1 0-16,0 0 0,1 0 15,-29 28-15,28-28 0,0 0 0,0 0 16,1 0-16,-1 0 0,0 0 16,0 0-16,1 0 15,-1 29 1,-28-1 0,0 0-1,0 0-15,0 1 0,0 27 0,0-28 16,-28 29-16,28-29 0,0 29 0,-29-1 15,29-28-15,-28 29 0,28-29 0,-28 29 16,28-29-16,-28 29 0,28-29 0,-29 0 16,29 0-16</inkml:trace>
  <inkml:trace contextRef="#ctx0" brushRef="#br0" timeOffset="25016.42">26347 16365 0,'0'-29'0,"0"58"31,0-1-15,0 28-16,0-27 15,0-1-15,0 0 0,0 1 0,0 27 16,-57-28-16,57 1 0,-28 27 15,28 1-15,-28-29 0,28 28 0,-28-27 16,28 27-16,-57-28 0,57 29 0,-28-29 16,28 1-16,0-1 0,-28-28 0</inkml:trace>
  <inkml:trace contextRef="#ctx0" brushRef="#br0" timeOffset="25182.89">26375 16845 0,'-28'28'16,"28"1"-16,0-1 15,28-28-15,-28 28 0,57 0 16,-29-28-16,0 29 0,1-1 0,-1 0 16,0 1-16,0-1 0</inkml:trace>
  <inkml:trace contextRef="#ctx0" brushRef="#br0" timeOffset="25449.64">27110 16336 0,'-28'0'0,"0"0"16,-1 0-1,29 29-15,0-1 16,-28 0-16,28 0 0,0 1 0,0-1 16,-28 29-16,28-29 0,0 0 0,0 0 15,0 1-15,0-1 0,0 0 16</inkml:trace>
  <inkml:trace contextRef="#ctx0" brushRef="#br0" timeOffset="25783.18">27506 15856 0,'-28'0'0,"0"0"0,-1 28 15,29 0 1,0 1-16,0-1 0,0 0 0,0 1 16,0-1-16,0 0 0,0 0 15,0 29-15,0-29 0,0 29 0,0-1 16,0 1-16,0-1 0,-28 1 0,28 28 16,-57-29-16,57 29 0,-28-29 0,0 29 15,0 0-15,-1-29 0,1 29 0,0 0 16,0-28-16,28-1 0,-29 1 0,1-1 15,0 1-15,28-1 0,-29-27 0,1-1 16,28 0-16,-28-28 0,28-28 16,0-29-16,0 29 15,0-29-15,0 1 0,0-29 16,0 0-16,0 1 0,0-30 0</inkml:trace>
  <inkml:trace contextRef="#ctx0" brushRef="#br0" timeOffset="26599.72">28043 16336 0,'0'-28'0,"0"0"16,0 0-16,0-1 15,57 29 48,-29 0-63,29 0 16,-29 29-16,0-29 0,0 0 0,1 28 15,-1-28-15,0 0 0,0 0 0,1 0 16,-29 28-16,28-28 0,0 0 15,-28 28 1,0 1 0,0-1-16,-28 0 0,28 0 0,-28 1 15,28 27-15,-57-27 0,57-1 0,-28 28 16,28-27-16,0-1 0,0 0 0,0 0 16,0 1-16,0-1 15,28-28-15,29 0 0,-29 0 16,28-57-16,-27 29 0,27 0 0,1 0 15,-29-29-15,29 1 0,-1 27 0,-28-27 16,29-1-16,-29 29 0,1-29 0,-29 29 16,28-28-16,-28 27 0,28 29 0,-28-28 15,0 0-15,-28 56 16,28 29 0,-57-1-16,57-28 0,0 29 15,0-1-15,-28 1 0,0 0 16,28 27-16,-29-27 0,1 28 0,28-1 15,-28 1-15,0-28 0,-1 28 0,1-1 16,0 29-16,0-28 0,-29 0 0,29 0 16,-1 0-16,1-1 0,0-27 0,0 28 15,-1-29-15,29 1 0,-28-1 0,0-27 16,28-1-16,-28 0 0,28 0 0,-29-28 16,1 0-16,0-56 15,28 28-15,-28-29 0,-1 0 0,1 1 16,0-1-16,-1-27 0,1 27 0,0-28 15</inkml:trace>
  <inkml:trace contextRef="#ctx0" brushRef="#br0" timeOffset="26866.46">29004 17213 0,'0'-29'0,"0"1"15,0 0-15,0 84 47,0-27-31,0-1-16,0 0 0,0 29 0,0-29 15,-28 0-15,28 29 0,0-29 0,0 0 16,0 1-16,0-1 0,-28 0 0,28 0 16</inkml:trace>
  <inkml:trace contextRef="#ctx0" brushRef="#br0" timeOffset="27249.23">29598 16789 0,'-28'0'15,"28"-29"1,28 29 0,0 29-16,1-29 15,-1 28-15,0-28 0,-28 28 16,28-28-16,-28 28 0,29-28 0,-1 29 15,0-1-15,-28 0 16</inkml:trace>
  <inkml:trace contextRef="#ctx0" brushRef="#br0" timeOffset="27399.33">29513 17043 0,'-28'0'0,"56"0"15,-28 28 1,57-28-16,-29 29 0,0-29 0,1 0 16,-1 0-16,28 28 0,-27-28 0,-1 28 15,0-28-15,0 0 0,1 28 0,-1-28 16</inkml:trace>
  <inkml:trace contextRef="#ctx0" brushRef="#br0" timeOffset="27766.36">30701 16506 0,'28'-28'0,"-28"-1"15,28 1-15,-28 0 16,0 84 15,0-27-31,0-1 0,0 0 0,-28 29 16,28-1-16,-28 1 0,28-1 0,-57 29 15,29 0-15,-1-29 0,1 29 0,0 0 16,0 0-16,-1 0 0,1-1 0,0-27 16,0 28-16,-1-29 0,1 1 0,0-29 15,28 0-15</inkml:trace>
  <inkml:trace contextRef="#ctx0" brushRef="#br0" timeOffset="43814.99">12778 10175 0,'28'0'0,"-28"28"94,-28-28-94,-1 28 16,1-28-16,28 29 15,-28-29-15,0 28 0,-1 0 16,1-28-16,0 28 0,-29-28 0,29 29 15,-28-1-15,27 0 0,-27-28 0,-1 28 16,-28 1-16,29-1 0,-1-28 0,1 28 16,-1 1-16,1-29 0,-1 28 0,1-28 15,-1 28-15,1 0 0,27-28 0,-27 0 16,27 29-16,1-29 0,0 0 16,28 28-16</inkml:trace>
  <inkml:trace contextRef="#ctx0" brushRef="#br0" timeOffset="44331.46">11760 10655 0,'-28'0'16,"28"-28"-16,-28 28 15,84 0 1,-56 28-1,28-28-15,-28 57 0,57-57 0,-29 56 16,0-27-16,29-1 0,-1 28 0,1-27 16,28 27-16,0 1 0,-1-1 0,1 1 15,0-1-15,0 1 0,0-29 0,-1 29 16,1-1-16,0-28 0,28 29 16,-28-29-16,0 1 0,28-1 0,-28 0 15,-1 0-15,-27 1 0,28-29 0,-57 28 16</inkml:trace>
  <inkml:trace contextRef="#ctx0" brushRef="#br0" timeOffset="63513.68">12156 12690 0,'0'-28'16,"28"28"-1,-28-28-15,28 28 16,-28-28 0,29 28-1,-29-29-15,0 86 32,28-29-17,-28 0-15,0 1 0,0-1 16,28-28-16,-28 28 15,0 0-15,28-28 16,-28 29 0,29-29-16,-1 0 15,0 0-15,1 0 0,-1 0 0,0-57 16,0 57-16,1-28 0,-1 28 0,0-28 16,29 28-16,-29-29 0,0 29 0,0 0 15,1 0-15,27 0 0,-27 0 16,-1 29-16,0 27 0,-28-28 15,0 1-15,0-1 0,0 0 16,28 0-16,-28 1 0,29-1 16,-1 0-1,0-28-15,0 0 0,1 0 16,-1 0-16,29 0 0,-29 0 0,28 0 16,1 0-16,-1-28 0,-27 28 0,27 0 15,1-28-15,-1 28 0,1-29 0,-29 29 16,29 0-16,-1 0 0,-28-28 0,29 28 15,0-28-15,-29 28 0,0 0 0,29 0 16,-29 0-16,0-28 0,0 28 0,1 0 16,-1 0-16,0 0 0,0 0 0,1 56 15,-1-56-15,0 28 0,1-28 16,-1 29-16,0-1 0,0 0 16,1-28-16,-1 29 0,28-1 0,-27-28 15,27 28-15,-27-28 0,27 28 0,1-28 16,-1 0-16,1 0 0,-1 29 0,1-29 15,-1 0-15,1 0 0,-1 0 0,-27 0 16,27 0-16,-28 0 0,29 0 0,-29-29 16,1 29-16,-1 0 0,0-28 0,0 28 15,1-28-15,-1 28 16,0 28 0,0-28-1,1 28 1,-1-28-16,0 0 15,0 0-15,-28 29 0,29-29 0,-1 0 16,0 0-16,1 0 16,-1 0-16,0 0 15</inkml:trace>
  <inkml:trace contextRef="#ctx0" brushRef="#br0" timeOffset="71014.33">24566 5511 0,'0'-28'0,"0"0"16,-28-1-16,28 1 0,0 0 16,0 0-1,0-1-15,0 1 16,-28 56 31,-1 1-47,1-1 15,28 0-15,-28-28 0,28 28 16,-29 1-16,29-1 16,0 0-1,0 1-15,29-29 16,-1 0-16,0 28 16,1-28-16,-1 0 0,0 0 15,0 0-15,1 0 16,-1 0-16,0 0 0,0 0 15,-28-28 1,0-1 0,0 1-16,0 0 0,-28-1 0,28 1 15</inkml:trace>
  <inkml:trace contextRef="#ctx0" brushRef="#br0" timeOffset="71663.85">27987 5992 0,'0'-28'0,"0"-1"0,0 1 15,0 0-15,-57 28 0,57-29 16,-28 1-16,0 0 16,-1 28-16,1 0 15,0 0-15,-1 28 16,1-28-16,0 57 0,0-57 0,-1 28 16,1 0-16,0 1 0,28 27 0,-28-28 15,28 1-15,0-1 0,0 0 0,0 0 16,56 1-16,-28-1 0,1-28 0,-1 0 15,28 0-15,1 0 0,-29 0 0,29-28 16,-1 28-16,-27-57 0,27 29 16,-28 0-16,1-1 0,-1 1 0,-28 0 0,0 0 15,0-1-15,0 1 0,-28 0 16,-29 28-16,1-29 0,27 29 16</inkml:trace>
  <inkml:trace contextRef="#ctx0" brushRef="#br0" timeOffset="72296.81">26743 8366 0,'-28'-28'0,"-1"28"16,1 0 0,0 0-16,-1 0 0,1 0 0,0 28 15,0-28-15,-1 28 0,1-28 0,0 28 16,0-28-16,-1 29 0,1-1 0,0 0 16,-1 1-16,1-1 0,0 28 0,28-27 15,-28-1-15,-1 28 0,29-27 0,0-1 16,0 0-16,0 0 0,0 1 0,29-1 15,27-28-15,-28 0 0,1 0 16,-1 0-16,0-28 0,29 28 0,-29-57 16,0 29-16,1 0 0,-1-29 0,0 29 15,0 0-15,-28-29 0,0 29 0,0 0 16,0-1-16,-28-27 0,28 27 0,-85 1 16</inkml:trace>
  <inkml:trace contextRef="#ctx0" brushRef="#br0" timeOffset="72946.4">23944 7603 0,'0'-28'0,"-28"28"16,0 0-16,-29 0 15,29 0-15,0 0 0,-1 28 16,1-28-16,0 28 16,-1-28-16,29 28 0,-28 1 0,0-1 15,0-28-15,-1 28 0,1 29 0,0-29 16,0 0-16,28 0 0,-29 29 0,29-29 15,-28 1-15,28 27 0,0-28 0,0 1 16,57-1-16,-57 0 0,56-28 0,-28 0 16,1 0-16,27 0 0,1 0 0,-1-28 15,-27 28-15,27-57 0,-28 29 0,29 0 16,-29-29-16,0 29 0,1 0 0,-29-29 16,28 1-16,-28 27 0,0-27 0,0-1 15,0 1-15,-57 28 0,57-29 16,-56 0-16</inkml:trace>
  <inkml:trace contextRef="#ctx0" brushRef="#br0" timeOffset="73813.53">24962 5766 0,'-28'0'0,"28"-29"0,-29 29 16,29-28-16,-28 28 0,28 57 15,0-29-15,57 28 16,-57 1-16,28 28 0,0 28 0,29 0 15,-29 28-15,28 1 0,-27-1 0,27 28 16,1-27-16,-1-1 0,1 0 0,-1 1 16,-27-1-16,27 0 0,-28-28 0,29 0 15,-29 1-15,1-1 0,-1-29 16,0 1-16,0-28 0,-28 27 0,29-27 16,-29-29-16,28 29 0,-28-29 0,28-28 15</inkml:trace>
  <inkml:trace contextRef="#ctx0" brushRef="#br0" timeOffset="74279.53">25273 7631 0,'0'-28'15,"-28"28"-15,28-28 0,-29 28 16,29 28 0,0 28-1,0 1-15,29-1 0,-29 1 0,28 28 16,-28 0-16,56-1 0,-56 1 0,29-28 16,-1 27-16,0-27 0,0-1 0,1 1 15,27-29-15,-28 1 0,1-1 0,-1 0 16,29 0-16,-29-28 0,0 0 0,29 0 15,-29-56-15,0 28 0,0-1 0,29-27 16,-29-1-16,29-28 0,-1 29 0,-27-29 16,-1 29-16,0-29 0,29 0 0,-57 28 15,28-27-15,0 27 0</inkml:trace>
  <inkml:trace contextRef="#ctx0" brushRef="#br0" timeOffset="74830.31">23944 8083 0,'-56'-28'0,"27"28"16,1 0-16,85 28 15,-29-28 1,28 29-16,1-29 0,28 56 0,-29-56 16,29 28-16,28 1 0,-28-1 0,0 28 15,28-27-15,-28-1 0,-1 0 0,30 29 16,-30-1-16,1-27 0,0 27 16,0-28-16,0 29 0,-1-29 0,-27 29 15,-1-29-15,-27 28 0,27-27 0,-27-1 16,-1 0-16,-28 0 0,28-28 0</inkml:trace>
  <inkml:trace contextRef="#ctx0" brushRef="#br0" timeOffset="75496.6">24170 7320 0,'29'28'0,"-1"-28"31,-28 29-31,28-29 16,-28 28-1,0 0 1,-28 0 0,28 1 15,-28-29-31,-1 0 16,1 28-16,0-28 0,-1 28 15,1-28-15,-28 29 0,27-29 0,-27 28 16,28 0-16,-29-28 0,1 28 0,27 1 15,-27-1-15,27 0 0,-27 0 0,-1 1 16,29-1-16,0 0 0,-29 0 0,29 1 16,0-1-16,-1 0 0,29 1 0,-28-1 15,28 0-15,0 0 0,0 1 0,0-1 16,0 0-16,57 0 0,-29 1 0,0-29 16,29 28-16,-1 0 0,1 0 0,28 1 15,0-29-15,-1 28 0,-27 0 16,28 0-16,-1 1 0,-27-1 0,0 0 15,-1 1-15,1-1 0,-1-28 0,-28 28 16,29 0-16,-29 1 0,1-29 0,-29 28 16</inkml:trace>
  <inkml:trace contextRef="#ctx0" brushRef="#br0" timeOffset="76295.73">26686 8479 0,'-28'28'0,"0"-28"16,-1 0-16,29 29 0,-28-29 15,28 28-15,28-28 16,29 0 0,-29 0-1,1 0-15,-1-28 0,0 28 0,-28-29 16,28 29-16,1-28 0,-29 0 0,28-1 16,0 1-16,0 0 0,1-29 0,27 1 15,-28-1-15,29-27 0,0-1 0,27 0 16,-27-28-16,28 0 0,-29 0 0,29 28 15,-28-28-15,27 0 0,-27 28 0,-1 0 16,1 1-16,0 27 0,-29-28 0,28 57 16,-27-29-16,27 29 0,-28 0 0,1 28 15,-1-28-15,0 28 16,1 0-16</inkml:trace>
  <inkml:trace contextRef="#ctx0" brushRef="#br0" timeOffset="76779.36">27958 6444 0,'-28'0'16,"0"0"-1,0 0-15,-1 0 16,1 0-16,0 0 15,-1 57-15,1-57 0,0 28 0,-29 0 16,29 0-16,-28 1 0,-1-1 0,1 0 16,-1 0-16,0 1 0,1 27 0,-1-28 15,29 1-15,-28-1 0,27 0 0,29 0 16,-28 1-16</inkml:trace>
  <inkml:trace contextRef="#ctx0" brushRef="#br0" timeOffset="76996.55">28241 6472 0,'28'29'16,"-28"-1"-1,29 0-15,-29 29 0,28 27 0,-28-27 16,28 28-16,-28-1 0,28 1 0,-28 0 0,0 0 15,0-29-15,29 1 0,-29 28 16,0-57-16,0 28 0,0-27 0,0-1 16,0 0-16</inkml:trace>
  <inkml:trace contextRef="#ctx0" brushRef="#br0" timeOffset="77712.83">25386 5624 0,'0'-28'16,"-28"28"-16,-1-28 0,1 28 16,0-28-16,0 28 15,56 28 1,28 28-1,-27-27-15,27-1 0,1 0 16,-1 0-16,29 29 0,-28-29 0,27 29 0,1-29 16,0 29-16,-28-29 0,27 0 15,1 29-15,0-29 0,0 0 0,0 0 16,-1 1-16,1-1 0,28 0 0,-28 0 16,0-28-16,0 29 0,-1-29 0,1 28 15,0-28-15,-28 0 0,27 0 0,-55 0 16,27 0-16</inkml:trace>
  <inkml:trace contextRef="#ctx0" brushRef="#br0" timeOffset="78114.31">27336 5822 0,'0'-28'0,"-56"28"16,56-28-1,28 84 17,29 1-32,-29-29 0,0 0 15,29 1-15,-29-1 0,29 28 0,-29-27 16,0 27-16,29-28 0,-57 29 0,28-29 16,-28 0-16,28 29 0,-28-29 0,0 0 15,-28 1-15,28 27 0,-85-27 0,57-1 16,-29 0-16,1 29 0,-1-29 0,-28 0 15,1 0-15,-1 1 0,0-1 0,28-28 16,-27 28-16,-1-28 0,28 28 16</inkml:trace>
  <inkml:trace contextRef="#ctx0" brushRef="#br0" timeOffset="80912.48">24594 5426 0,'0'-28'16,"0"0"-1,57 28-15,-57-28 16,28 28-16,0-29 16,1 29-16,-1 0 0,0 0 15,0 0-15,1 29 0,-1-1 16,0 0-16,1 29 0,-1-29 16,-28 0-16,28 29 0,0-29 0,1 0 15,-29 29-15,28-29 0,-28 0 0,0 1 16,0-1-16,0 0 0,-28 0 15,-29 1-15,29-29 0,0 28 16,-29-28-16,0 0 0,29 0 0,-28 0 16,-1 0-16,29 0 0,-29-57 0,29 57 15,-28-28-15,27 0 0,1 0 0,0-1 16,28 1-16,-29 0 0,29 0 16,0-1-16,0 1 0,57 0 0,-57 0 15,57-1-15,-29-27 0,0 27 0,0 1 16,29 0-16,-1 0 0,1 28 0,-29-29 15,29 1-15,-1 28 0,1-28 0,-1 28 16,1 0-16,-1 0 0,-27 0 0,27 0 16,-27 28-16,27-28 0,-56 28 0,28-28 15,1 29-15,-29-1 0,0 0 0,0 0 16,-57 1-16,57-1 0,-56 0 0,-1 1 16,29-1-16,-29 0 0,1-28 0,-1 28 15,29 1-15,-29-29 0,1 28 0,27-28 16,1 0-16,0 28 0,0-28 15,-1 0-15,1 0 0,28-28 16,0-29-16,0 29 0,57 0 16,-57-29-16,28 29 0,0-29 0,0 1 15,1-1-15,-1 29 0,0-28 0,1 27 16,-1 1-16,-28 0 0,28 28 0,-28-28 16,28 28-16,1 0 0,-1 28 15,-28 28-15,0-27 16,0-1-16,0 28 0,0-27 0,0-1 15,-28 28-15,28-27 0,-29-1 0,29 0 16,-56 1-16,28-1 0,-1-28 0,1 28 16,0-28-16,-1 28 0,1-28 15,0 0-15,0 0 0,-1-28 16,29-28-16,0 27 16,0 1-16,0 0 0,0-1 0,29-27 15,-29 28-15,56-1 0,-56 1 0,28 0 16,-28 0-16,29 28 0,-1 0 0,0 0 15,1 0-15,-1 28 16,-28 0-16,0 0 0,0 29 0,0-29 16,0 29-16,0-1 0,0-27 0,-28 27 15,28-28-15,-29 29 0,29-29 0,-28 0 16,0 1-16,-1-1 0,1 0 16,0-28-16,0 28 0,-1-28 15,-27 0-15,28 0 0,-1 0 0,1-56 16,0 56-16,28-28 0,-28-1 0,-1 1 15,29 0-15,-28-29 0,28 29 0,0 0 16,0 0-16,0-29 0,0 29 0,28-1 16,-28 1-16,57 0 0,-57 0 0,28-1 15,0 29-15,29 0 0,-29 0 0,0 0 16,1 0-16,-1 29 0,0-29 0,0 56 16,1-28-16,-1 29 0,0-29 0,-28 1 15,29-1-15,-1 0 0,-28 0 0,28 1 16,-28-1-16,0 0 0,0 0 15,0 1-15,-28-29 0,28 28 16,-57-28-16,29 0 0,0 28 0,-29-28 16,29 0-16,0 0 0,-29 0 0,29 0 15,0 0-15,-1-28 0,1 28 0,0-28 16,0 28-16,-1-57 0,29 29 0,-28 28 16,28-28-16,0-1 0,0 1 0,0 0 15,0 0-15,28-1 0,-28 1 0,57 0 16,-29-1-16,0 1 0,1 0 0,-1 0 15,28 28-15,-27-29 0,-1 29 0,0 0 16,0 0-16,1 0 0,-1 0 0,0 0 16,1 29-16,-1 27 15,-28-28-15,0 1 0,0-1 0,0 0 16,0 1-16,0-1 0,-28 0 0,28 0 16,-57-28-16,29 29 0,-1-1 0,-27 0 15,28 0-15,-1-28 0,-27 29 0,28-29 16,-1 0-16,1 28 0,0-28 0,0 0 15,-1 0-15,29-57 0,-28 57 0,28-28 16,0 0-16,0 0 0,0-1 0,0 1 16,0 0-16,0 0 0,28-1 0,-28-27 15,29 27-15,-29 1 0,56 28 0,-28-28 16,1 0-16,-1 28 0,0-29 16,0 29-16,1 0 0,-1 0 15,0 0-15,-28 29 0,28-29 0,-28 56 16,29-28-16,-29 1 0,0-1 15,0 0-15,0 1 0,0-1 0,-57 0 16,57 0-16,-28 1 0,28-1 16,-28-28-16,-1 0 15,1 0 1</inkml:trace>
  <inkml:trace contextRef="#ctx0" brushRef="#br0" timeOffset="84079.32">26121 7659 0,'0'-28'0,"0"0"16,0 0-16,-28-1 0,28 1 0,-29 0 15,-27-1-15,28 1 16,-1 28-16,1 0 15,28 28 1,0 1-16,0-1 0,57 29 0,-29-1 16,28 29-16,-27 28 0,27 0 0,1 0 15,27 0-15,-27 28 0,0-28 0,-1 1 16,1-1-16,-1 0 0,1 0 0,-1-29 16,-27 30-16,-1-30 0,28 1 0,-56-28 15,29-1-15,-1 1 0,0-1 0,-28-27 16,28-29-16,-28 28 0</inkml:trace>
  <inkml:trace contextRef="#ctx0" brushRef="#br0" timeOffset="84396.13">26997 7970 0,'28'-56'0,"-28"27"0,29 1 16,-29 0-16,0 0 0,28-1 0,-85 58 31,29-1-31,0 0 16,-29 29-16,29-1 0,-57 1 0,29-1 15,-29 1-15,0 28 0,0-1 0,1 1 16,-1 0-16,-28 0 0,0 0 0,0-1 16,-1 1-16,1 0 0,0-29 0,0 29 15,28-56-15,29 27 0,-1-28 0</inkml:trace>
  <inkml:trace contextRef="#ctx0" brushRef="#br0" timeOffset="85446.33">27704 5483 0,'0'-28'0,"0"-1"0,0 1 15,0 0-15,0 84 32,0-27-32,0 56 0,0-1 0,0 29 15,0 29-15,0 27 0,56 29 0,-27-28 16,27 28-16,1-1 0,-1-27 0,29 0 16,0-29-16,0 0 0,0-28 0,-1-28 15,29 28-15,-28-56 0,-28 27 0</inkml:trace>
  <inkml:trace contextRef="#ctx0" brushRef="#br0" timeOffset="85829.37">28891 5964 0,'0'-29'0,"-56"29"16,56-28-16,-29 28 16,1 0-16,0 0 15,0 0-15,-29 28 0,1-28 0,-1 57 16,-28-29-16,0 29 0,-28-1 16,-28 1-16,28 27 0,-28 29 0,-29-28 15,0 28-15,29-28 0,-29 28 0,1-28 16,27 0-16,29 0 0</inkml:trace>
  <inkml:trace contextRef="#ctx0" brushRef="#br0" timeOffset="86828.95">23124 6924 0,'29'0'16,"-29"29"-16,0 27 16,0-27-16,28-1 0,-28 28 0,28-27 15,0 27-15,29 1 0,-29 27 0,29-27 16,-1 28-16,1 28 0,28-28 0,-29 28 16,29 0-16,-28 0 0,27 28 15,-27-28-15,28 28 0,-29-27 0,29-1 16,0 0-16,-29-29 0</inkml:trace>
  <inkml:trace contextRef="#ctx0" brushRef="#br0" timeOffset="87195.9">24934 7179 0,'0'-28'0,"0"-1"16,-29 29-16,29-28 16,-85 28-16,57 0 0,-28 0 0,27 28 15,-27 1-15,-29 27 0,0 1 0,0-1 16,-28 29-16,0 28 0,0 0 0,-28 0 16,0 28-16,-1 1 0,1-1 0,-1 0 15,1 1-15,28-29 0,0 0 0</inkml:trace>
  <inkml:trace contextRef="#ctx0" brushRef="#br0" timeOffset="95178.48">27704 3702 0,'-28'0'0,"-1"0"16,29-28-16,-28 28 0,0 0 0,0 0 15,-1 0-15,1 0 16,28 28 46,28-28-46,-28 29-16,29-29 0,27 0 16,-28 28-16,1-28 0,-1 0 0,0 0 15,0 0-15,1 0 0,-1 28 0,0-28 16,1 0-16,-1 0 0,-28 28 16,-28 1-1,-29-1 1,29 0-16,-1 0 0,-27 1 0,28-1 15,-1 0-15,-27 1 0,28 27 0,-1-28 16,29 1-16,-28-1 0,28 0 16,-28 0-16,28 1 0,0-1 15,56 0-15,-27 0 0,27-28 16,-28 0-16,29 0 0,-1 0 0,1 0 16,0-28-16</inkml:trace>
  <inkml:trace contextRef="#ctx0" brushRef="#br0" timeOffset="95328.49">28552 3194 0,'0'-29'0,"-57"29"0,57-28 16,-28 28-16,0-28 16,28 84-1,0-27 1,56-1-16</inkml:trace>
  <inkml:trace contextRef="#ctx0" brushRef="#br0" timeOffset="95862.33">27110 4239 0,'0'-28'0,"29"28"16,-29-28-16,-29 28 31,1 0-31,0 0 15,-1 28-15,1-28 0,28 28 16</inkml:trace>
  <inkml:trace contextRef="#ctx0" brushRef="#br0" timeOffset="96045.88">26545 4437 0,'-28'0'16,"-1"0"-16,1 0 0,0 0 16,0 0-16,-1 0 0,1 0 0,0 0 15,-1 0-15,1 0 16,28 57-16</inkml:trace>
  <inkml:trace contextRef="#ctx0" brushRef="#br0" timeOffset="96195.17">26008 4748 0,'-57'0'0,"29"0"0,0 0 0,-1 0 16</inkml:trace>
  <inkml:trace contextRef="#ctx0" brushRef="#br0" timeOffset="96462.24">25640 4974 0,'-28'0'0,"-29"0"15,1 0-15,28 29 16,-1-29-16,29 28 15</inkml:trace>
  <inkml:trace contextRef="#ctx0" brushRef="#br0" timeOffset="97028.68">27732 4663 0,'28'0'0,"-28"-28"0,0 0 15,29 28-15,-29-28 0,28 28 32,0 0-17,-28 28-15,57-28 0,-57 28 16</inkml:trace>
  <inkml:trace contextRef="#ctx0" brushRef="#br0" timeOffset="97229.27">28241 5313 0,'-28'0'16,"0"0"0,-1 0-16,29 29 15,0-1 1,29 0-16,-29 0 0,28 1 15,-28-1-15</inkml:trace>
  <inkml:trace contextRef="#ctx0" brushRef="#br0" timeOffset="97374.38">28411 6020 0,'-29'0'15,"1"0"-15,28 57 32</inkml:trace>
  <inkml:trace contextRef="#ctx0" brushRef="#br0" timeOffset="106861.45">31068 7405 0,'0'-28'0,"0"-1"16,0 1-16,-28 28 0,28-28 15,-29 0-15,29-1 16,-28 29-16,28-28 0,-28 28 16,28-28-16,-28 28 15,-1 0 1,1 0-16,0 0 16,28 28-16,-28-28 0,-1 57 0,1-57 15,-28 28-15,27 0 0,1 29 0,0-29 16,-1 28-16,1-27 0,0 27 0,0 1 15,28-1-15,-29-27 0,29 27 0,0 1 16,0-29-16,0 0 0,0 0 0,0 1 16,57-1-16,-1 0 0,1-28 15,-29 0-15,29 0 0,-1 0 0,1-56 16,-29 56-16,29-29 0,-1 1 16,1 0-16,-29-29 0,29 29 0,-29 0 15,0-29-15,29 29 0,-29-28 0,0 27 16,-28-27-16,28 27 0,-28-27 0,0 28 15,0-1-15,0 1 0,-28 0 0,-28 0 16</inkml:trace>
  <inkml:trace contextRef="#ctx0" brushRef="#br0" timeOffset="107610.99">30814 7433 0,'0'-28'16,"0"0"0,-29 28-16,58 0 31,27 0-31,-28 28 0,1-28 16,-1 0-16,0 28 0,29-28 0,-29 28 15,0-28-15,1 29 0,-1-1 16,-28 0-16,0 1 0,0-1 15,-28 0-15,-1 0 16,1 1-16,-29-1 0,29 0 0,0-28 16,-29 28-16,29 1 0,-28-29 0,27 28 15,-27-28-15,28 0 0,-1 0 0,1 0 16,0 0-16,-1-28 0,1 28 16,28-57-16,0 29 0,0 0 0,0-1 15,0-27-15,28 28 0,-28-1 0,57 1 16,-29-29-16,29 29 0,-29 0 0,0 0 15,29 28-15,-29-29 0,29 29 0,-29-28 16,0 28-16,0 0 0,1 0 0,-1 0 16,0 28-16,1 1 0,-1 27 15,-28-28-15,0 1 0,0-1 16,-57 29-16,57-29 0,-28 0 0,-29 29 16,29-29-16,0 0 0,-29 0 15,29-28-15,-28 29 0,27-1 0,1-28 0,0 0 16,0 0-16,-1 0 0,1 0 15,28-28-15,28-29 16,-28 29-16,57-29 0,-1 29 16,-27-28-16,27-1 0,1 29 0,-29-1 15,28-27-15,-27 28 0,-1 28 0,0-29 16,-28 86 0,-28-57-16,28 56 15,-57-27-15,29 27 0,0-27 16,28-1-16,-28 0 0,28 0 15,-29 1-15,29-1 0</inkml:trace>
  <inkml:trace contextRef="#ctx0" brushRef="#br0" timeOffset="108111.47">30927 8394 0,'-29'0'31,"1"28"-15,0 29-16,0-29 15,28 1-15,-29-1 0,29 0 0,0 0 16</inkml:trace>
  <inkml:trace contextRef="#ctx0" brushRef="#br0" timeOffset="108278.51">30672 9044 0,'-28'0'16,"28"29"-16,-28-29 16,-1 0-16,29 28 15,0 0 1</inkml:trace>
  <inkml:trace contextRef="#ctx0" brushRef="#br0" timeOffset="108462.02">30333 9666 0,'0'28'0,"0"1"16,-28-29-16,-1 28 0,1 0 0,0-28 16,0 28-16,-1-28 0,29 29 15,-28-1-15,0 0 0,28 0 0,-28 1 16</inkml:trace>
  <inkml:trace contextRef="#ctx0" brushRef="#br0" timeOffset="108628.02">29881 10486 0,'-29'0'0,"29"28"15,-28-28-15,0 28 0,28 1 16,0-1-16,0 0 16</inkml:trace>
  <inkml:trace contextRef="#ctx0" brushRef="#br0" timeOffset="108794.5">29655 11023 0,'-57'0'16,"57"28"-16,-28-28 0,-29 28 15,29 1-15,28-1 16,0 0-16,0 0 16,0 1-16</inkml:trace>
  <inkml:trace contextRef="#ctx0" brushRef="#br0" timeOffset="108977.71">29230 11729 0,'-28'29'16,"-28"-1"-16,27-28 0,1 28 15,0-28-15,28 28 16,-28 1-16,28-1 15,0 0-15</inkml:trace>
  <inkml:trace contextRef="#ctx0" brushRef="#br0" timeOffset="109527.45">29259 11221 0,'28'0'0,"-28"-29"0,0 1 16,-28 28-1,28 28 1,-29-28-16,29 57 0,-28-29 16,28 29-16,-28-1 0,0 1 0,28-1 15,-29 1-15,1 28 0,0-1 0,0-27 16,28 28-16,-29-29 0,29 1 15,0-1-15,0 1 0,0-29 0,0 0 16,57 1-16,-29-29 0,0 0 0,29 0 16,28-29-16,-29 1 0,29-28 0,0-1 15,28-28-15,-28 29 0</inkml:trace>
  <inkml:trace contextRef="#ctx0" brushRef="#br0" timeOffset="110078.4">30333 9977 0,'0'-28'15,"-28"28"-15,-1-29 0,1 29 16,0 0-16,0 0 16,-1 0-16,1 0 15,28 29-15,-28-29 16,28 28-16,-28 0 0,-1 1 15,29-1-15,-28 0 0,28 0 0,0 1 16,-28-1-16,28 0 0,0 0 16,0 1-16,56-29 0,-27 0 15,-1 0-15,0 0 16,0-29-16,1 29 0,-1-28 0,0 0 16,0 0-16,1-1 0,-1 1 0,0 0 15,1 0-15,-29-1 0,0 1 0,0 0 16,0-1-16</inkml:trace>
  <inkml:trace contextRef="#ctx0" brushRef="#br0" timeOffset="110494.72">30955 9355 0,'0'-28'16,"0"0"-16,0-1 15,-28 29-15,28-28 0,-29 28 16,1 0-16,0 0 16,28 28-16,-28-28 0,28 29 0,-29-29 15,1 56-15,0-28 0,28 1 0,-28-1 16,-1 29-16,1-29 0,0 0 0,-1 0 16,1 29-16,28-29 0,-28 0 15,28 1-15,0-1 0,0 0 16,28-28-16,0 0 0,29 0 15,-29-56-15,29 56 0,-1-57 0,1 29 16,-29 0-16,29-29 0,-29 29 0</inkml:trace>
  <inkml:trace contextRef="#ctx0" brushRef="#br0" timeOffset="111327.49">29202 11955 0,'0'-28'16,"0"0"15,-28 28-15,28-28-16,-28 28 0,-1-29 16,1 29-1,0 0-15,28-28 0,-28 28 0,-1 0 16,1 0-16,0 0 0,0 0 0,-1 0 15,1 0-15,0 0 0,-1 0 0,1 28 16,0-28-16,0 29 0,-1-1 16,1 0-16,-28 0 0,27 1 0,-27-1 15,27 29-15,1-1 0,-28 29 0,27-29 16,-27 29-16,28 0 0,-1 28 0,1-28 16,0 28-16,0 0 0,28-28 0,0 28 15,0-28-15,0-1 0,28-27 0,28-1 16,-27-27-16,27-1 0,29-28 0,-29 0 15,29 0-15,0-28 0,0-1 0,0-27 16,28-1-16,-28-27 0,-1 27 0,1-28 16,0 0-16,-28 1 0,-1-1 0,1 0 15,-29 0-15,0 1 0,0 27 0,-28-28 16,0 29-16,0-29 0,-56 28 16,28 1-16,-29-1 0,1 1 0,-1-1 15,0 29-15,-27 0 0,27-1 0,-28 1 16</inkml:trace>
  <inkml:trace contextRef="#ctx0" brushRef="#br0" timeOffset="112677.9">30305 11955 0,'28'0'16,"-28"29"15,0-1-15,0 0-16,0 1 16,0-1-16</inkml:trace>
  <inkml:trace contextRef="#ctx0" brushRef="#br0" timeOffset="112826.82">30050 12408 0,'-28'0'0,"0"0"0,0 28 16,28 0-1,0 1 1</inkml:trace>
  <inkml:trace contextRef="#ctx0" brushRef="#br0" timeOffset="112994.05">29796 12832 0,'28'0'0,"0"0"31,-28-29-31,29 29 0,-1 0 0,0-28 16,1 28-16,-1-28 0,0 28 0</inkml:trace>
  <inkml:trace contextRef="#ctx0" brushRef="#br0" timeOffset="113260.76">30616 12012 0,'28'-28'0,"0"-1"16,1 1 0,-1 28-1,-28 28 1,-57-28-16,57 29 0,-28-29 15,28 56-15,-28-56 0,-1 29 0,29-1 16,-28 0-16,0 0 0,28 1 0,-28 27 16,-1-28-16,29 1 0</inkml:trace>
  <inkml:trace contextRef="#ctx0" brushRef="#br0" timeOffset="113627.86">30729 12069 0,'-28'-29'0,"-29"29"15,29 0-15,-1 0 0,1 0 16,0 0-16,56 0 31,29 29-31,-29-29 0,0 0 16,1 0-16,-1 28 0,0-28 0,0 28 15,1-28-15,-1 0 0,0 0 16,0 0-16,1 28 0,-1-28 0,0 0 16,-28 29-1,-56-29 1,56 28-16,-29-28 0,1 0 0,0 28 16,0-28-16,-1 28 0,1 1 0,0-29 15,28 28-15,-28-28 0,-1 28 16,58-28-1,-29 28-15,56-28 16,-56 29-16,28-29 0,1 0 0,-1 28 0,0-28 16,0 28-16</inkml:trace>
  <inkml:trace contextRef="#ctx0" brushRef="#br0" timeOffset="113977.92">30531 12549 0,'-28'0'0,"56"0"62,0 0-46,0 0-16,1 0 15,-1 28-15,0-28 0,1 0 0,-1 0 16,0 0-16,0 0 0,1 29 0,-1-29 16,0 0-16,-28 28 0,28-28 0,-28 28 15,-56 0 1,28 1-16,-1-29 16,1 28-16,-28 0 0,27-28 15,1 28-15,-29 1 0,29-29 0,-28 28 16,27 0-16,1 0 0,-28-28 0,27 29 0,1-1 15,0-28-15,28 28 0,-29-28 16</inkml:trace>
  <inkml:trace contextRef="#ctx0" brushRef="#br0" timeOffset="114178.49">30446 12634 0,'0'28'16,"57"0"0,-29 1-16,0-1 0,29 0 15,-1 0-15,1 29 0,-1-29 0,29 0 16,-28 29-16,27-29 0,-27 1 0,28-1 16,-29 28-16,1-27 0</inkml:trace>
  <inkml:trace contextRef="#ctx0" brushRef="#br0" timeOffset="114330.09">31746 13143 0,'-28'0'0,"-28"0"0,-1 0 15,29 0-15</inkml:trace>
  <inkml:trace contextRef="#ctx0" brushRef="#br0" timeOffset="125126.98">31605 1667 0,'0'-28'16,"-28"0"-16,28 0 0,-57 28 0,57-29 15,-28 1-15,0 0 0,28 0 16,0-1-16,0 1 15,28 28 1</inkml:trace>
  <inkml:trace contextRef="#ctx0" brushRef="#br0" timeOffset="125526.8">31322 1441 0,'-28'-28'31,"28"0"-31,0-1 15,-28 29-15,28-28 16,-28 28 15,28-28-31,-29 28 16,1 0-16,0 0 16,0-28-16,-1 28 0,1 0 15,0 0-15,-1 0 16,1 0-16,0 0 0,0 56 0,-1-28 15,1 1-15,0 27 0,0-27 16,-1-1-16,1 28 0,0 1 0,0-1 16,-1-27-16,29 27 0,0 1 0,0-29 15,0 28-15,29-27 0,-29-1 0,56 29 16,-28-29-16,1-28 0,27 28 0,-28-28 16,29 0-16,-1 0 0,1 0 15,0-28-15,-29 0 0,28-29 0,1 29 0,-1-1 16,-27-27-16,27 28 0,-27-29 15,-1 29-15,0 0 0,-28-29 0,0 29 16,0 0-16,0-1 0,0 1 0,0 0 16,-28 0-16,28-1 0,-28 1 0,28 0 15,-57-1-15,29 29 0,-1-28 0,1 28 16</inkml:trace>
  <inkml:trace contextRef="#ctx0" brushRef="#br0" timeOffset="126543.35">30220 5257 0,'0'-28'0,"0"-1"0,0 1 16,0 0-16,0 0 0,0-1 16,0 1-16,0 0 15,28 28-15,-28-28 0,28 28 16,-28-29-16,0 1 16,0 0-16,-28 28 15,28-29-15,-56 29 0,56-28 16,-29 0-16,1 28 0,0 0 0,0-28 15,-1 28-15,1 0 0,0 0 0,0 56 16,-1-56-16,-27 57 0,27-29 0,1 0 16,0 29-16,0-1 0,-1 1 0,1-1 15,28 1-15,-28-1 0,28 1 0,0-29 16,0 29-16,28-1 0,-28-27 0,57-1 16,-1 0-16,1 0 0,-29-28 0,29 0 15,27 0-15,-27 0 0,-1-56 0,29 28 16,-28-1-16,-1 1 0,1-29 15,-1 29-15,-27-28 0,-1-1 0,0 29 16,-28-29-16,0 1 0,28-1 0,-28 1 16,0-1-16,0 1 0,0-1 0,-56-28 15,56 29-15,-28-1 0,28 1 0,-29-1 16,1 1-16,0 28 0,0-29 0</inkml:trace>
  <inkml:trace contextRef="#ctx0" brushRef="#br0" timeOffset="127427.25">31577 2346 0,'-28'-29'0,"28"1"16,0 0-1,0 56 17,0 29-32,56-1 0,-56-28 15,28 29-15,-28 28 0,29-29 0,-1 29 16,0 0-16,-28 0 0,28 28 16,-28 0-16,29 0 0,-29 0 0,0 0 15,0 0-15,0 0 0,-57-28 0,57 28 16,-56-28-16,27 28 0,-27-28 0,28-1 15,-29 29-15,-28-28 0,29 0 0,-1 0 16,-28 28-16,1-28 0,-1-1 0,0 1 16,0 0-16,0-28 0,1 27 0,-1-27 15,28-1-15,1 1 0,-1-29 0,29 0 16,0 1-16,-1-1 0,1-28 0,28 28 16</inkml:trace>
  <inkml:trace contextRef="#ctx0" brushRef="#br0" timeOffset="128011.19">30898 4409 0,'-28'0'16,"-28"28"-16,27 29 16,1-29-16,0 0 0,28 1 0,-57-1 15,29 28-15,0 1 0,-1-29 0,1 29 16,0-1-16,0 29 0,-1-28 0,1-1 16,0 1-16,28 27 0,-28-27 0,28-1 15,0 1-15,0-1 0,0-27 0,28 27 16,0-27-16,29-1 0,-29-28 15,28 28-15,1-28 0,28 0 0,-29 0 16,1-28-16,-1 28 0,1-57 0,-1 29 16,-27 0-16,27-1 0,-27 1 0,-1 0 15,28 0-15</inkml:trace>
  <inkml:trace contextRef="#ctx0" brushRef="#br0" timeOffset="129010.15">29909 4663 0,'-28'0'94,"-1"0"-94,1 0 16,28-28-16,-28 28 0,0-28 0,28 0 15,-29-1-15,1-27 0,0 28 0,28-29 16,-28 0-16,-1 1 0,29-29 0,-28 29 16,0-29-16,28 28 0,-29-28 15,29-28-15,0 29 0,0-1 0,0-28 16,0 0-16,29 0 0,-29 0 0,56 0 15,1 0-15,-29 28 0,29 0 0,-1 0 16,1 29-16,-1-1 0,1 1 0,-29-1 16,29 29-16,-1-1 0,1-27 0,-29 28 15,0-1-15,29 29 0,-29-28 0,0 0 16,1 0-16,-1 28 0,0 0 16,0 0-16,1 0 15,27 28-15,-28-28 0,29 0 0,-29 28 16,29-28-16,-1 0 0,1 28 15,-1-28-15,-27 0 0,-1 29 0,0-29 16,0 0-16,1 0 0,-58 0 31</inkml:trace>
  <inkml:trace contextRef="#ctx0" brushRef="#br0" timeOffset="129509.55">30531 1865 0,'0'-28'0,"-28"28"15,-1-28-15,1 28 0,28-29 16,-28 29-16,56 0 15,-28 29 1,57-29-16,-29 56 0,0-28 0,29 1 16,-29-1-16,29 0 0,-29 29 0,28-29 15,1 29-15,-1-1 0,1-28 0,-29 29 16,29-29-16,-29 29 0,29-29 0,-29 0 16,-28 0-16,28 1 0,-28-1 0,0 0 15,0 1-15,0-1 0,-28 0 16,0 0-16,-1 1 0,-27-1 0,-1 0 15,1 0-15,-1 1 0,1-1 0,-1 0 16,1 29-16,-1-29 0,0 29 0,29-29 16,0 28-16,0-27 0</inkml:trace>
  <inkml:trace contextRef="#ctx0" brushRef="#br0" timeOffset="133426.59">30729 1724 0,'0'-28'16,"0"-1"-1,0 1-15,0 0 16,0 0-16,0-1 15,0 86 64,0-29-64,56 29-15,-56-29 0,0 28 16,0-27-16,0 27 0,0 1 15,29-1-15,-29-27 0,28 27 0,-28-28 16,0 1-16,28 27 0,-28-28 16,28 1-16,-28-58 31,0-27-15,0 28-16,0-1 0,0-27 0,0 28 15,29-1-15,-29-27 0,0 27 0,0-27 16,0 28-16,0-1 0,0 1 0,0 0 15,0 0-15,0-1 0,0 1 16,28 28-16,-28 28 16,0 29-1,0-29-15,0 29 0,0-1 0,0 1 16,0-1-16,0 1 0,0-1 0,0 1 16,0-1-16,28-27 0,-28-1 0,28 0 15,1 0-15,-1-28 16,-28-28-1,28 28-15,-28-56 0,0 27 0,29 1 16,-29-28-16,28-1 0,-28 29 0,28-29 16,-28 1-16,28-1 0,-28 1 0,0-1 15,29 29-15,-29-29 0,0 29 0,0 0 16,28 0-16,-28-1 0,0 58 31,0-1-31,28 28 16,-28-27-16,0-1 0,0 28 0,28-27 15,-28-1-15,0 0 0,29 0 0,-1 1 16,0-29-16,1 0 16,-1-29-1,0-27 1,-28 28 0,28 28-16,-28-29 0</inkml:trace>
  <inkml:trace contextRef="#ctx0" brushRef="#br0" timeOffset="136075.78">29824 5031 0,'28'0'62,"1"0"-46,-1 28-16,0-28 0,-28 57 15,29-29-15,-1 0 0,-28 0 0,28 1 16,-28 27-16,28-28 0,1 1 0,-29-1 16,0 0-16,28 0 0,-28 1 15,28-1-15,-28 0 16,0-56 15,0 0-15,0-1-16,28 1 0,-28 0 0,0-29 15,29 29-15,-29 0 0,28-29 0,-28 1 16,0 28-16,0-29 0,28 1 16,-28 27-16,0 1 0,0-29 0,28 29 15,-28 0-15,0 0 16,0 56-1,0 28 1,0-27-16,0-1 0,0 0 16,0 29-16,0-29 0,0 29 0,0-1 15,0-28-15,29 1 0,-29-1 0,0 0 16,28 0-16,-28 1 0,28-29 0,-28 28 16,29-28-1,-1 0-15,-28-57 0,28 57 0,-28-28 16,28-28-16,-28 27 0,29 1 15,-29-28-15,28 27 0,-28-27 0,0 28 16,28-29-16,-28 29 0,0-1 0,0 1 16,0 0-16,0 0 15,0 84 1,0 1 0,0-29-16,0 0 0,0 1 0,28 27 15,-28-28-15,0 1 0,0-1 0</inkml:trace>
  <inkml:trace contextRef="#ctx0" brushRef="#br0" timeOffset="139209.54">29824 5059 0,'-28'0'0,"28"-28"0,0 56 63,0 0-63,28 1 15,-28-1-15,0 0 0,0 0 0,0 29 16,0-29-16,28 0 0,-28 1 0,0-1 16,0 0-16,0 0 0,29 1 0,-29-1 15,0 0 1,0-56 15,0-29-31,28 29 0,-28 0 16,28 0-16,-28-29 0,0 29 0,0-29 15,29 1-15,-29 28 0,28-29 0,-28 1 16,28 27-16,-28 1 0,0 0 0,0-1 16,0 1-16,0 85 15,0-29 1,0 29-16,0-29 0,0 28 0,0 1 15,0-1-15,0 1 0,0-29 0,0 29 16,57-29-16,-57 0 0,0 0 16,28-28-16,0 0 15,0 0 1,-28-28-16,29 0 0,-29 0 16,28-1-16,-28-27 0,28 28 0,-28-1 15,28 1-15,-28 0 0,0 0 0,29-1 16,-29 1-16</inkml:trace>
  <inkml:trace contextRef="#ctx0" brushRef="#br0" timeOffset="140559.34">31040 1413 0,'0'-28'15,"0"-1"-15,0 1 0,0 0 16,0 0-16,0-1 16,-29 29-16,29-28 15,0 56 32,0 29-47,0-29 16,0 29-16,0-29 0,-28 29 0,28-1 15,0 1-15,-28-1 0,28 1 0,0-1 16,-28 1-16,28-29 0,0 28 16,0-27-16,0-1 0,0 0 0,0 1 15,28-1-15,0-28 16,-28-28-1,28 28-15,-28-57 0,0 29 16,0-1-16,0 1 0,0-28 0,0 27 16,29-27-16,-29 28 0,0-29 0,0 29 15,0 0-15,28-29 0,-28 29 0,0 0 16,0-1-16,0 1 0,28 28 0,-28-28 16,0 84-1,0-27-15,0-1 16,0 28-16,-28 1 0,28-1 15,0 29-15,-28-28 0,28-1 0,-29 1 16,29-1-16,0 1 0,0-1 0,0-27 16,0-1-16,0 0 0,0 0 15,29-28-15,-1 0 0,0-28 16,1 28-16,-1-56 0,0 27 16,0-27-16,1 28 0,-29-1 0,28-27 15</inkml:trace>
  <inkml:trace contextRef="#ctx0" brushRef="#br0" timeOffset="142459.47">28298 1356 0,'0'-28'0,"0"0"16,0 0-16,0-1 0,0 1 0,0 0 15,0 0-15,0-1 0,0 1 16,0 85 0,28-29-1,-28 0-15,56 29 0,-27-1 0,-1 1 16,0 28-16,0-1 0,29 1 0,-29 0 16,29 0-16,-1 28 0,1-28 0,-1 28 15,1-29-15,0 1 0,-1-28 0,1 27 16,-1-27-16,1 0 0</inkml:trace>
  <inkml:trace contextRef="#ctx0" brushRef="#br0" timeOffset="142693.47">29683 1639 0,'0'-56'0,"0"-1"0,0 1 0,0 27 0,0 1 15,0 0-15,-28 28 0,28-29 0,-29 29 16,1 0 0,0 0-16,-1 57 0,1-57 15,-28 28-15,-1 29 0,1-1 0,-29 1 16,0 28-16,-28-1 0,0 1 0,0 28 16,-29-28-16,29 28 0,0 0 0,-28 0 15,56 0-15,-28-28 0,28 28 0,29-28 16</inkml:trace>
  <inkml:trace contextRef="#ctx0" brushRef="#br0" timeOffset="142926.07">29994 2544 0,'0'28'0,"0"0"15,28-28 17,0 0-32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35:10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24764 2600 0,'0'-28'0,"0"0"0,0-1 16,-28 1-16,28 0 0,-29-1 16,1 1-16,0 0 0,0 0 0,-1 28 15,-27-29-15,28 29 0,-29 0 0,0-28 16,-27 28-16,-1 0 0,0 0 0,0 57 15,0-29-15,-28 28 0,0 1 0,-28 0 16,28-1-16,0 29 0,0 0 0,0 28 16,28-28-16,28 28 0,1 0 0,27 0 15,1 0-15,28 0 0,0 0 0,28 0 16,29-28-16,0 28 0,27-28 0,29-1 16,29-27-16,-1-29 0,0 0 15,29-28-15,0 0 0,-1 0 0,29-56 16,-28-1-16,-1 1 0,-27-1 0,-1-28 15,0 1-15,-27-1 0,-30-28 0,1 0 16,-28 28-16,-29-28 0,-28 0 0,0 28 16,-57-28-16,1 0 0,-29 28 0,0 0 15,-28 1-15,0-1 0,-28 28 0,-1 1 16,1-1-16,28 29 0,-28 0 0,28 28 16,-1 0-16,1 0 0,29 56 15</inkml:trace>
  <inkml:trace contextRef="#ctx0" brushRef="#br0" timeOffset="933.29">28015 5455 0,'0'-57'0,"0"1"16,-28-29-16,-1 28 0,-27 1 0,28-1 16,-29 1-16,0-1 0,1 29 0,-1 0 15,-27-1-15,27 29 0,-28 0 0,0 0 16,1 57-16,-1 0 0,-28-1 0,28 57 15,0-28-15,0 56 0,29-28 0,-1 29 16,1 27-16,27-27 0,1 27 0,28-28 16,0 29-16,85-57 0,-28 0 0,27 0 15,1-28-15,28-29 0,0 1 0,29-29 16,-29-28-16,28 0 0,0-56 16,1-1-16,-1-28 0,-28-28 0,29 0 15,-29 0-15,-29-28 0,1 0 0,-28 28 16,-29-29-16,-28 29 0,0-28 0,-85 56 15,0-28-15,-56 0 0,0 28 0,-1-28 16,-27 28-16,-29 1 0,28 27 0</inkml:trace>
  <inkml:trace contextRef="#ctx0" brushRef="#br0" timeOffset="1416.65">25555 3957 0,'-28'-29'0,"28"1"0,-28 0 16,0 28-16,28-28 0,-29-1 0,1 29 16,28 29-16,0-1 15,57 28-15,-29 1 0,28 28 16,-27 0-16,56 28 0,-29 0 0,29 0 16,0 28-16,0 0 0,28-28 0,0 29 15,0-29-15,0-28 0,0 28 0,28-29 16,-56-27-16,28 0 0,-28-1 0,0 1 15,0-29-15,-29 0 0,-28-28 0,1 28 16</inkml:trace>
  <inkml:trace contextRef="#ctx0" brushRef="#br0" timeOffset="1782.81">26799 4635 0,'0'-56'16,"-84"-1"-16,55 29 0,1-29 0,0 29 15,-1 0-15,-27-1 0,56 1 0,-28 28 16,28 28-1,28 1-15,0 27 0,29 1 16,-1-1-16,1 1 0,28 28 0,-29-1 16,29-27-16,0 28 0,0-29 0,-29 29 15,1-28-15,-1-1 0,-28 1 0,-28-1 16,0-28-16,-56 29 0,28-29 0,-57 29 16,0-29-16,0 0 0,-28 1 0,-28-29 15,28 28-15,-29-28 0,1 0 0,0 0 16,28 0-16,0 0 0,-1 0 0,30 0 15,-1 0-15,28 0 0</inkml:trace>
  <inkml:trace contextRef="#ctx0" brushRef="#br0" timeOffset="2416.39">26743 7575 0,'28'-29'0,"-28"-27"0,28-1 15,1 29-15,-29 0 0,28-29 0,-28 29 16,28 0-16,-28-1 0,28 29 0,-28-28 16,29 28-16,-29 57 15,-29-29-15,29 28 0,-56 1 16,-1 28-16,1 28 0,-1-28 16,-28 56-16,29-28 0,-29 28 0,-28 1 15,28-1-15,0-28 0,-28 28 0,29-28 16,-30 29-16,30-58 0,-1 30 0,0-30 15,28-27-15,1 28 0,28-57 0,-1 0 16</inkml:trace>
  <inkml:trace contextRef="#ctx0" brushRef="#br0" timeOffset="2766.51">25697 8112 0,'0'-29'0,"0"1"0,0 0 16,0 0-16,-28 28 16,28 28-1,0 0-15,-57 29 0,57-1 0,-57 1 16,29 27-16,0 1 0,-29 0 0,29 0 15,-28 28-15,-1-28 0,29 28 0,-29-29 16,29 30-16,0-30 0,28 29 16,0-28-16,0 0 0,56 0 0,1-29 15,28 1-15,-1-1 0,29-56 0,1 29 16,27-29-16,0-57 0,1 29 0,-1 0 16,0-57-16,1 28 0,-29 1 0,0-29 15,-28 28-15,-1 1 0,-55-29 0,-1 29 16</inkml:trace>
  <inkml:trace contextRef="#ctx0" brushRef="#br0" timeOffset="3250.7">25188 9553 0,'28'-28'16,"-28"0"-16,0-1 0,-56 1 15,56 0-15,-29-1 0,29 1 0,-56 28 16,56-28-16,-28 28 0,28-28 0,-57 28 16,29 0-16,0 0 0,-1 56 15,1-28-15,0 1 0,-29 27 0,29 29 16,0-28-16,-1 27 0,-27 29 0,28-28 16,-1 28-16,29 0 0,-28 0 0,0-28 15,28 28-15,0-28 0,0 0 0,28-29 16,-28 29-16,85-28 0,-29-29 0,1 0 15,-1 0-15,1-28 0,28 0 16,0-56-16,-1 28 0,30-57 0,-30 28 16,1-56-16,28 28 0,-28-56 0,0 28 15,-29-28-15,1-1 0,-1 1 0,-27 0 16,-1 0-16,-28-1 0,0 1 0,-28 0 16,-1 27-16,-27 30 0,-1-29 0,1 56 15,-1-28-15,-28 29 0,29-1 0</inkml:trace>
  <inkml:trace contextRef="#ctx0" brushRef="#br0" timeOffset="3899.7">25188 4211 0,'0'-28'0,"0"0"16,-28 28-16,-1 56 15,29 1-15,-28 27 16,0 1-16,28 57 0,-28 27 0,-1 1 16,1 56-16,-28 0 0,27 28 0,1 1 15,-29-1-15,29 29 0,0-29 16,0 0-16,-1 1 0,1-29 0,0-28 0,0 0 16,-1 0-16,29-57 0,0 0 15,0 0-15,0-56 0,0 0 0,29-28 16,-29-29-16,28 0 0,-28 0 0</inkml:trace>
  <inkml:trace contextRef="#ctx0" brushRef="#br0" timeOffset="4315.96">24396 7688 0,'0'28'16,"-28"28"-1,28 1-15,-28-1 0,28 1 0,-28 56 16,28-28-16,-29 28 0,29 0 0,0 0 16,0 0-16,0 0 0,0 0 0,0-28 15,0 28-15,29-28 0,-29 0 0,56-1 16,-28-27-16,29-1 0,0-27 0,-1-1 15,29-28-15,0-28 0,28-29 0,0-28 16,28 1-16,29-29 0,-29-1 0,29-27 16,-29 0-16,0 0 0</inkml:trace>
  <inkml:trace contextRef="#ctx0" brushRef="#br0" timeOffset="6732.83">27902 1328 0,'-28'0'0,"28"-28"0,-29 28 15,1 0-15,0 0 16,-1 28 15,29 0-15,-28-28-16,28 29 0,-28-1 0,28 0 16,-28 1-16,28 27 0,-29-28 0,29 1 15,0-1-15,0 0 0,0 0 0,57 1 16,-29-29-16,0 0 0,29 0 15,-29 0-15,29-29 0,-1 29 16,1-56-16,-29-1 0,29 29 0,-29 0 16,-28-29-16,0 29 0,0 0 0,0-1 15,-28 1-15,-29 0 0,29 0 0,-29-1 16,1 1-16,-1 28 0,1-28 0,-1 28 16</inkml:trace>
  <inkml:trace contextRef="#ctx0" brushRef="#br0" timeOffset="15915.09">28382 1554 0,'-28'29'0,"-28"-29"15,27 0-15,-27 28 0,28-28 16,-1 0-16,1 0 0,0 0 0,-1 0 16,86 0-1,-57-28-15,57 28 0,-29-29 16,0 29-16,29-28 0,-1 28 0,-28-28 15,29 28-15,-29 0 0,29 0 0,-29 0 16,0 0-16,1 0 0,-1 0 0,0 0 16,-28 28-16,0 0 15,0 1-15,0-1 0,-28 0 16,28 0-16,-28 29 0,28-29 0,-57 0 16,57 29-16,0-29 0,0 0 0,0 1 15,0-1-15,0 0 0,0 1 0,28-29 16,-28 28-16,85-28 0,-57 0 0,1 0 15,27-57-15,-28 57 0,29-56 0,-29-1 16</inkml:trace>
  <inkml:trace contextRef="#ctx0" brushRef="#br0" timeOffset="16065.73">29230 848 0,'0'-29'0,"0"1"15,-28 28-15,0 0 16,28-28-16,0 84 31,0-27-31,0-1 16,0 0-16</inkml:trace>
  <inkml:trace contextRef="#ctx0" brushRef="#br0" timeOffset="16982.36">27704 1554 0,'0'-28'0,"0"0"31,-28 28-15,-1 28-1,1-28 1,28 28-16,-28-28 0,0 57 0,-1-57 16</inkml:trace>
  <inkml:trace contextRef="#ctx0" brushRef="#br0" timeOffset="17165.57">26517 2148 0,'-29'28'0,"1"-28"0,0 28 0,0-28 16,-1 0-16,1 29 0,0-29 0,-1 28 16,1-28-16,0 28 0,0-28 0,28 28 15,-29-28-15,1 29 0,0-29 0,28 28 16,-28-28-16,-1 28 0,1 0 15,0-28-15,0 29 0</inkml:trace>
  <inkml:trace contextRef="#ctx0" brushRef="#br0" timeOffset="17332.1">25386 2713 0,'-28'28'16,"-1"-28"-16,1 0 0,-28 29 0,27-29 15,-27 28-15,-1 0 0,29-28 0,-29 28 16,29 1-16,0-1 0,-29 0 0,29-28 16,0 29-16,28-1 0,-29 0 0,1 0 15</inkml:trace>
  <inkml:trace contextRef="#ctx0" brushRef="#br0" timeOffset="17487.28">24623 3165 0,'-29'0'16,"1"0"31,28 29-16</inkml:trace>
  <inkml:trace contextRef="#ctx0" brushRef="#br0" timeOffset="18031.72">24594 3052 0,'0'-28'0,"0"0"16,-28 0-1,0 28 1,0 28 15,28 0-31,-29 0 0,29 1 16,-28-1-16,28 0 0,-28 29 0,28-29 15,0 0-15,-29 0 0,29 1 0,0-1 16,0 0-16,0 0 0,29-28 16,27 0-16,-27-28 15,-1 28-15,0-28 0,0 0 16,1-1-16,-1 1 0,-28-28 0,28 27 16,-28 1-16,0 0 0,0 0 15,0-1-15,-56 29 0,56-28 16,-57 28-16,29 0 0,0 0 15</inkml:trace>
  <inkml:trace contextRef="#ctx0" brushRef="#br0" timeOffset="19248.07">24538 1554 0,'0'-28'0,"-28"28"16,28-28-16,0 0 15,28 28-15,-28-29 16,56 29-16,-27 0 0,-1 0 0,0 0 16,0 0-16,1 0 0,-1 0 0,28 0 15,-27 0-15,27 0 0,-27 29 16,-1-29-16,28 28 0,-27-28 0,-1 28 16,0-28-16,29 28 0,-29-28 0,0 0 15,29 29-15,-29-29 0</inkml:trace>
  <inkml:trace contextRef="#ctx0" brushRef="#br0" timeOffset="19465.49">25160 1611 0,'28'0'0,"-56"0"15,28 28 16,0 29-31,0-29 0,0 28 16,0 1-16,0-1 0,0 1 0,0 28 16,0 0-16,0-29 0,0 29 0,0 0 15,-29-29-15,29 29 0,-28-28 0,28-29 16,-28 28-16</inkml:trace>
  <inkml:trace contextRef="#ctx0" brushRef="#br0" timeOffset="20115.08">28100 1583 0,'-29'28'32,"1"0"-32,28 0 15,0 1-15,0-1 0,0 0 0,0 0 16,0 1-16,0-1 0,0 28 16,0-27-16</inkml:trace>
  <inkml:trace contextRef="#ctx0" brushRef="#br0" timeOffset="20315.03">27732 3363 0,'0'28'16,"-28"1"-16,28-1 0,-28 0 0,28 29 15,-57-29-15,57 0 0,0 29 0,-56-29 16,56 0-16,0 1 0,0-1 0,0 0 15,-29 0-15,29 1 0,0-1 16,0 0-16,0 0 0,0 1 0,0-1 16</inkml:trace>
  <inkml:trace contextRef="#ctx0" brushRef="#br0" timeOffset="20482.14">27308 4918 0,'0'28'16,"-28"0"-16,28 29 0,-28-29 0,28 29 16,-29-29-16,29 28 0,0-27 0,0-1 15,0 28-15,0-27 0,0-1 0,0 0 16,0 0-16,29 1 0,-29-1 0,0 0 16,0 1-16</inkml:trace>
  <inkml:trace contextRef="#ctx0" brushRef="#br0" timeOffset="20665.18">27252 5935 0,'0'29'0,"-29"-29"15,29 28-15,0 0 0,0 0 31</inkml:trace>
  <inkml:trace contextRef="#ctx0" brushRef="#br0" timeOffset="21265.35">27280 5879 0,'0'-29'0,"28"29"0,-28-28 15,57 56 32,-29-28-31,0 0-16,-28 29 15,29-29-15,-29 28 16,28-28-16,-28 28 0,0 1 16,0-1-16,0 0 15,-28-28-15,28 28 0,0 1 0,-29-29 16,29 28-16,-28-28 0,0 0 15,-1 0 1,1 0 0,0-28-16,0-1 15,-1 1-15,29 0 16,0 0-16,0-1 16,0 1-16,0 0 0,0-1 0,29 29 15,-29-28-15,0 0 0,28 28 0,-28-28 16</inkml:trace>
  <inkml:trace contextRef="#ctx0" brushRef="#br0" timeOffset="22373.73">28722 5455 0</inkml:trace>
  <inkml:trace contextRef="#ctx0" brushRef="#br0" timeOffset="22965.53">28552 4974 0,'28'0'15,"-28"29"17,0-1-32,0 0 15,-28 0-15,28 29 0,0-29 0,-57 29 16,57-1-16,-28 1 0,0-1 0,0 1 15,28 28-15,-57-29 0,29 29 0,0 0 16,-1-1-16,-27 1 0,28 0 0,-1-28 16,1 27-16,0-27 0,28-1 0,-29 1 15,29-29-15,0 0 0</inkml:trace>
  <inkml:trace contextRef="#ctx0" brushRef="#br0" timeOffset="23297.98">28580 4918 0,'0'-29'15,"57"29"17,-1 0-17,-56 29-15,57-29 0,-29 0 0,0 28 16,29-28-16,-29 28 0,1-28 0,-1 29 15,0-29-15,0 28 0,1-28 0,-29 28 16,28 0-16</inkml:trace>
  <inkml:trace contextRef="#ctx0" brushRef="#br0" timeOffset="23514.83">28411 5426 0,'-29'29'0,"58"-29"31,27 0-31,1 0 16,-29 0-16,29 0 0,-1 0 0,-28 28 16,1-28-16,-1 0 0,0 0 0,0 57 15,1-57-15,-29 28 0</inkml:trace>
  <inkml:trace contextRef="#ctx0" brushRef="#br0" timeOffset="28181.52">22022 2968 0,'0'-29'16,"0"1"-16,0 56 47,0 29-47,0-29 15,0 0-15,0 29 0,0-1 0,0 1 16,0-1-16,-28 1 0,28-1 0,-29 1 15,1 0-15,28-1 0,-57-28 0,29 29 16,28-29-16,-28 0 0</inkml:trace>
  <inkml:trace contextRef="#ctx0" brushRef="#br0" timeOffset="28482.68">21541 2685 0,'0'-28'0,"0"-1"0,0 1 16,0 0-16,0 0 0,0-1 15,29 29-15,-29 29 31,0-1-31,0 28 0,0-27 0,-29 27 16,29 1-16,-28 27 0,28 1 0,-28-28 16,-1 28-16,29-1 0,-28 1 0,28-28 15,0 27-15,-28-27 0,28-29 0,0 29 16,0-29-16,-28 0 0,28 1 0,0-1 16,0 0-16</inkml:trace>
  <inkml:trace contextRef="#ctx0" brushRef="#br0" timeOffset="28847.76">21937 2544 0,'0'-29'0,"57"29"46,-1 0-30,1 0-16,-29 0 0,0 0 16,29 0-16,-29 0 0,29 29 0,-29-29 15,28 0-15,-27 0 0,-1 0 16,0 28-16,0-28 0,1 0 0,-1 28 16,0-28-16,0 28 0,1 1 15,-29-1-15,0 0 0,0 0 16,0 1-16,-57-1 0,57 28 0,-28-27 15,0 27-15,-1 1 0,1-29 0,-28 29 16,27 27-16,1-55 0,-28 55 0,27-27 16,1-1-16,0 1 0,-1 0 0,1-1 15,0 29-15,0-29 0,28 1 16,-29-1-16,29 1 0,-28-1 0</inkml:trace>
  <inkml:trace contextRef="#ctx0" brushRef="#br0" timeOffset="29064.25">21287 3787 0,'28'0'15,"29"0"1,-1 28-16,-28-28 0,57 29 15,-28-29-15,-1 56 0,29-28 0,0-28 16,0 29-16,0-1 0,-1 0 0,1 1 16,0-1-16</inkml:trace>
  <inkml:trace contextRef="#ctx0" brushRef="#br0" timeOffset="30182.92">29287 6020 0,'28'-28'15,"1"28"1,-1 0 0,0 0-16,-28 28 0,28-28 0,1 28 15,-29 1-15,28-1 0,-28 0 0,28 0 16,-28 1-16,0 27 0,0-28 0,0 29 15,0-29-15,0 0 0,-28 1 16,28-1-16,-57 0 0,29 1 0,28-1 16,-56 0-16,27-28 0,1 28 0,0-28 15,-1 0-15,-27 0 0,28 0 0,-1 0 16,1 0-16,0 0 0,0 0 16,28-28-16,0 0 15,28 28-15,28 0 16,1 0-16,-29 0 0,0 0 15,1 0-15,-1 28 0,0-28 0,1 0 16,-1 28-16,0-28 0,-28 29 0,28-29 16,1 28-16</inkml:trace>
  <inkml:trace contextRef="#ctx0" brushRef="#br0" timeOffset="30530.86">29061 5540 0,'0'-29'0,"0"1"15,-28 28-15,-1 0 16,1 0-1,28 28-15,-28 1 16,28-1-16,0 28 0,-28-27 0,-1 27 16,29 1-16,-28-1 0,0 29 0,28 0 15,-29 0-15,-27-1 0,28 1 0,-1 0 16,-27 28-16,28-28 0,-29 0 0,29-1 16,-29 1-16,29-28 0,0-1 0,-1 1 15,29-29-15,0 0 0,29-84 16,-1 27-1</inkml:trace>
  <inkml:trace contextRef="#ctx0" brushRef="#br0" timeOffset="30931.56">29315 5511 0,'0'-28'15,"-28"28"-15,28-28 0,-28-1 0,-1 29 16,29-28 0,-28 28-16,85 28 31,-1 1-31,-27-29 0,-1 56 16,28-56-16,-27 29 0,27-29 0,1 28 15,-1-28-15,-27 28 0,27-28 0,1 28 16,-1-28-16,-28 29 0,1-29 0,27 28 15,-27-28-15,-1 28 0,0 0 16,-28 1-16,0-1 16,-56 0-16,56 0 0,-29 1 0,-27-1 15,56 0-15,-29 1 0,1 27 0,0-28 16,0 29-16,-1-1 0,1 1 16,0-1-16,0 1 0,-1-1 0,1 29 15,0-28-15,-1 28 0,29-29 0,-28 1 16,0 27-16,0-27 0,28-1 0,-29 1 15,1-29-15,28 1 0,-28-1 0,0 0 16,28 0-16,-29 1 0</inkml:trace>
  <inkml:trace contextRef="#ctx0" brushRef="#br0" timeOffset="31114.64">28580 6840 0,'0'-29'0,"0"1"0,0 0 16,29 28-1,27 0-15,-28 28 0,29-28 16,-29 28-16,29-28 0,-1 57 0,1-29 16,-29 0-16,29 1 0,-1-1 0</inkml:trace>
  <inkml:trace contextRef="#ctx0" brushRef="#br0" timeOffset="32414.41">26686 9779 0,'-28'0'15,"85"0"17,-57-28-17,56 28-15,-28 0 16,1 0-16,-1 0 16,-28 28-16,28-28 0,-28 28 15,28-28-15,-28 57 0,29-57 0,-29 28 16,28 0-16,-28 1 0,28-1 0,0-28 15,1 28-15,-29 1 0,28-29 16,-28 28-16,-57-28 16,57 28-16,-56-28 0,28 0 15,-1 0-15,-27 28 0,28-28 0,-29 0 16,29 0-16,0 0 0,-1 0 0,-27 0 16,56-28-16,-29 28 0,1 0 0,0 0 15,28-28-15,28 28 31,0 0-31,1 28 16,-1 0-16,0 29 16,1-29-16,-29 0 0,0 1 15,0-1-15,0 0 0,0 0 16,0 1-16,0-1 16,-29-28-1,1 0-15,0 0 16,-1 0-16,1-28 0,0 28 15,0-29-15,-1 29 0,1-28 0</inkml:trace>
  <inkml:trace contextRef="#ctx0" brushRef="#br0" timeOffset="32714.95">26404 9242 0,'0'-28'0,"28"0"15,-28 56 17,0 0-32,0 0 0,0 29 15,0-29-15,0 0 0,0 29 0,0-29 16,-28 29-16,28-1 0,-29 1 0,1-1 15,-29 29-15,29-28 0,0-1 16,0 29-16,-29 0 0,29-29 0,-29 29 16,1 0-16,28-29 0,-1 1 0,1-1 0,0 1 15,-1-29-15,29 1 0,0-1 16,0 0-16</inkml:trace>
  <inkml:trace contextRef="#ctx0" brushRef="#br0" timeOffset="33131.18">26715 9073 0,'-29'0'0,"29"-29"15,-56 29-15,27-28 0,1 28 16,28-28-16,57 28 15,-1 0 1,-27 0-16,-1 0 0,0 0 16,29 28-16,-1-28 0,-28 28 0,29-28 15,-1 29-15,1-1 0,0 0 0,-1 0 16,1 1-16,-29-1 0,28 0 0,1 0 16,-29 1-16,29-1 0,-29-28 0,0 28 15,1 0-15,-1 1 0,-28-1 0,28-28 16,-28 28-16,0 1 0,28-1 0,-28 0 15,0 0-15,0 1 0,0-1 16,0 0-16,-28 29 0,28-29 0,-28 28 16,28-27-16,-57 27 0,57 1 0,-28-1 15,0 1-15,0-1 0,-1 1 0,1-1 16,0 1-16,-1-1 0,1 1 0,-28-29 16,27 29-16,1-1 0,0-27 0,0 27 15,-1-28-15,1 29 0,0-29 0,-1 0 16</inkml:trace>
  <inkml:trace contextRef="#ctx0" brushRef="#br0" timeOffset="33347.44">26234 10373 0,'-28'0'15,"28"28"-15,0 0 16,56-28-16,1 57 0,-29-57 0,29 28 16,-1 0-16,1 1 0,27-1 15,1 0-15,-28 0 0,28 1 0,-1-1 0,-27 0 16</inkml:trace>
  <inkml:trace contextRef="#ctx0" brushRef="#br0" timeOffset="34480.78">21230 13171 0,'29'0'31,"-29"28"-31,0 29 15,0-29-15,0 28 0,0 1 16,-57-1-16,57 1 0,-28 0 0,28 27 16,-57 1-16,29 0 0,28 0 0,-28 0 15,-1-29-15,1 29 0,28-29 0,0 29 16,0-57-16,0 29 0,0-29 0</inkml:trace>
  <inkml:trace contextRef="#ctx0" brushRef="#br0" timeOffset="34964.51">21372 12945 0,'0'-29'0,"0"1"0,-29 28 16,29-28-16,-28 28 0,28-28 16,28 28 15,29 0-31,-29 0 0,29 0 0,-1 28 15,1-28-15,28 0 0,-29 28 0,29-28 16,0 28-16,0-28 0,-1 0 0,1 29 16,0-1-16,0-28 0,-29 28 0,29-28 15,-28 29-15,-1-29 0,-28 28 0,29-28 16,-29 28-16,1-28 0,-1 28 16,0 1-16,-28-1 15,0 0-15,-28-28 0,28 28 16,-57 29-16,29-29 0,0 29 0,-1-1 15,1 1-15,0-1 0,0 1 0,-1 28 16,1-29-16,0 29 0,0 0 0,-1-29 16,1 29-16,0-28 0,28-1 0,-28 1 15,28-1-15,-29 1 0,29-1 0,-28 1 16,28-29-16</inkml:trace>
  <inkml:trace contextRef="#ctx0" brushRef="#br0" timeOffset="35247.82">21230 13991 0,'-28'-29'16,"28"1"-16,0 0 0,0-1 15,0 1-15,28 28 16,-28-28-16,57 28 0,-29 0 16,0 28-16,29-28 0,-29 57 0,29-29 15,-1 0-15,1 1 0,-1-1 0,29-28 16,-28 28-16,-1 0 0,29 1 0,0-1 16,0 0-16,-29-28 0,29 28 0,-28 1 15,-1-1-15</inkml:trace>
  <inkml:trace contextRef="#ctx0" brushRef="#br0" timeOffset="35564.61">22135 13312 0,'-28'0'16,"28"28"15,0 1-15,0-1-16,0 28 15,0-27-15,0-1 0,0 0 0,-29 29 16,29-29-16,0 29 0,-28-29 0,28 28 16,0-27-16</inkml:trace>
  <inkml:trace contextRef="#ctx0" brushRef="#br0" timeOffset="35982.61">24142 13171 0,'0'-28'0,"-28"28"15,28 56 1,0-28-1,0 1-15,0 27 0,0-28 0,28 29 16,-28 28-16,0-29 0,0 29 0,0-28 16,0 27-16,-57 1 0,57 28 0,-28-28 15,0 0-15,0 0 0,-29-1 0,29 1 16,0 0-16,-1-28 0,1-1 0,0-28 16,0 1-16,-1-1 0</inkml:trace>
  <inkml:trace contextRef="#ctx0" brushRef="#br0" timeOffset="36447.51">24340 12945 0,'0'-29'0,"0"1"0,-28 28 0,28-28 0,-29 0 16,29 84 15,29-56-31,-29 28 16,56 1-16,-28-29 0,1 28 0,27 0 16,-27 1-16,27-29 0,1 28 0,-1-28 15,1 28-15,-1 0 0,1-28 0,-1 29 16,1-29-16,-1 28 0,1-28 0,-29 28 15,29-28-15,-1 28 0,1-28 0,-29 0 16,29 29-16,-29-29 0,0 0 0,0 0 16,1 28-16,-1 0 15,-28 0-15,0 1 16,0-1-16,0 28 0,0-27 16,-28 27-16,28 1 0,0-1 0,-29 1 15,29-1-15,-56 29 0,56-28 0,-28 28 16,-1-1-16,1 1 0,0 28 0,0-28 15,-1 0-15,-27 0 0,27 28 0,-27-29 16,28-27-16,-1 28 0,1-29 0,0 1 16,0-29-16,-1 0 0,29 1 0,-28-29 15</inkml:trace>
  <inkml:trace contextRef="#ctx0" brushRef="#br0" timeOffset="36714.08">24001 14273 0,'0'-28'0,"-29"28"16,29-28-16,57 28 15,-29 0-15,0 0 0,29 0 16,-29 0-16,29 0 0,-1 28 0,-27-28 15,27 28-15,-28 0 0,29 1 0,-29-1 16,1 0-16,27 0 0,-28 1 16,29-1-16,-29-28 0,29 28 0,-1 1 15,1-1-15,-29-28 0,29 28 0,-29-28 16</inkml:trace>
  <inkml:trace contextRef="#ctx0" brushRef="#br0" timeOffset="37180.71">24651 13312 0,'0'-28'15,"28"28"17,0 28-17,1-28-15,-1 28 0,0-28 16,0 29-16,1-29 0,-1 28 0,0 0 0,1 0 15,-29 1-15,0-1 0,0 0 16,0 1-16,0-1 0,0 0 0,0 0 16,-29 1-16,29-1 0,-56-28 0,27 28 15,1 0-15,0-28 0,0 29 0,-1-29 16,1 28-16,0-28 0,0 0 0,-1 0 16,1 0-16,28 28 0,-28-28 15,56 28 1,29 1-16,-29-1 15,28 0-15,1 1 0,-1-1 0,1 28 16,28-27-16,-29-1 0,1 0 16</inkml:trace>
  <inkml:trace contextRef="#ctx0" brushRef="#br0" timeOffset="37680.98">27252 13482 0,'0'-29'16,"-29"29"-16,1 0 16,28 57-16,-28-29 0,28 1 15,0-1-15,0 0 0,0 29 16,0-29-16,0 28 0,0 1 0,-28-1 16,28 29-16,-29-28 0,29 28 0,-56-1 15,27 1-15,1 0 0,-28 0 0,27 0 16,-27-1-16,-1 1 0,29 0 0,0-29 15,0 1-15,-1-1 0,1 1 16,28-29-16,0 1 0</inkml:trace>
  <inkml:trace contextRef="#ctx0" brushRef="#br0" timeOffset="38147.25">27195 13312 0,'0'-28'0,"-28"28"16,28-28-16,-28-1 0,56 29 47,-28 29-47,56-29 0,-27 28 0,27-28 15,1 28-15,-1 0 0,1-28 0,28 29 16,-29-29-16,29 28 0,-29-28 0,29 0 16,0 28-16,-28-28 0,27 0 0,1 0 15,-28 0-15,28 0 0,-29 28 0,1-28 16,-1 0-16,-28 0 0,1 29 0,-1-29 16,0 28-16,-28 0 15,0 1-15,0-1 16,0 0-16,0 29 0,-28-29 15,28 28-15,0 1 0,-28-1 0,28 1 16,-29 28-16,29-29 0,-28 29 0,28-28 16,0 27-16,0 1 0,-28-28 0,0 28 15,28-1-15,0 1 0,-29 0 0,1-29 16,28 29-16,-28 0 0,0-28 0,-1-1 16,29 1-16,-28-1 0,28 1 0,-28-1 15,28-28-15,0 29 0,-28-29 16,28 0-16</inkml:trace>
  <inkml:trace contextRef="#ctx0" brushRef="#br0" timeOffset="38447.21">27139 15008 0,'-29'0'0,"1"-28"16,0-1-16,-1 1 0,29 0 0,-28 28 16,28-28-16,0-1 0,0 1 0,28 0 15,29 0-15,-57-1 0,28 29 16,-28-28-16,29 28 0,-1 0 31,-28 28-31,28-28 0,0 57 0,1-29 16,27 0-16,1 1 0,-29-1 0,29 0 15,-1-28-15,1 28 0,-1 1 0,-28-29 16,29 0-16,-1 28 0,-27-28 0,-1 0 16,29 0-16,-29 0 0</inkml:trace>
  <inkml:trace contextRef="#ctx0" brushRef="#br0" timeOffset="39063.68">27760 13482 0,'0'-29'0,"-56"1"16,28 28-16,56 28 31,28 1-15,-27-1-16,-1 0 0,0 1 0,1-1 15,-1 0-15,0 0 0,0-28 0,1 29 16,-1-1-16,-28 0 0,28-28 0,-28 28 16,0 1-16,0-1 0,0 0 15,-28-28-15,28 28 0,-57-28 0,29 0 16,0 0-16,0 0 0,-1 0 16,-27-28-16,27 28 0,1 0 15,0-28-15,-29 28 0,29 0 0,0 0 16,0 0-16,-1 0 0,86 28 31,-29 29-15,29-29-16,-29 0 0,-28 1 15,28-1-15,0 0 0,1 0 0,-1 1 16,-28-1-16,28 0 0,-28 0 0,0 1 16,29-1-16,-29 0 0,0 0 0,0 1 15,0-1-15,-57 0 0,57 0 16,-28-28-16,-1 29 0,1-29 0,0 0 15,-29 0-15,29 0 0,0 0 0,0 0 16,-29 0-16,29 0 0,-29-29 0,29 29 16,0-28-16,-1 0 0,1-29 0</inkml:trace>
  <inkml:trace contextRef="#ctx0" brushRef="#br0" timeOffset="47513.63">24396 15149 0,'0'-28'31,"0"0"63,0 0-94,0-1 31,29 29 32,-1 0-32,-28 29 0,0-1-15,0 0 15,0 0-31,0 1 31,-28-29-31,-1 0 16,1 0 0,0 0-16,0-29 15,-1 29-15,29-28 0,-28 28 16,28-28-16,-28 28 0,28-28 16,28-1 15,0 29-16,1-28-15,-1 28 32,0 0-32,-28-28 0,28 28 15,1 0-15,-1 0 16,-28 28 0,0 0-1,0 1 1,0-1-1,-28-28 1,28 28-16,-29-28 31,1 0-15,28-28 0,-28 0-1,28-1 1,0 1-16,28 28 15,-28-28-15,28 28 16,-28-29-16,29 29 0,-1 0 16,-28 29-1,0-1 1,0 0 0,-28-28-1,28 29-15,0-1 16,-29 0-1,1-28 1,0 0 15,0 0-15,28-28 0,0 0-16,0-1 15</inkml:trace>
  <inkml:trace contextRef="#ctx0" brushRef="#br0" timeOffset="50163.99">25471 14104 0,'-29'0'16,"58"0"15,27 0-15,-28 0-16,1 0 0,-1 0 0,29 0 15,-29 0-15,28 0 0,1 0 0,-1 0 16,1 28-16,0-28 0,-1 56 0,1-27 16,-1-1-16,1 0 0,-1 0 0,1 1 15,-1-1-15,1 0 0,-1 0 0,1 1 16,-1-29-16,-27 28 0,-1-28 0,0 0 15,1 0-15</inkml:trace>
  <inkml:trace contextRef="#ctx0" brushRef="#br0" timeOffset="50580.53">26545 13764 0,'-28'0'15,"-1"0"-15,1 0 16,28 29 0,0-1-16,28 0 15,-28 0-15,57 1 0,-29 27 0,29-27 16,-1-1-16,1 28 0,28-27 0,-29 27 16,1-28-16,27 29 0,-27-29 0,0 29 15,-1-29-15,1 0 0,-29 29 16,0-29-16,0 0 0,-28 29 0,0-29 15,0 0-15,-56 1 0,28-1 0,-29 0 16,1 0-16,-29 1 0,0-1 0,0 0 16,0 0-16,-28-28 0,28 29 0,-28-1 15,29-28-15</inkml:trace>
  <inkml:trace contextRef="#ctx0" brushRef="#br0" timeOffset="61863.32">21428 14782 0,'-28'0'15,"28"-28"1,28 28 15,0 0 0,1 0 1,-1 0-32,-28-29 15,28 29-15,1 0 16,-1 0-16,0 0 31,-28 29-15,0-1-1,0 0 1,0 0-16,0 1 16,-28-1-16,0-28 15,28 28-15,-29-28 0,29 28 0,-28-28 16,0 0-16,-1 0 15,1 0-15,0 0 16,28-28-16,-28 28 0,28-28 16,0 0-16,0-1 15,0 1-15,0 0 0,28 0 16,-28-1-16,28 29 0,-28-28 0,28 28 16,-28-28-16,29 28 0,-1 0 15,0 0-15,-28 28 31,0 0-31,0 1 16,0-1 0,0 0-16,0 0 0,-28 1 15,28-1-15,-28-28 16,-1 0-16,1 28 0,0-28 16,0 0-1,-1-28-15,29 0 16,0-1-1,0 1 1,29 28-16,-1 0 16,0 0-1,0 0-15,1 0 16,-1 0 0</inkml:trace>
  <inkml:trace contextRef="#ctx0" brushRef="#br0" timeOffset="67465.86">24368 15121 0,'28'0'78,"-28"28"1,0 1-64,0-1 1,-28-28-1,28 28-15,-28-28 16,28-28 15,0 0-15,0-1-16,0 1 16,0 0-16,0 0 0,0-1 15,0 58 32,0-1-31,28 0-1,0-28 1,1 0 0,-1 0 15</inkml:trace>
  <inkml:trace contextRef="#ctx0" brushRef="#br0" timeOffset="70028.75">27223 15319 0,'-28'0'0,"0"0"0,28 28 15,-28-28-15,-1 28 0,29 1 16,-28-29-16,28 28 0,0 0 16,-28-28-16,28 28 0,-29 1 15,29-1-15,0 0 16,-28-28-16,28 29 0,-28-29 0,28 28 15</inkml:trace>
  <inkml:trace contextRef="#ctx0" brushRef="#br0" timeOffset="70245.28">27054 15488 0,'0'-28'0,"28"28"31,29 0-31,-29 0 16,0 0-16,29 0 15,-29 0-15,28 0 0,-27 0 0,-1 28 16,0-28-16,1 0 0,-1 0 0,0 0 16,0 0-16</inkml:trace>
  <inkml:trace contextRef="#ctx0" brushRef="#br0" timeOffset="70445.47">27393 15178 0,'-28'0'15,"-1"28"1,1 0-16,0 0 15,28 1-15,0-1 0,0 0 16,0 0-16,-28 1 0,28-1 16,-29 0-16,29 0 0,-28 1 0,28-1 15</inkml:trace>
  <inkml:trace contextRef="#ctx0" brushRef="#br0" timeOffset="70678.9">26658 15658 0,'57'0'32,"-29"0"-32,0 0 15,29 0-15,-29 0 0,28 0 0,-27 0 16,27 0-16,-28 0 0,1 0 0,27 28 15,-27-28-15,-1 0 0,0 0 16,0 0-16,1 29 0</inkml:trace>
  <inkml:trace contextRef="#ctx0" brushRef="#br0" timeOffset="70928.78">27110 15686 0,'-28'0'15,"0"0"1,-1 0 0,29 29-16,-28-1 15,0 0-15,28 0 16,0 1-16,-28-1 0,-1-28 0,29 28 15,-28 0-15,0-28 0,28 29 0,-28-1 16,-1 0-16,29 1 0,-28-29 0,28 28 16</inkml:trace>
  <inkml:trace contextRef="#ctx0" brushRef="#br0" timeOffset="71195.88">27139 15771 0,'0'28'16,"-29"-28"-16,29 29 0,-28-29 16,28 28-16,-28 0 0,28 0 15,0 1 1,0-1-16,28-28 16,-28 28-16,28-28 15,-28 29-15,29-29 0,-1 0 16,0 0-16,0 0 0,1 0 15,-1-29-15,0 29 0,0-56 16,1 27-16,-1 1 0,0 0 0,1 0 16,-29-1-16,0 1 0</inkml:trace>
  <inkml:trace contextRef="#ctx0" brushRef="#br0" timeOffset="71662.42">26601 15206 0,'0'-28'15,"0"56"16,-28-28-31,28 28 16,-28 0-16,28 29 16,0-29-16,-28-28 0,28 28 0,-29 1 15,29 27-15,-28-28 0,0 1 0,0-1 16,28 0-16,-29 1 0,1 27 0,0-28 16,-1 1-16,1-1 0,0 28 0,28-27 15,-28-1-15,-1 0 0,1 0 16,28 1-16,-28-1 0,0 0 15,56-28 17,28 0-17,-27 0-15,-1 0 0,28 29 0,-27-1 16,27 0-16,-27 0 0,27 29 0,1-29 16,-1 29-16,1-29 0,28 28 0,-29-27 15,1-1-15,27 0 0,-27 0 0,-1-28 16,1 29-16,0-29 0,-1 0 0,1 0 15,-29 0-15</inkml:trace>
  <inkml:trace contextRef="#ctx0" brushRef="#br0" timeOffset="73428.95">20863 15291 0,'-28'28'16,"28"0"-16,-29-28 15,29 28-15,0 1 16,57-1 0,-29-28-16,-28 28 15,28-28-15,1 0 0,-1 0 0,0 0 16,29 0-16,-29 0 0,0 0 15,0 0-15,1 0 0,27 0 0,-27 0 16,-1 0-16,28 0 0,-27 0 16,-1 0-16,0 28 0,0-28 0,1 0 15,-1 29-15,0-29 0,1 0 0,-29 28 16,28-28-16,0 0 0,-28 28 0,28-28 16,-28 29-16,29-29 0,-29 28 0,28 0 15,0 0-15,0 1 16,1-1-16,-1-28 0,28 28 15,-27-28-15,-1 28 0,29-28 0,-1 0 16,1 0-16,-1 0 0,1 0 0,-29 0 16,29 0-16,-1-28 0,1 28 0,-1 0 15,-28 0-15,29 0 0,-1-28 16,-27 28-16,-1 0 0,29 0 0,-29 0 16,0 0-16,0 0 0,1 28 0,-1-28 15,-28 28-15,28-28 0,0 29 0,1-1 16,-29 0-16,28 0 15,0 1-15,-28-1 16,29-28-16,-1 0 16</inkml:trace>
  <inkml:trace contextRef="#ctx0" brushRef="#br0" timeOffset="77128.45">21202 16873 0,'0'-28'0,"-28"28"15,28-28-15,0 56 31,56 29-31,-27-29 16,-1 0-16,0 0 0,29 29 0,-1-29 16,1 29-16,-1-1 0,1 1 0,-1-1 15,29 1-15,-28-1 0,-1 1 0,29 0 16,-28-1-16,-1 1 0,-28-29 0,29 28 16,-29-27-16,0-1 0,29 0 0,-57 0 15</inkml:trace>
  <inkml:trace contextRef="#ctx0" brushRef="#br0" timeOffset="77428.09">22163 17156 0,'0'-28'0,"0"0"16,-28-1-1,0 1 1,-1 28-16,1 0 16,0 0-16,0 0 0,-1 28 15,-27-28-15,27 57 0,-27-29 0,-29 0 16,29 29-16,-29-1 0,0 1 0,28-1 15,-27 1-15,-1 0 0,0-1 0,28 1 16,1-29-16,-1 28 0,1-27 0,28-1 16</inkml:trace>
  <inkml:trace contextRef="#ctx0" brushRef="#br0" timeOffset="83106.03">24199 17439 0,'28'0'15,"-28"28"17,0 0 46,0 1-63,-28-1-15,28 0 16,0 0 0,-29-28-16,29 29 0,0-1 15,29-28 32,-1-28-47,0 28 16,-28-29-16,0 1 15,0 56 142</inkml:trace>
  <inkml:trace contextRef="#ctx0" brushRef="#br0" timeOffset="83994.59">24255 17410 0,'0'-28'0,"28"28"63,-28 28-63,0 1 16,29-29-16,-29 28 15,0 0-15,0 1 16,0-1-16,-29 0 15,1 0-15,0 1 16,0-29-16,-1 28 16,1-28-16,0 0 15,-1 0-15,29-28 16,-28 28-16,28-29 0,0 1 0,-28 0 16,28 0-16,0-1 0,0 1 0,0 0 15,0-29-15,56 29 0,-56 0 0,29-1 16,-29 1-16,28 28 0,0-28 0,1 28 15,-1-28-15,0 28 0,0-29 16,1 29 0,-29 29-1,28-29-15,-28 56 0,0-28 16,0 1-16,0-1 16,0 0-16,0 0 0,-28 1 0,28-1 15,-29 0-15,29 1 0,-28-29 16,28 28-16,0 0 0,-28-28 15,0 0-15,-1 0 16,1 0-16,28-28 16,0 0-16,0-1 15,0 1-15,0 0 0,0-1 16,28 1-16,-28 0 0,29 28 16,-29-28-16,28 28 0,-28-29 0,28 29 15,0 0-15,1 0 0,-29 57 16,28-57-16,0 0 15,-28 28 1,0 0-16,0 1 16,-28-29-16,28 28 15,-28-28-15,28 28 0,-57-28 0,29 29 16,0-29-16,-1 0 16</inkml:trace>
  <inkml:trace contextRef="#ctx0" brushRef="#br0" timeOffset="85128.01">27139 17467 0,'0'-28'0,"-29"28"15,29-29-15,0 1 32,29 0-17,-1 28-15,0 0 16,0 0-1,-28 28-15,29-28 16,-29 28-16,28-28 0,-28 29 16,0-1-16,0 0 15,0 1-15,0-1 16,-28-28-16,28 28 16,-29-28-16,1 28 15,0-28-15,0 0 0,-1 0 16,1 0-16,0 0 15,-1 0-15,1-28 0,28 0 16,0 0-16,0-1 16,0 1-16,28 0 15,-28-1-15,29 29 0,-1 0 16,0 0 0,1 0-1,-29 29 1,28-29-16,-28 28 0,0 0 15,0 1 1,0-1-16,-28 0 0,-1 0 16,1-28-16,0 29 0,-1-29 0,1 28 15,0-28-15,0 28 0,-1-28 0,1 0 16,0 0-16,28-28 31</inkml:trace>
  <inkml:trace contextRef="#ctx0" brushRef="#br0" timeOffset="87344.67">20948 16139 0,'-29'0'0,"29"-29"15,0 1 1,29 28 0,-29-28-16,28 28 0,0 0 15,0 0-15,1 0 16,-1 0-16,0 28 15,0-28-15,1 0 0,-1 57 0,0-57 16,29 28-16,-29-28 0,0 28 0,29-28 16,-29 0-16,29 28 0,-29-28 0,0 0 15,29 0-15,-29 0 0,0 29 0,1-29 16,-1 0-16,0 0 0</inkml:trace>
  <inkml:trace contextRef="#ctx0" brushRef="#br0" timeOffset="87561.28">21598 16195 0,'0'-28'0,"-28"28"31,28 28-31,-29 29 0,29-29 16,-28 28-16,28-27 0,0-1 0,0 0 15,0 0-15,0 29 0,-28-29 16,28 1-16,0-1 0,0 0 0,0 0 16,0 1-16</inkml:trace>
  <inkml:trace contextRef="#ctx0" brushRef="#br0" timeOffset="88811.53">22107 16647 0,'0'-28'15,"28"28"-15,0 0 16,-28-28 0,0 56 46,0 0-46,0 1-16,0-1 15,0 0-15,0 0 0,0 1 16,0-1-16,0 0 16,0 0-1,28-28-15,29 0 0,-29 0 16,1-56-16,27 56 0,1-57 0,-29 29 16,28 0-16,1-29 0,-29 29 0,29-28 15,-29 27-15,29 1 0,-29 0 0,-28-1 16,28 29-16,-28-28 0,-28 28 31,28 28-31,0 1 16</inkml:trace>
  <inkml:trace contextRef="#ctx0" brushRef="#br0" timeOffset="89644.09">23859 16308 0,'0'57'78,"0"-1"-62,-28-28-16,28 29 0,-28 0 15,28 27-15,-57 1 0,29 0 0,0 0 16,-29-1-16,29 1 0,0 0 0,-1-28 16,29 27-16,0-55 0,0 27 0,0-28 15,29-28-15,27 0 0,1-28 16</inkml:trace>
  <inkml:trace contextRef="#ctx0" brushRef="#br0" timeOffset="89994.04">23972 16280 0,'-56'0'15,"56"-28"-15,-28 28 0,-1 0 16,1 0-16,0 0 15,56 0 1,29 0-16,-29 0 16,0 0-16,0 0 0,1 0 15,-1 0-15,0 0 0,0 0 0,1 28 16,-1 0-16,0 0 16,-28 1-16,29-1 15</inkml:trace>
  <inkml:trace contextRef="#ctx0" brushRef="#br0" timeOffset="90210.96">23718 16704 0,'57'0'47,"-29"0"-31,28 28-16,-27-28 0,-1 28 15,28-28-15,-27 0 0,-1 0 0,28 0 16,-56 29-16</inkml:trace>
  <inkml:trace contextRef="#ctx0" brushRef="#br0" timeOffset="91260.67">24623 16845 0,'0'-28'0,"0"0"16,0-1-1,0 58 32,0-1-31,0 0-16,28 0 15,-28 1-15,0-1 0,0 0 16,0 0-16,0 1 0,28-29 0,-28 28 16,0 0-16,0 1 0,0-1 15,28-28-15,1 0 16,-1-28 0,0 28-16,0-57 0,1 29 0,27-29 15,1 1-15,-1-1 0,1 1 0,-1-1 16,1 1-16,0-1 0,27 1 0,-27-1 15,-1 0-15,1 29 0,-1 0 0,-27 0 16,-1-1-16,0 29 0,1-28 16,-1 28-16,0 0 15,-28-28-15,28 28 16,-28-28 0,29 28-16,-29-29 0,0 1 15</inkml:trace>
  <inkml:trace contextRef="#ctx0" brushRef="#br0" timeOffset="93593.93">23464 15149 0,'28'0'15,"-28"29"79,0-1-78,0 0-16,0 0 0,0 1 15,0-1-15,-28 0 0,28 0 16,0 1-16,-29-1 0,29 0 0,0 0 15,0 1-15,-28-1 0,28 0 16,0 1-16,0-1 16,0 0-16,0 0 15,-28-28-15,28 29 16,0-1-16,-29-28 0</inkml:trace>
  <inkml:trace contextRef="#ctx0" brushRef="#br0" timeOffset="94027.84">23605 15149 0,'-28'0'0,"28"-28"15,-29 28-15,1 0 16,28-28-16,28 28 16,29 0-1,-29 0-15,0 0 0,1 0 16,-1 0-16,0 0 0,1 0 0,-1 0 16,0 28-16,0-28 0,1 0 0,-1 28 15,0-28-15,0 29 16,1-1-1</inkml:trace>
  <inkml:trace contextRef="#ctx0" brushRef="#br0" timeOffset="94294.08">23464 15432 0,'0'-28'0,"28"28"16,0 0-16,-28-29 15,57 29-15,-29 0 0,0 0 0,0 0 16,1 0-16,-1 0 0,0 0 0,1 0 15,-1 0-15,0 0 0,0 29 0</inkml:trace>
  <inkml:trace contextRef="#ctx0" brushRef="#br0" timeOffset="94927.04">24453 15602 0,'0'-29'15,"0"1"1,0 56 31,0 1-31,0-1-16,0 0 15,-28 0-15,28 1 0,0 27 0,-29-28 16,29 1-16,0-1 0,-28 0 15,28 0-15,-28-28 0,28 29 16,56-86 0,-27 29-1,-1-29-15,29 29 0,-29 0 0,0 0 16,0-1-16,29-27 0,-29 28 16,0-1-16,1 1 0,-1 0 0,0-1 15,0 29-15,1-28 0,-1 0 16,0 28-16,1 0 15,-29-28 1,0-1-16</inkml:trace>
  <inkml:trace contextRef="#ctx0" brushRef="#br0" timeOffset="95977.23">21117 15149 0,'0'-28'15,"0"0"1,28 28 0,1-28-16,-1 28 15,-28-29-15,28 29 0,1 0 32,-1 0-17,-28 29-15,28-29 0,0 0 16,1 0-16,-1 0 0,0 28 0,0-28 15,29 28-15,-29-28 0,29 28 0,-1-28 16,-27 0-16,27 0 0,-28 0 0,29 0 16,-29 0-16,0 0 0,1 0 0,-1 0 15,0 0-15,1 0 16</inkml:trace>
  <inkml:trace contextRef="#ctx0" brushRef="#br0" timeOffset="96310.45">21570 15262 0,'28'-28'0,"-28"56"47,0 1-47,0-1 16,-28 0-16,28 0 0,-29 29 0,29-29 15,-28 0-15,28 29 0,-28-29 0,28 1 16,-29-1-16,29 0 0,0 0 0,0 1 15,0-1-15,57-28 16,0-57-16</inkml:trace>
  <inkml:trace contextRef="#ctx0" brushRef="#br0" timeOffset="97077.4">22191 15178 0,'0'-29'16,"29"29"47,-29 29-63,28-29 15,-28 56-15,28-56 0,1 28 0,-1 1 16,0-1-16,0 28 0,1-27 15,27-1-15,-28 28 0,1-27 0,-1-1 16,0 29-16,29-29 0,-29 0 0,0 29 16,1-29-16,-1 0 0,0 0 0,0 29 15,1-29-15,-1 0 0</inkml:trace>
  <inkml:trace contextRef="#ctx0" brushRef="#br0" timeOffset="97378.17">22983 15178 0,'0'-29'0,"-28"29"16,-1 0-16,-27 0 15,28 29-15,-1-29 0,-27 28 16,28 28-16,-29-27 0,-28 27 0,29 1 16,-29 27-16,0-27 0,0 28 15,0 0-15,1-29 0,-1 29 0,28-29 16</inkml:trace>
  <inkml:trace contextRef="#ctx0" brushRef="#br0" timeOffset="131725.73">13880 13312 0,'0'-28'0,"0"0"0,0-1 0,-28 29 16,28-28-16,-57 0 0,57 0 16,-28 28-1,0 0 1,28 28-16,-28-28 16,28 28-16,-29 0 0,29 1 15,0-1-15,-28 0 0,28 0 16,0 1-16,0-1 0,28-28 15,-28 28-15,57-28 16,-29 0-16,29 0 0,-29 0 0,29 0 16,-29-56-16,28 56 0,-27-29 0,27 1 15,-28 0-15,29 0 0,-29-1 0,0 1 16,1 0-16,-29 0 16</inkml:trace>
  <inkml:trace contextRef="#ctx0" brushRef="#br0" timeOffset="132041.94">13795 13538 0,'29'0'16,"-86"0"0,57 29-1,-28-29-15,28 28 0,-28 28 0,28-27 16,-29-1-16,1 28 0,0 1 0,0-29 16,-1 29-16,1-1 0,0 1 0,-1-1 15,1 1-15,0-1 0,0 1 16,-1-1-16,1 1 0,0-29 0,28 29 0,-28-29 15,28 0-15,-29 1 0,29-1 16</inkml:trace>
  <inkml:trace contextRef="#ctx0" brushRef="#br0" timeOffset="132449.67">13174 14556 0,'0'-28'16,"-29"28"15,1 0-16,0 28 1,-1 0-16,29 0 0,-28 1 16,0-1-16,28 28 0,-28-27 0,28-1 15,-29 0-15,29 29 0,-28-29 0,28 0 16,0 0-16,0 1 0,0-1 16,0 0-16,0 1 0,0-1 15,28-28 1,-28-28 15,0-1-15</inkml:trace>
  <inkml:trace contextRef="#ctx0" brushRef="#br0" timeOffset="133074.67">13117 14019 0,'0'-28'15,"0"-1"-15,0 58 32,-28-29-17,28 28-15,0 28 16,0-27-16,0-1 0,-29 28 0,29 1 16,0-29-16,-28 29 0,28-1 0,0 1 15,-28-1-15,28 1 0,-28-1 0,28 1 16,-29-1-16,29 1 0,-28-1 0,28-27 15,-28 27-15,28-28 0,0 1 0,-28-1 16,28 0-16,0-56 31,56 28-31,-56-57 0,28 57 0,1-28 16,-1 0-16,0 0 0,0-1 0,1 1 16,-1 0-16,0-29 0,29 29 0,-29 28 15,29-28-15,-29 0 0,28-1 16,-27 1-16,27 28 0,-28-28 0,1 28 15,-1-28-15,0 28 0,1 0 0,-1-29 16,0 1-16,0 28 0,1-28 0,-1-1 16,0 29-16,-28-28 0,0 0 0,28 28 15,-28-28-15</inkml:trace>
  <inkml:trace contextRef="#ctx0" brushRef="#br0" timeOffset="133708.34">12806 15178 0,'0'-29'0,"-28"29"15,28-28-15,-29 28 0,1 0 47,28 28-31,0 1-16,0-1 0,0 0 15,-28 0-15,28 29 0,0-29 0,0 29 16,0-1-16,0-28 0,0 29 0,28-29 16,-28 1-16,57-29 0,-29 28 0,0-28 15,1 0-15,27 0 0,-28 0 0,29 0 16,-29-28-16,0 28 0,29-57 0,-29 29 15,1-1-15,-29 1 0,28 0 0,-28-29 16,0 29-16,0 0 0,-28 0 0,28-1 16,-57 1-16,29 28 0,-29-28 15,29 28-15,0-28 0,-29 28 0</inkml:trace>
  <inkml:trace contextRef="#ctx0" brushRef="#br0" timeOffset="134108.54">13004 15545 0,'0'-28'16,"28"28"-16,-28 28 47,0 0-47,-56 1 15,56-1-15,-29 28 0,29 1 0,-28-1 16,0 1-16,0-1 0,-29 29 15,29-28-15,-29 28 0,29-1 0,-29 1 16,29-28-16,-28 27 0,27 1 0,-27-28 16,28 28-16,-1-29 0,1 1 0,0-1 15,28-28-15,-29 1 0,29-1 0,57-28 16,-57-28 0,28 28-16,-28-57 0</inkml:trace>
  <inkml:trace contextRef="#ctx0" brushRef="#br0" timeOffset="134608.57">12382 16195 0,'28'-28'0,"-28"0"0,0-1 16,-28 29-1,28 29 1,0-1-16,0 0 0,0 29 16,0-29-16,-28 28 0,28 1 15,0-1-15,-29 1 0,29 0 0,0-1 0,-28 1 16,28-29-16,0 28 0,0 1 0,0-29 15,0 29-15,0-29 0,0 0 16,0 0-16,28-28 0,-28 29 0,57-29 16,-29 0-16,29 0 0,-1-29 0,1 29 15,-1-56-15,29-1 0,-28 1 0,28 28 16,-29-29-16,1 1 0,-1 27 0,1-27 16</inkml:trace>
  <inkml:trace contextRef="#ctx0" brushRef="#br0" timeOffset="135308.65">12354 17128 0,'0'-28'0,"-29"28"31,1 0-15,28 28-16,-28-28 0,0 28 15,28 0-15,-29 1 0,29-1 16,-28 0-16,28 0 0,-28 29 16,28-29-16,0 0 0,0 29 0,0-29 15,0 29-15,56-29 0,-56 0 0,57 1 16,-29-1-16,0 0 0,29-28 0,-29 28 16,1-28-16,27 0 0,-28 0 0,1-56 15,-1 56-15,28-28 0,-56-29 0,29 29 16,-1 0-16,-28-29 0,0 0 0,0 1 15,0-1-15,0 1 0,-28-1 0,28 29 16,-57-28-16,29 27 0,-29-27 0,29 27 16</inkml:trace>
  <inkml:trace contextRef="#ctx0" brushRef="#br0" timeOffset="135841.49">12806 17608 0,'28'0'16,"1"0"-1,-1 0 1,0 0-16,0-28 0,1 28 15,-1-28-15,0 28 0,29-28 0,-29-1 16,0 1-16,29 0 0,-29-1 16,0 1-16,29 0 0,-29-29 0,29 1 15,-29-1-15,0 1 0,0-1 0,29-28 16,-29 29-16,1-29 0,-1 0 0,0 1 16,0-1-16,-28 0 0,29 0 0,-29 0 15,0 1-15,0-1 0,0 0 0,-57 29 16,57-29-16,-56 56 0,27-27 0,1 28 15,0-1-15,-29 1 0,29 28 0,-29 0 16,29 0-16,-28 0 0,27 28 0,-27-28 16,28 57-16,-1-29 0,1-28 0,0 28 15,-1 1-15,29-1 16</inkml:trace>
  <inkml:trace contextRef="#ctx0" brushRef="#br0" timeOffset="136575.49">13315 15658 0,'0'-28'0,"0"0"16,0-1-1,0 1 1,28 28-16,0 0 15,-84 0 64,28 0-64,-1 0-15,-27 28 16,28-28-16,-1 0 0,1 29 15,0-29-15,-1 0 0,1 28 0,0-28 16,0 28-16,-1-28 0,1 28 0,0 1 16,0-29-16,-1 28 15,29 0 1,57-28-16,-57 28 16,28-28-16,-28 29 0,28-1 0,1-28 15,-1 28-15,0 0 0,0 1 0,1-1 16,-1 0-16,0 1 0,1 27 15,-1-28-15,0 1 0,0-1 0,1 0 16,-1 0-16,0 1 0,0-1 0,1-28 16,-1 28-16,0-28 0,0 28 0,1-28 15</inkml:trace>
  <inkml:trace contextRef="#ctx0" brushRef="#br0" timeOffset="137958.74">12636 14188 0,'0'-28'16,"-28"28"-16,0 0 15,0 0-15,-1 0 16,29-28-16,-28 28 16,0 0-1,0 56-15</inkml:trace>
  <inkml:trace contextRef="#ctx0" brushRef="#br0" timeOffset="138141.91">11958 14669 0,'-57'28'0,"29"-28"15,0 28-15,-29 1 0,1-29 0,28 28 16,-29-28-16,0 28 0,29 0 0,0 1 16,0-1-16,-1 0 0,29 0 0,0 1 15,0-1-15,-28 29 0,28-1 0,0-28 16</inkml:trace>
  <inkml:trace contextRef="#ctx0" brushRef="#br0" timeOffset="138307.94">10884 16986 0,'0'29'16,"0"27"-16,0 1 0,0-29 0,0 0 15,0 1-15,0-1 0,0 0 0,0 29 16,28-29-16,-28 28 0,0-27 0,0 27 15,28 1-15,-28-29 0,29 29 0,-29-1 16,28-28-16,0 29 0,0-29 0,1 29 16,-1-29-16</inkml:trace>
  <inkml:trace contextRef="#ctx0" brushRef="#br0" timeOffset="138475.04">12099 18541 0,'29'0'16,"-1"28"-16,0 1 16,0-29-16,1 28 0,-1-28 15,0 28-15,29-28 0,-29 0 0,29 0 16,-29 0-16,28 28 0,1-28 0,-1 0 16</inkml:trace>
  <inkml:trace contextRef="#ctx0" brushRef="#br0" timeOffset="138658.49">14248 18287 0,'28'0'16,"-28"-29"-1,28 29-15,1 0 16,-1 0-16,0-28 0,0 28 15,1-28-15,-1 28 0</inkml:trace>
  <inkml:trace contextRef="#ctx0" brushRef="#br0" timeOffset="138842.6">14700 16760 0,'-28'-28'15,"-29"0"-15,29-29 0,0 29 0,-1-28 16,1 27-16,0-27 0,28-1 0,-28 1 16,28-1-16,0 1 0,-29-1 0,29 1 15,0-1-15,-28 1 0,28-1 0,-28 0 16,28 29-16,-28-28 0</inkml:trace>
  <inkml:trace contextRef="#ctx0" brushRef="#br0" timeOffset="139041.94">13909 15008 0,'0'-57'0,"-29"29"0,29 0 15,-28 0-15,28-1 0,-28 1 0,-1 0 16,29 0-16,-28-1 0,28 1 0,0 0 16,-28 0-16,28-1 15,-28 29-15,28-28 0,-29 28 16,1 0-16,28-28 0,-28 28 0,0-28 0,-1 28 15,1-29-15</inkml:trace>
  <inkml:trace contextRef="#ctx0" brushRef="#br0" timeOffset="139207.6">12976 14075 0,'-29'0'0,"1"0"0,0 0 15,-29 0-15,1 0 0,27 0 16,1-28-16,0 28 0,0 0 15,-1-28-15,1 28 0,0-28 16,0 28-16,-1 0 16,1 0-1,28 28-15</inkml:trace>
  <inkml:trace contextRef="#ctx0" brushRef="#br0" timeOffset="139907.94">14954 16760 0,'-28'-28'16,"28"0"-16,0 0 15,28 28 1,29 0-16,-29 0 16,29 0-16,-29 0 0,29 0 0,-1 0 15,1 28-15,-29-28 0,29 28 0,-1-28 16,-28 28-16,1-28 0,-1 57 0,0-57 15,0 28-15,-28 0 0,29-28 0</inkml:trace>
  <inkml:trace contextRef="#ctx0" brushRef="#br0" timeOffset="140124.09">14757 17100 0,'0'-29'31,"28"29"-31,28 0 0,-27 0 16,27 0-16,1-28 0,-1 28 0,1 0 15,-1 0-15,-27 0 0,27 0 0,1 0 16,-29 0-16,0 0 0,1 0 0,-1 0 16,0 0-16</inkml:trace>
  <inkml:trace contextRef="#ctx0" brushRef="#br0" timeOffset="140407.91">15124 16534 0,'-28'0'15,"0"0"-15,28-28 0,-29 28 0,29-28 16,-28-1-16,28 1 0,0 0 15,57 0 1,-57 56 0,0 28-1,0 1-15,-57-29 0,57 29 16,-28-1-16,28 1 0,-29-1 16,29 1-16,-28-1 0,28 1 0,0-1 15,0-27-15,-28 27 0,28-27 0,0-1 16,0 0-16,0 29 0,0-29 15,0 0-15</inkml:trace>
  <inkml:trace contextRef="#ctx0" brushRef="#br0" timeOffset="140642.29">15407 16506 0,'-28'0'16,"28"28"-16,-57 29 0,57-29 16,0 0-16,0 1 0,0-1 0,0 0 15,0 29-15,0-29 0,0 0 0,0 29 16,0-29-16,0 28 0,0-27 0,0 27 16,-28-27-16,28 27 0,0 1 0,-29-1 15,29-28-15,-28 29 0,28-1 0</inkml:trace>
  <inkml:trace contextRef="#ctx0" brushRef="#br0" timeOffset="140974.88">16000 16704 0,'0'-28'0,"29"28"0,-29 56 16,0 1-1,0-29-15,0 28 0,0 1 16,0-1-16,0 1 0,0 28 0,0 0 16,0-1-16,0 1 0,0 0 0,0 28 15,-29-28-15,29 0 0,-28-29 0,28 29 16,-28-29-16,28 1 0,-28-29 0</inkml:trace>
  <inkml:trace contextRef="#ctx0" brushRef="#br0" timeOffset="141659.63">13965 12436 0,'0'-28'47,"-28"28"-31,0 0 0,-29 28-16,29 0 15,-1-28-15,1 29 0,0-29 0,0 56 16,-1-28-16,1-28 0,0 0 15,0 29-15,-1-1 16</inkml:trace>
  <inkml:trace contextRef="#ctx0" brushRef="#br0" timeOffset="141824.74">13174 12832 0,'-29'28'16,"29"0"-16,-28 0 0,28 1 15,0-1-15,-28-28 0,28 28 16,0 1-16,0-1 0,0 0 16,0 0-16,0 1 0</inkml:trace>
  <inkml:trace contextRef="#ctx0" brushRef="#br0" timeOffset="142007.94">13287 13764 0,'0'29'16,"0"-1"-1,56 0-15,1 0 16,-29 1-16,0-29 0,0 28 16,29 0-16,-29 1 0,1-1 0,-1-28 15,0 28-15</inkml:trace>
  <inkml:trace contextRef="#ctx0" brushRef="#br0" timeOffset="142157.91">14304 14132 0,'29'-28'0,"-1"-1"16,-28 1-16,28 28 0,0-28 0,29 0 15,-29-1-15,29 1 0</inkml:trace>
  <inkml:trace contextRef="#ctx0" brushRef="#br0" timeOffset="142357.76">14813 13397 0,'-28'-28'0,"28"-1"16,-28 1-16,28 0 0,-29 0 0,1 28 16,28-29-16,-28 29 0,0-28 0,-1 28 15,29-28-15,-28 28 0,0 0 16,-1 0-16,1 0 0,28-28 0,-28 28 16,0 0-16</inkml:trace>
  <inkml:trace contextRef="#ctx0" brushRef="#br0" timeOffset="142540.62">14276 12379 0,'-28'0'16,"28"-28"-16,-29 28 0,1 0 0,0-28 16,0 28-16,-1 0 0,1 0 0,0 0 15,0 0-15,-1 0 16,29 28-1</inkml:trace>
  <inkml:trace contextRef="#ctx0" brushRef="#br0" timeOffset="143208.01">14644 12606 0,'0'28'0,"-29"-28"16,29 28-16,-28 0 0,28 1 16,0-1-16,0 0 15,28 0-15</inkml:trace>
  <inkml:trace contextRef="#ctx0" brushRef="#br0" timeOffset="143374.59">14870 13227 0,'-57'0'0,"57"29"0,-28-29 0,0 0 16,-1 0-16,86 28 31</inkml:trace>
  <inkml:trace contextRef="#ctx0" brushRef="#br0" timeOffset="144174.62">15294 13453 0,'-29'-28'0,"58"28"47,27 0-32,-27 0-15,-1 0 0,28 28 0,-27-28 16,27 29-16,-28-29 0,29 28 0,-29-28 15,29 0-15,-29 28 0,0-28 0,1 0 16</inkml:trace>
  <inkml:trace contextRef="#ctx0" brushRef="#br0" timeOffset="144391.97">15096 13680 0,'28'0'31,"29"0"-31,-1 0 16,-28 0-16,29 0 0,0 0 0,27 0 15,-27 0-15,-1 0 0,1 0 0,-29 0 16,29 0-16,-29 0 0,0 0 0</inkml:trace>
  <inkml:trace contextRef="#ctx0" brushRef="#br0" timeOffset="144808.19">15492 13001 0,'-29'-28'15,"29"0"1,-28 28-16,28-29 0,-28 29 16,28-28-16,0 56 31,0 29-15,0-29-16,-28 1 0,28 27 15,-29 1-15,29-1 0,-28 1 0,0-1 16,28 29-16,-29-29 0,29 1 0,-28 28 15,28-29-15,-28 1 0,0-1 0,28 1 16,-29-1-16,1 1 0,0 0 0,0-29 16,28 0-16</inkml:trace>
  <inkml:trace contextRef="#ctx0" brushRef="#br0" timeOffset="145041.4">15944 13086 0,'-57'28'15,"29"1"1,28-1-16,-28 0 16,28 0-16,0 1 0,0-1 0,0 28 15,0-27-15,0 27 0,-28 1 0,-1-1 16,1 1-16,28-1 0,-28 29 15,-1 0-15,-27-29 0,28 29 0,-1 28 16</inkml:trace>
  <inkml:trace contextRef="#ctx0" brushRef="#br0" timeOffset="145659.12">16255 13482 0,'0'-29'16,"56"29"-1,-27 0 1,-1 0-16,0 0 0,0 29 16,29-29-16,-29 56 0,1-56 0,-1 57 15,0-29-15,0 0 0,1 1 0,-29 27 16,0-28-16,0 29 0,0-1 15,0-27-15,-57 27 0,29-27 0,0-1 16,-1 0-16,1 29 0,-29-29 0,29-28 16,-28 28-16,27-28 0,-27 28 0,28-28 15,-1 0-15,1 0 0,0 0 0,0 0 16,28-28-16,56 28 16,-28 0-1,29 0-15,-29 0 0,29 0 16,-29 0-16,28 28 0,1-28 0,0 29 15,-1-29-15,1 28 0,-1 0 16</inkml:trace>
  <inkml:trace contextRef="#ctx0" brushRef="#br0" timeOffset="145823.97">17301 14386 0,'28'0'0,"-28"28"15,28-28 17,-28 29-32,29-29 0,-1 28 15</inkml:trace>
  <inkml:trace contextRef="#ctx0" brushRef="#br0" timeOffset="166023.26">15944 12521 0,'28'28'15,"0"-28"1,-28 28 0,29-28-1,-29 29 1,28-29-16,0 0 16,1 0-16,-1 0 0,0 0 15,0 0-15,1 0 0,-1-29 16,28 29-16,-27-28 0,27 28 0,-28-28 15,29 28-15,0-28 0,-1-1 0,1 1 16,-1 28-16,1-28 0,-29 28 0,29 0 16,-29 0-16,0 0 0,0 0 0,1 0 15,-1 28-15,-28 0 0,28-28 16,-28 57-16,0-29 0,28 0 16,-28 1-16,0-1 0,0 0 15,29-28-15,-29 28 16,28-28-16,-28 29 0,28-29 15,0 0-15,1 0 0,-1 0 0,0 0 16,1 0-16,-1 0 0,28 0 16,-27 0-16,-1 0 0,28 0 0,-27 0 15,-1 0-15,29-29 0,-1 29 0,-28 0 16,29 0-16,-1 0 0,1-28 0,-1 28 16,-27-28-16,27 28 0,1 0 0,-1-28 15,1 28-15,-1 0 0,-27 0 0,27 0 16,-27 0-16,-1 28 0,0-28 0,0 0 15,1 28-15,-1-28 0,0 28 0,0-28 16,1 29-16,-1-29 0,28 0 16,-27 0-16,-1 0 0,29 0 0,-29 0 15,28-29-15,1 29 0,-1-28 16,1 28-16,0-28 0,-1 28 0,1-28 16,27-1-16,-55 29 0,27 0 0,1-28 15,-1 0-15,1 28 0,-1 0 0,1-28 16,-29 28-16,29 0 0,-1-29 0,-27 29 15,27 0-15,-28 0 0,29 0 0,-29-28 16,29 28-16,-29 0 0,0 0 0,1 0 16,27 0-16,-28 0 0,1 0 0,-1 0 15,0 0-15,0 0 0,1 0 16,-1 0-16,0 0 0,0 28 16,1-28-16,27 0 0,-27 0 0,-1 0 15,28 0-15,-27 0 0,27 0 16,-28 0-16,1 0 0,27-28 0,-27 28 15,-1 0-15,0 0 0,0 0 16,-28-28-16,29 28 0,-1 0 31,-28-29-15,28 29-16,0 0 16,-28-28-16,29 28 15,-1 0 1,0 0 15,-28 28-31,28-28 16,-28 29-16,29-29 0,-1 0 15,0 0-15,1 0 16,-29 28-16,28-28 16,0 0-16,0 0 15,1 0 1,-1 0-16,0 0 0,-28-28 15,28 28-15,1 0 0,-1 0 0,0 0 16,1 0-16,-1-29 0,0 29 0,0 0 16,1 0-16,-1 0 0,0 0 0,0 0 15,1 0-15,-1 0 0,0 0 0,0 0 16,1 0-16,-1 0 0,0 0 16,1 0-16,-1 0 0,0 29 0,0-29 15,1 0-15,-1 0 0,0 0 16,0 0-16,1 28 0,-1-28 0,0 0 15,1 0-15,-1 28 0,0-28 0,0 29 16,1-29-16,-29 28 0,28-28 0,0 0 16,0 28-16,1-28 0,-1 28 15,0-28-15,0 0 0,1 0 0,-1 0 16,0 29-16,1-29 0,-1 0 16,0 0-16,0 0 0,1 0 15,-1 0-15,0-29 16,0 29-16,1 0 0,-29-28 0,28 28 15,0-28-15,1 28 0,-1-28 0,0 28 16,-28-29-16,28 29 0,1 0 0,-1-28 16,0 28-16,0 0 0,1 0 15,-1 0-15,0 0 0,0 0 16,1 0-16,-1 0 0,0 0 16,1 28-16,-1-28 0,0 0 0,0 0 15,1 0-15,-1 0 0,0 0 16,0 0-16,1 0 0,-1 0 15,0 0-15,-28-28 16,29 28-16,-1 0 0,0 0 16,0 0-1,1 0-15,-1 0 0,0 0 16,0 0-16,1 0 0,-1 0 16,0 0-16,0 0 0,1 0 15,-1-28-15,0 28 0,1 0 16,-29-29-16,28 29 0,0 0 0,0 0 15,1-28-15,-1 28 0,0 0 16,0 0-16,1 0 16,-1 28-16,-28 1 15,28-29-15,1 0 0,-29 28 16,28 0-16,-28 1 16,28-29-16,0 0 0,-28 28 15,29-28-15,-1 0 16,0 0-16,0 0 0,1 0 15,-1 0-15,0 0 16,0-28-16,1 28 0,-1 0 0,-28-29 16,28 29-16,1-28 0,-1 28 0,0-28 15,0-1-15,1 1 0,-1 28 16,0-28-16,0 28 0,1-28 16,-1 28-16,0 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39:10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11053 9892 0,'0'28'0,"29"-28"78,-1-28-78,0 28 15,0 0-15,1-28 16,-1 28-16,0 0 0,0 0 0,1-28 16,-1 28-16,0 0 0,1 0 0,-1 0 15,0 0-15,0 0 0,1 28 16,-1 0-16,0-28 0,-28 28 15,28-28-15,1 29 0,-1-1 16,0-28-16,1 0 16,-29 28-16,28-28 0,0 0 0,0 0 15,1 0-15,-1 0 0,28 0 16,-27 0-16,-1 0 0,0 0 0,0-28 16,29 28-16,-29 0 0,29 0 0,-29 0 15,0-28-15,1 28 0,27 0 0,-28 0 16,1 0-16,27 0 0,-27 0 0,-1 0 15,0 0-15,0 0 0,1 0 0,-1 0 16,0 0-16,0 0 0,1 0 0,27 0 16,-28 0-16,1 0 0,-1 0 0,0 0 15,1 0-15,-1 0 0,0 0 0,0 0 16,29 28-16,-29-28 0,29 0 16,-29 0-16,29 0 0,-29 0 0,28 28 15,1-28-15,-1 0 0,-27 0 0,27 0 16,1 0-16,-29 0 0,29 29 0,-29-29 15,0 0-15,29 0 0,-29 28 0,28-28 16,-27 0-16,-1 28 0,29-28 0,-29 0 16,0 0-16,29 28 0,-1-28 0,-28 0 15,29 0-15,-1 0 0,1 0 0,0 0 16,27 0-16,-27-28 0,-1 28 0,29 0 16,-28-28-16,28 28 0,-1 0 0,-27 0 15,28 0-15,0 0 0,-29 0 0,1 0 16,-1 28-16,1-28 0,-1 28 15,1-28-15,-29 29 0,29-1 0,-1 0 16,-28-28-16,29 28 0,-1-28 0,-27 29 16,27-29-16,1 28 0,-1-28 0,1 0 15,-1 0-15,1 0 0,0 0 0,-1 0 16,1 0-16,-1 0 0,29-28 0,-29 28 16,1 0-16,28-29 0,-29 29 0,29 0 15,-28-28-15,28 28 0,-29 0 0,1-28 16,27 28-16,-27 0 0,-1 0 0,29 0 15,-28-28-15,-1 28 0,1 0 0,-1-29 16,1 29-16,-29 0 0,29 0 0,-29 0 16,29-28-16,-29 28 0,0 0 15,29 0-15,-29 0 0,0 0 0,0 0 16,1 0-16,27 0 0,-27 0 0,27 0 16,-28-28-16,29 28 0,-1 0 0,1 0 15,0-28-15,-1 28 0,29 0 0,-57 0 16,57 0-16,-57 0 0,29 0 0,-1 0 15,1 0-15,-1 0 0,-27 0 0,27 0 16,1 0-16,-1 0 0,-27 0 0,27 0 16,1 0-16,-29 0 0,28 0 0,1 0 15,-29 0-15,29 0 0,-1 0 0,1 0 16,-1 0-16,1 0 0,-29 0 16,29 0-16,-1 0 0,-27-57 0,27 57 15,-28 0-15,1 0 0,-1 0 16</inkml:trace>
  <inkml:trace contextRef="#ctx0" brushRef="#br0" timeOffset="14696.59">10771 8507 0,'28'0'110,"0"29"-95,-28-1 1,28-28 0,-28 28-1,29 0 1,-29 1 0,28-29-16,-28 28 0,28-28 15,-28 28-15,29-28 0,-1 28 16,0-28-16,0 0 0,1 0 0,-1 0 15,0 0-15,0 29 0,1-29 0,-1 0 16,0 0-16,0 0 0,1 0 0,-1 0 16,0-29-16,1 29 0,-1 0 15,0-28-15,0 28 16,-28-28-16,29 28 0,-29-28 16,28 28-16,0 0 31,0 0-16,-28 28-15,29-28 16,-1 0-16,-28 28 0,28-28 0,-28 28 16,29-28-16,-1 0 0,-28 29 15,28-29-15,0 0 0,-28 28 0,29-28 16,-1 0-16,0 0 0,0 0 0,1 0 16,-1 0-16,0 0 0,0 0 15,29 0-15,-29-28 0,29 28 0,-29-29 16,29 29-16,-29 0 0,0 0 0,29 0 15,-29-28-15,0 28 0,1 0 16,-1 0 0,-28 28-16,0 1 15,0-1 1,28-28 0,-28 28-16,28-28 15,1 0-15,-1 0 16,0 0-1,0-28 1</inkml:trace>
  <inkml:trace contextRef="#ctx0" brushRef="#br0" timeOffset="22298.96">26290 2657 0,'-28'0'0,"28"-29"16,-28 29-16,28-56 0,-28 56 0,28-28 16,-29-1-16,29 1 0,0 0 0,0-1 15,0 1-15,0 0 0,-28 0 16,28-1-16,-28 1 16,0 28-16,-1 0 0,-27 57 15,28-29-15,-29 0 0,0 29 16,1-1-16,-1 1 0,1 28 15,-29-29-15,28 29 0,1 0 0,28 0 16,-29-1-16,29 1 0,28 0 0,0-29 16,0 29-16,0-28 0,28-1 0,29-27 15,-1-1-15,1-28 0,28 28 0,-1-28 16,29-28-16,-28-29 0,28 1 0,0-1 16,-28 1-16,0-29 0,0 0 0,-29 0 15,1-28-15,-29 57 0,-28-29 0,0 28 16,-56-27-16,-1 27 0,1 29 0,-29-29 15,0 29-15,0-29 0,-28 29 0,0 0 16,28 28-16,-28-28 0,28 28 16</inkml:trace>
  <inkml:trace contextRef="#ctx0" brushRef="#br0" timeOffset="23181.94">27252 2770 0,'-29'0'0,"1"0"0,0 28 15,0-28-15,-1 28 0,29 0 16,0 1-16,29-1 15,27 0-15,-28 1 0,29-29 16,-1 28-16,1-28 0,0 0 16,-1 0-16,-28 0 0,29 0 0,-29-28 15,0 28-15,1-29 0,-1 29 0,-28-28 16,0 0-16,-28 28 31,-1 0-31,29 56 0,-28-56 16,28 29-16,-28-1 0,28 0 0,-28 0 15,28 1-15,0-1 0,0 0 0,0 0 16,0 1-16,0-1 0,0 0 16,28-28-16,0 0 0,0 0 15,1 0-15,-1-28 0,0 0 16,0-1-16,1 1 0,-1-28 16,0 27-16,1 1 0,-1-28 0,-28 27 15,28 29-15,-28-28 0,0 56 16,-28 29-1,28-29-15,-57 29 0,29-1 0,0 29 16,-1-29-16,1 29 0,0-28 0,0 28 16,-29-1-16,29-27 0,0 28 0,-1-29 15,1 1-15,-28 27 0,-1-27 0,29 28 16,-29-29-16,1 29 0,-1-28 0,-28-1 16,29 29-16,-1-28 0,1-29 0,-1 28 15,1-27-15,-1-1 0,1 0 16,27 0-16,-27-28 0,27 0 0,1 0 15,0 0-15,28-56 0,-28 28 0,28-1 16,-29-27-16,29-1 0,0 1 0,0-29 16,0 28-16</inkml:trace>
  <inkml:trace contextRef="#ctx0" brushRef="#br0" timeOffset="23432.04">28071 3674 0,'0'28'16,"0"1"-1,-28-1-15,28 0 0,0 0 16,0 1-16,0-1 0,-28 0 0,28 0 15,0 1-15,-28-1 0,28 0 0,-29 1 16,29-1-16,-28 0 0,0 0 0,28 1 16</inkml:trace>
  <inkml:trace contextRef="#ctx0" brushRef="#br0" timeOffset="24198.42">27874 3618 0,'0'28'0,"-29"-28"15,58 0 17,-1 0-17,28 0-15,-27 0 0,-1 0 16,0 0-16,0 0 15,-28 28-15,0 0 16,0 1 0,0-1-16,-28 0 15,28 0-15,-28-28 0,28 29 16,-28-29-16,-1 28 0,1 0 0,0 0 16,28 1-16,-28-1 0,-1 0 0,1 1 15,0-1-15,-1 0 0,29 29 0,-28-29 16,28 0-16,0 0 0,0 29 15,0-29-15,0 0 0,0 1 0,28-29 16,-28 28-16,57 0 0,-29-28 0,1 0 16,-1 0-16,0 0 0,0 0 0,1-28 15,-1 28-15,0-57 0</inkml:trace>
  <inkml:trace contextRef="#ctx0" brushRef="#br0" timeOffset="24397.92">28354 3194 0,'0'-29'0,"-28"1"16,28 0-16,0 0 15,28 28-15,0 0 16,1 56-16,-1-28 15,-28 1-15,28-1 0</inkml:trace>
  <inkml:trace contextRef="#ctx0" brushRef="#br0" timeOffset="24632.32">28665 3448 0,'-28'28'0,"28"1"15,28-29 1,-28 28-16,57-28 0,-29 28 16,28 0-16,-56 1 15,29-1-15,-29 0 0,0 0 16,0 1-16</inkml:trace>
  <inkml:trace contextRef="#ctx0" brushRef="#br0" timeOffset="24781.22">28495 3872 0,'-28'28'16,"0"-28"-16,28 28 0,56 1 31,-27-29-31,-1 28 0,0 0 0,29-28 15,-29 29-15,0-29 0,29 28 16</inkml:trace>
  <inkml:trace contextRef="#ctx0" brushRef="#br0" timeOffset="25014.82">29655 3363 0,'28'0'16,"-28"57"0,0-29-16,0 0 15,-57 1-15,57 27 0,-28-28 0,28 29 0,-28-29 16,-1 29-16,1-1 0,0 1 16,0-1-16,-29 1 0,1 28 0,-1-29 15,0 29-15,1 0 0,-1-1 0,1 1 16,-1 0-16,1 0 0,-1 0 0,1-1 15</inkml:trace>
  <inkml:trace contextRef="#ctx0" brushRef="#br0" timeOffset="25814.99">25103 5766 0,'-28'-29'31,"28"1"-15,-28 28-16,28-28 15,-29 28-15,1 0 16,0 0 0,0 0-16,-1 0 0,1 28 15,-29-28-15,29 57 0,-28-29 16,27 0-16,-27 29 0,-1-1 0,29 1 15,-28-1-15,27 1 0,-27 28 0,27-29 16,1 29-16,0-29 0,28 29 0,-28-28 16,28 28-16,0-29 0,56 1 0,-28-1 15,29-28-15,0 29 0,27-29 0,-27-28 16,28 28-16,-1-28 0,1 0 0,28 0 16,-28-56-16,28-1 0,-28 29 0,0-28 15,-29-1-15,1 1 0,-1-1 0,1-28 16,-29 29-16,-28-1 0,0 1 0,0-1 15,0-28-15,-28 29 0,-29-1 0,29-27 16,-28 27-16,-1 0 0,-28-27 16,29 27-16,-29 1 0,28 27 0,-27-27 15</inkml:trace>
  <inkml:trace contextRef="#ctx0" brushRef="#br0" timeOffset="26265.03">26460 6529 0,'28'0'47,"1"0"-47,-1 0 0,0 28 15,0-28-15,1 0 0,-1 0 0,0 57 16,1-57-16,-29 28 0,28 0 15</inkml:trace>
  <inkml:trace contextRef="#ctx0" brushRef="#br0" timeOffset="26432.17">26177 6924 0,'-28'29'16,"56"-29"-1,29 0-15,-29 0 16,0 28-16,1-28 0,27 57 0,-27-57 16,-1 28-16,28 0 0,-27 0 0</inkml:trace>
  <inkml:trace contextRef="#ctx0" brushRef="#br0" timeOffset="26765.24">27789 6868 0,'-29'0'16,"1"0"0,0 28-1,0-28-15,28 28 0,-29 29 16,1-29-16,-28 1 0,27 27 0,1 1 15,-28-1-15,27 1 0,1 27 0,-29-27 16,29 28-16,0-29 0,28 29 0,0-28 16,0-1-16,0-28 0,56 1 0,-27-1 15,-1 0-15,29-28 0,-1 0 0,1-56 16,27 27-16,-27 1 0,-1-28 0,1-1 16,-29 1-16,29-29 0,-29 0 0,0 28 15,-28-27-15,0-1 0,0 0 0,0 0 16,-28 0-16,0 1 0,-29 27 0,1-28 15</inkml:trace>
  <inkml:trace contextRef="#ctx0" brushRef="#br0" timeOffset="27430.98">25980 3250 0,'0'-28'0,"-57"28"16,29 0-16,-29 0 16,57 56-16,-28-56 0,0 57 15,-1-29-15,1 29 0,0-29 0,0 29 16,-1-1-16,-27 1 0,27-1 0,-27 29 16,-1-29-16,1 29 0,-1 0 0,-27 0 15,-1 28-15,0 0 0,0 0 0,-28 0 16,28 0-16,0 28 0,1-28 0,27 1 15,-28-30-15,57 29 0,-29-56 0,57 28 16,-28-29-16,28-28 0,0 1 0,0-1 16,57-28-16</inkml:trace>
  <inkml:trace contextRef="#ctx0" brushRef="#br0" timeOffset="27881.85">24566 4494 0,'28'-28'0,"-28"-1"0,0 1 0,29 0 16,-29-1-16,0 1 0,28 0 15,-28 0 1,0 84 0,-28-56-1,28 57-15,-29-29 0,29 29 0,-56-1 16,28 29-16,-1-29 0,1 29 0,0 0 15,-1 0-15,1 0 0,0-29 0,0 29 16,-1 0-16,1-29 0,28 1 0,0-1 16,0-28-16,0 1 0,0-1 15,28 0-15,29-28 0,-1 0 16,-27 0-16,27 0 0,1-28 0,-1 0 16,1-1-16,-1-27 0,29 28 0,-28-29 15,-1 1-15,1 27 0,-1-27 0,-27 28 16</inkml:trace>
  <inkml:trace contextRef="#ctx0" brushRef="#br0" timeOffset="30964.85">25555 2063 0,'-28'0'31,"28"28"-31,0 1 0,0-1 16,0 28-16,0-27 0,28 27 0,1 1 15,-1 27-15,29-27 0,-1 28 0,1 28 16,-1-28-16,29-1 0,0 1 0,-29 28 16,29-28-16,0 0 0,0 0 0,-29-29 15,29 29-15,-28-28 0,-1-1 0,1 1 16,-1-1-16,-27 1 0,-1-29 16,-28 28-16</inkml:trace>
  <inkml:trace contextRef="#ctx0" brushRef="#br0" timeOffset="31364.62">26969 2317 0,'28'-28'0,"-28"0"16,-56 28-1,-1 28 1,1 0-16,-1 1 0,1-1 0,-29 28 16,0 1-16,0 0 0,-28-1 15,0 29-15,0-29 0,0 29 0,-29 0 16,1 0-16,0 0 0,28-1 0,-29-27 16,29-1-16,28 1 0,29-1 0,-1 1 15,1-29-15</inkml:trace>
  <inkml:trace contextRef="#ctx0" brushRef="#br0" timeOffset="32614.85">24227 5370 0,'0'-28'16,"-28"-1"-16,28 1 16,-29 28-16,29-28 0,0 0 15,57 28 16,-29 56-15,0-28-16,29 29 0,-1-1 0,1 1 16,28 56-16,0-28 0,-1 28 0,29 0 15,1 28-15,-1-28 0,0 0 0,0 29 16,28-29-16,-56 0 0,28-28 0,-28 28 16,0-29-16,-1-27 0,-27 0 0,-29-1 15,1-28-15,-1 1 0</inkml:trace>
  <inkml:trace contextRef="#ctx0" brushRef="#br0" timeOffset="33114.55">26121 5313 0,'0'-28'0,"-28"28"16,-1 0-1,1 28-15,0-28 0,-29 57 16,1-29-16,-1 29 0,1-29 0,-57 57 16,28-29-16,-28 29 0,-29 0 0,29 28 15,-28 0-15,0 0 0,-1 0 0,1 28 16,0-27-16,-1-1 0,1 28 0,-1-28 16,29 0-16,0-28 0,29 0 0,-1-29 15,28 1-15</inkml:trace>
  <inkml:trace contextRef="#ctx0" brushRef="#br0" timeOffset="34748.68">24820 2628 0,'0'-28'15,"0"0"1,-28 28-16,28-28 15,0-1-15,-28 29 16,0 0-16,-1 0 16,1 0-16,0 0 15,0 0-15,-1 0 0,29 29 0,-56-29 16,28 28-16,-1-28 0,1 28 0,0 0 16,-1-28-16,1 29 0,0-29 0,0 28 15,-29 0-15,29 0 0,0 1 0</inkml:trace>
  <inkml:trace contextRef="#ctx0" brushRef="#br0" timeOffset="34949.31">23464 3250 0,'-29'28'15,"1"1"-15,-29-1 0,29 0 16,-28 0-16</inkml:trace>
  <inkml:trace contextRef="#ctx0" brushRef="#br0" timeOffset="35130.74">22305 4239 0,'-57'29'0,"29"-29"0,-1 28 0,-27-28 15,28 0-15,-1 28 0,1-28 0,28 28 16,-28 1-16,28-1 0</inkml:trace>
  <inkml:trace contextRef="#ctx0" brushRef="#br0" timeOffset="35281.03">21485 4918 0,'-29'0'0,"1"0"16,0 28-16,0-28 0,-1 0 0,1 0 15,0 0-15,0 0 0,28 28 0</inkml:trace>
  <inkml:trace contextRef="#ctx0" brushRef="#br0" timeOffset="35648.08">21372 5313 0,'28'0'0,"0"0"16,0 0-16,1 0 16,-29 29-16,28-29 15,0 0-15,1 28 0,-1-28 16,28 28-16,1 0 0,-1 1 0,1-1 15,28 0-15,0 1 0,-29 27 0,29-28 16</inkml:trace>
  <inkml:trace contextRef="#ctx0" brushRef="#br0" timeOffset="35814.39">23096 6246 0,'28'0'0,"-28"28"0,29-28 31,-1 29-15,0-29-16,-28 28 0,28-28 0,1 56 15</inkml:trace>
  <inkml:trace contextRef="#ctx0" brushRef="#br0" timeOffset="35964.41">23775 6727 0,'-57'0'16,"57"28"-16,-57 0 0,29-28 0,0 0 15,0 28 1,84-28-16,1 0 0</inkml:trace>
  <inkml:trace contextRef="#ctx0" brushRef="#br0" timeOffset="37797.97">18601 4296 0,'0'-28'15,"0"-1"1,0 1 0,0 0-16,28 28 0,-28-28 15,29 28-15,-1 0 0,-28-29 16,28 29-16,1 0 0,-1 0 0,0 0 16,0 0-16,1 0 0,-1 29 0,28-29 15,-27 28-15,27-28 0,-27 28 0,27-28 16,-28 28-16,1 1 0,27-29 0,-28 28 15,1-28-15,27 0 0,-28 28 0,1-28 16,-1 0-16,0 0 16</inkml:trace>
  <inkml:trace contextRef="#ctx0" brushRef="#br0" timeOffset="38049.14">19167 4239 0,'0'29'63,"0"27"-63,0-28 15,-29 1-15,29 27 0,0 1 0,-56-1 16,56 1-16,-28-1 0,-1 29 0,1-28 15,-29 27-15,29 1 0,0-28 0,0 28 16,-1-29-16,29 1 0,-28-1 0,28 1 16,-28-1-16,28-28 0</inkml:trace>
  <inkml:trace contextRef="#ctx0" brushRef="#br0" timeOffset="38380.56">19534 5172 0,'28'0'16,"1"28"0,-1 29-1,-28-29-15,28 0 0,0 1 0,-28 27 16,29-28-16,-29 1 0</inkml:trace>
  <inkml:trace contextRef="#ctx0" brushRef="#br0" timeOffset="39114.11">20184 4437 0,'29'0'0,"-29"-28"0,0 56 63,0 1-63,0-1 15,0 28-15,0-27 0,-29 27 0,29 1 16,-28-1-16,28 1 0,-56 27 0,56-27 16,-29 28-16,1 0 0,-29-1 0,29-27 15,0 28-15,0-29 0,-29 1 0,29-1 16,28 1-16,-28-29 0,-1 0 0,29 1 16,0-58-1</inkml:trace>
  <inkml:trace contextRef="#ctx0" brushRef="#br0" timeOffset="39531.15">20354 4352 0,'0'-28'0,"0"0"31,28 28 1,29 0-32,-29 0 0,0 0 15,1 0-15,-1 0 0,0 0 0,0 28 16,1-28-16,-1 28 0,0-28 0,0 29 15,1-1-15,-1-28 0,-28 28 0</inkml:trace>
  <inkml:trace contextRef="#ctx0" brushRef="#br0" timeOffset="39847.25">20184 4946 0,'0'28'15,"57"-28"-15,-29 0 16,0 0-16,1 0 16,-1 0-16,0 0 0,0 0 0,29 0 15,-29 0-15,29 29 0,-29-29 0,29 28 16,-29-28-16,0 28 0,0 0 0</inkml:trace>
  <inkml:trace contextRef="#ctx0" brushRef="#br0" timeOffset="43380.4">19082 5483 0,'-28'0'16,"56"0"15,0 0-15,0 0-1,1 0-15,-1 0 16,-28-28-16,28 28 0,0 0 16,-28 28 30,-28-28-46,28 28 16,-28-28-16,28 29 0,-28-29 0,28 28 16,-29 0-16,1 0 0,28 1 0,-28-1 15,28 0-15,0 0 0,0 1 16,0 27-16,0-28 0,0 1 16,0-1-16,28 0 0,0 1 15,1-29-15,-1 0 0,0 0 16,0 0-16,1-29 0</inkml:trace>
  <inkml:trace contextRef="#ctx0" brushRef="#br0" timeOffset="43580.2">19562 4720 0,'0'28'15,"0"0"1,-28-28-16,28 29 16,0-1-16,0 0 15,57 0-15,-29 1 16</inkml:trace>
  <inkml:trace contextRef="#ctx0" brushRef="#br0" timeOffset="44148.25">20213 5540 0,'28'0'31,"-28"-29"-15,56 29-16,-27 0 16,-1 0-16,0 0 15,0 0 1,1 0-1,-29 29-15,0-1 16,0 0 0,-29-28-16,29 28 15,-56 1-15,56-1 0,-28 0 16,-1 0-16,1 1 0,0 27 16,0-28-16,-1 1 0,29-1 0,-28 0 15,28 1-15,0-1 16,0 0-16,57-28 0,-1 0 15,1 0-15,-29 0 0,0 0 16</inkml:trace>
  <inkml:trace contextRef="#ctx0" brushRef="#br0" timeOffset="44347.32">20665 5200 0,'28'0'31,"0"0"-15,1 29-16,-1-29 0</inkml:trace>
  <inkml:trace contextRef="#ctx0" brushRef="#br0" timeOffset="72095.34">18149 12803 0,'0'-28'0,"0"0"15,-28 28-15,28-28 32,-29 28-17,29-29-15,0 1 16,-28 0-16,0 0 16,0-1-1,-1 29-15,1 0 0,0 0 16,-1 0-16,1 29 0,0-29 15,0 56-15,-1-28 0,-27 1 0,28-1 16,-1 28-16,-27 1 0,28-1 0,-1-27 16,-27 27-16,27 1 0,1-1 15,28 29-15,-28-57 0,28 29 0,0-1 16,0 1-16,56-1 0,-27 1 0,-1-29 16,29 1-16,27-1 0,-27-28 0,28 0 15,28 0-15,0-28 0,0-1 0,-28 1 16,28-29-16,0 1 0,-28-1 0,-1 1 15,-27-1-15,0 1 0,-29-1 0,-28 1 16,0-1-16,-28 1 0,-29-1 0,0 1 16,1-1-16,-29 1 0,29-1 0,-29 1 15,0-29-15,0 57 0,29-29 0,-29 0 16,28 29-16,1 0 0</inkml:trace>
  <inkml:trace contextRef="#ctx0" brushRef="#br0" timeOffset="75028.48">18997 11927 0,'28'0'16,"-28"-28"-16,0 56 62,0 0-62,0 29 16,0-29-16,0 29 15,0-29-15,0 0 0,-28 1 0,28 27 16,-28-28-16,28 1 0,-29 27 16,29-28-16,0 1 0,0-1 0,0 0 15,0 1 1,29-29-16,-1 0 0,0-57 16,29 57-16,-29-57 0,0 29 0,1 0 15,27 0-15,-28-1 0,1-27 0,-1 28 16,0-1-16,0 1 0,1 0 0,-29 0 15,28 28-15,-28-29 0,28 29 16,-28-28-16,0 85 31,0-29-15,-28 0-16,28 0 0,0 1 16,0-1-16,-28 28 0,28-27 0,0-1 15,0 0-15,-29 29 0,29-29 0,0 0 16,0 1-16,0-1 0,0 0 0,0 0 15</inkml:trace>
  <inkml:trace contextRef="#ctx0" brushRef="#br0" timeOffset="75312.47">19958 11984 0,'28'0'15,"-28"28"-15,29-28 16,-1 0-16,-28 28 15,28-28-15,1 29 0,-1-29 16,0 28-16,0 0 0,1-28 16,-1 28-16,0-28 0,-28 29 0,28-29 15</inkml:trace>
  <inkml:trace contextRef="#ctx0" brushRef="#br0" timeOffset="75496.69">19873 12295 0,'-28'28'0,"28"0"16,0 0 0,28-28-16,-28 29 0,57-29 15,-29 0-15,29 28 0,-29-28 0,29 28 16,-29-28-16</inkml:trace>
  <inkml:trace contextRef="#ctx0" brushRef="#br0" timeOffset="75895.72">20835 12210 0,'28'0'16,"0"-28"-16,-28 56 47,-28 0-31,28 0-16,-57-28 0,29 57 15,0-29-15,-1 0 0,1 29 0,0-29 16,0 1-16,-1 27 0,1 1 0,28-29 15,0 28-15,0-27 0,0 27 0,0-28 16,28 29-16,29-29 0,-29 0 0,29-28 16,-29 0-16,29 0 0,-1 0 15,-28 0-15,29-28 0,-1 0 0,-27 0 16,-1-29-16,28 29 0,-27-29 0,-29 1 16,28-1-16,-28 1 0,0-1 0,0 1 15,-57-1-15,29 1 0,0-29 0,-29 28 16,29-27-16,-57 27 0,29 0 0,-1 1 15,-28-1-15</inkml:trace>
  <inkml:trace contextRef="#ctx0" brushRef="#br0" timeOffset="77462.2">18092 16506 0,'-28'0'16,"28"-28"-16,-28 28 16,28-29-16,-28 29 15,-1 0 1,1 0 0,0 0-16,28 29 0,-29-29 0,1 28 15,0-28-15,0 28 0,-1 1 0,1-1 16,0 0-16,-29 0 0,29 1 0,0 27 15,0-28-15,-29 29 0,29-29 16,-1 29-16,1-29 0,0 28 0,28 1 16,-28 0-16,28-1 0,0 1 0,0-1 0,0 1 15,28-1-15,-28-28 0,56 29 16,1-29-16,0 1 0,-1-29 0,29 0 16,-29 0-16,29 0 0,0 0 0,0-29 15,0 1-15,-29-29 0,29 29 0,-28-28 16,-1-1-16,1 1 0,-1-29 0,-28 28 15,-28-28-15,29 29 0,-29-29 0,0 0 16,-57 29-16,29-29 0,-29 29 0,29-29 16,-28 28-16,-1 1 0,0-1 0,1 29 15,28 0-15,-29-1 0,29 29 16,0 0-16,-29 0 0,29 29 16</inkml:trace>
  <inkml:trace contextRef="#ctx0" brushRef="#br0" timeOffset="78194.43">19195 16676 0,'0'-29'0,"0"58"62,28-1-62,-28 0 16,0 0-16,0 1 0,0-1 0,0 0 16,0 29-16,0-29 0,0 28 0,0 1 15,-28-29-15,28 29 0,0-29 0,0 29 16,-28-29-16,28 0 0,0 0 0,0 1 16,0-1-16,28-28 15,28 0-15,-27-28 16,27 28-16,-28-57 0,1 29 0,27-29 15,-27 29-15,27-28 0,1 27 16,-1-27-16,-28-1 0,29 29 0,-29-29 16,29 29-16,-29 0 0,0 0 0</inkml:trace>
  <inkml:trace contextRef="#ctx0" brushRef="#br0" timeOffset="78545">19986 16873 0,'0'-28'16,"-28"28"-16,28-28 47,57 28-47,-29 0 15,29 0-15,-29 0 0,0 0 16,0 0-16,1 0 0,27 28 0,-28-28 15,1 0-15,-1 28 0,0-28 0,-28 29 16,28-29-16,-28 28 0,29 0 0,-29 0 16</inkml:trace>
  <inkml:trace contextRef="#ctx0" brushRef="#br0" timeOffset="78745.14">19986 17156 0,'29'0'16,"-1"0"-1,0 0-15,1-28 16,-1 28-16,28 0 0,-27 0 0,-1 0 16,0 0-16,0 0 0,1 0 0,-1 28 15,0-28-15</inkml:trace>
  <inkml:trace contextRef="#ctx0" brushRef="#br0" timeOffset="79078.92">20919 16958 0,'-28'0'0,"-28"-28"16,27 28-1,29 28 1,-28-28-16,28 57 16,-28-29-16,28 29 15,-29-29-15,29 0 0,-28 29 0,28-29 16,-28 0-16,28 0 0,-28 29 0,28-29 16,0 0-16,0 1 0,0-1 0,56 0 15,-28-28-15,1 29 0,27-29 0,-27 28 16,27-28-16,1 0 0,-29 0 0,28-28 15,1 28-15,-29-57 0,0 0 0,1 29 16,-1-28-16,0 27 0,-28-27 0,0-1 16,0 29-16,0-28 0,0-1 0,0 0 15,-28 1-15,28-29 0,-57 29 0,29-29 16</inkml:trace>
  <inkml:trace contextRef="#ctx0" brushRef="#br0" timeOffset="80228.5">24962 12803 0,'0'-28'15,"-57"28"-15,57-28 32,-28 28-32,0 0 0,-1 0 31,1 0-31,0 0 15,0 28-15,-1-28 0,1 28 0,0 1 16,0-1-16,-1 0 0,1 29 0,-28-29 16,27 29-16,1-1 0,0-28 0,-1 29 15,1-1-15,0 1 0,0-29 0,28 29 16,0-1-16,0-28 0,0 1 0,28-1 16,-28 0-16,56 1 0,1-29 0,-29 28 15,29-28-15,-29 0 0,29 0 16,-1 0-16,1-28 0,-29 28 0,28-57 0,1 29 15,-29-1-15,1 1 0,-1-28 16,0 27-16,0-27 0,1 28 0,-29-29 16,28 29-16,-28 0 0,0-29 0,0 29 15,0-29-15,-28 29 0,28 0 0,-57-29 16,57 29-16,-28 0 0,-29-1 0,29 1 16,0-28-16</inkml:trace>
  <inkml:trace contextRef="#ctx0" brushRef="#br0" timeOffset="80794.97">26206 12379 0,'0'-28'15,"0"0"1,0 56 15,-29 0-15,29 1-16,-28 27 0,28-27 15,-28 27-15,28 1 0,-28-1 0,28-28 16,0 29-16,0-1 0,0 1 0,0-29 16,0 29-16,0-29 0,0 0 0,28-28 15,-28 29-15,28-1 0,29-28 16,-29 0-16,0 0 0,0 0 15,1-57-15,-1 29 0,0 0 0,1-1 16,-1-27-16,28 28 0,-27-29 0,-1 1 16,0 27-16,0 1 0,1 0 0,-1-29 15,0 29-15,1 0 0,-29 0 16,0 56 15,0 0-31,0 0 0,-57 1 16,57-1-16,-28 28 0,28-27 0,-29-1 15,29 28-15,0-27 0,-28-1 0,28 28 16,-28-27-16,28-1 0,0 0 16</inkml:trace>
  <inkml:trace contextRef="#ctx0" brushRef="#br0" timeOffset="81044.92">27167 12719 0,'28'0'31,"0"0"-31,29 0 16,-29 28-16,0-28 0,1 0 15,-1 28-15,0 0 0,1-28 16,-29 29-16</inkml:trace>
  <inkml:trace contextRef="#ctx0" brushRef="#br0" timeOffset="81212.31">27139 13001 0,'0'29'16,"-29"-29"-16,86 0 16,-1 28-1,-27-28-15,27 0 0,-28 28 0,29-28 16,-29 0-16</inkml:trace>
  <inkml:trace contextRef="#ctx0" brushRef="#br0" timeOffset="81462.25">28128 12606 0,'28'0'0,"-28"28"31,0 0-31,0 0 0,0 29 15,0-29-15,0 29 0,-28-1 0,28 1 16,-57 28-16,29-29 0,0 29 0,0-29 16,-29 29-16,29 0 0,-29 0 0,1 28 15,-1-28-15,1-1 0,-1 1 16,29 0-16,-29 0 0,1-29 0</inkml:trace>
  <inkml:trace contextRef="#ctx0" brushRef="#br0" timeOffset="82394.7">25047 16817 0,'0'-28'15,"0"-1"-15,0 1 31,-29 28-15,1-28 0,0 28-1,0 0-15,-1 56 16,1-56-16,0 57 0,-1-29 0,1 0 16,-28 29-16,27-29 0,-27 29 0,28-29 15,-1 29-15,-27-29 0,28 28 0,-1 1 16,29-29-16,-28 0 0,28 29 0,0-1 15,0-27-15,0-1 0,57 0 0,-29 29 16,0-29-16,29-28 0,-1 28 16,1-28-16,-1 0 0,29 0 0,-28 0 15,27 0-15,-27-28 0,28 0 0,-29 0 16,1-29-16,-1 0 0,1 29 0,-1-28 16,-27-1-16,-1 1 0,-28-1 0,28 1 15,-28-1-15,0 0 0,0 1 0,0-1 16,-28 1-16,28-29 0,-57 29 0,1 27 15,28-27-15,-29 28 0</inkml:trace>
  <inkml:trace contextRef="#ctx0" brushRef="#br0" timeOffset="83394.55">26234 16845 0,'28'0'47,"0"0"156,1 0-172,-29 28 16,0 1 31,0-1-62,0 0-16,0 0 16,0 1-16,0-1 0,0 0 15,0 1-15,28-1 0,-28 0 0,0 0 16,0 1-16,0 27 0,28-28 0,-28 29 16,0-29-16,0 29 0,0-1 0,0-27 15,0 27-15,0-28 0,0 29 0,0-29 16,0 0-16,0 1 0,29-29 15,-1 0-15,0-29 16,0 1-16,1 0 0,-1-29 16,0 29-16,0-28 0,29-29 15,-29 28-15,29 1 0,-29-1 0,29 1 16,-1-29-16,1 28 0,-1 1 0,1 27 16,-29-27-16,29-1 0,-29 29 0,0 0 15,0 0-15,1-1 0,-1 1 16,0 28-16</inkml:trace>
  <inkml:trace contextRef="#ctx0" brushRef="#br0" timeOffset="83711.03">27336 16873 0,'29'0'46,"27"0"-30,-27 29-16,-1-29 0,0 28 0,0-28 16,-28 28-16,29-28 0,-1 28 0,0-28 15,-28 29-15,0-1 0,28-28 16</inkml:trace>
  <inkml:trace contextRef="#ctx0" brushRef="#br0" timeOffset="83862.07">27252 17241 0,'0'28'0,"-29"-28"15,86 28 1,-29-28 0,0 0-16,29 29 0,-29-29 0,1 28 15,27-28-15,-28 0 0</inkml:trace>
  <inkml:trace contextRef="#ctx0" brushRef="#br0" timeOffset="84111.27">28326 16619 0,'0'-28'0,"-28"56"31,28 29-31,0-29 0,-29 28 16,29-27-16,-28 27 0,28 29 0,-28-29 15,28 29-15,-28-28 0,-1 28 0,1-1 16,0 1-16,-29-28 0,29 28 0,0-1 16,-29-27-16,29 28 0,0-29 0,-1 29 15,1-29-15</inkml:trace>
  <inkml:trace contextRef="#ctx0" brushRef="#br0" timeOffset="87827.83">18064 13651 0,'0'29'94,"-28"27"-79,28-28-15,0 1 0,-28-1 0,28 0 16,-29 29-16,29-29 0,-28 0 15,28 29-15,-28-29 0,28 0 0,-29 1 16,29 27-16,-28-28 0,28 1 0,0 27 16,-28 1-16,28-1 0,-28-28 0,28 29 15,-29 0-15,29 27 0,-28-27 0,0 28 16,0-29-16,28 29 0,-29 0 0,1 28 16,0-28-16,0-1 0,-1 29 0,1-28 15,0 0-15,28 0 0,-29-29 0,1 1 16,28-1-16,0 1 0,-28-1 0,28-27 15,0-1-15,0 0 0,0 1 0,-28-1 16,28 0-16,0 0 0,0-56 31</inkml:trace>
  <inkml:trace contextRef="#ctx0" brushRef="#br0" timeOffset="88411.06">17273 15291 0,'0'-29'16,"0"1"-1,-29 28 1,29 28 0,0 29-16,0-29 0,0 0 15,0 29-15,0-1 0,0 1 0,0 0 16,0-1-16,0 1 0,0 27 0,0-27 15,0-1-15,-28 1 0,28 28 0,0-57 16,-28 29-16,28-1 0,0-28 16,-29 1-16,29-1 0,0 0 0,0 0 15,57-28-15,-29-28 16,1 28-16,-1-56 0,28 27 16,-27 1-16,-1-28 0,28-1 0,-27 29 15,27-29-15,-27 1 0,-1-1 0,28 29 16,-27-29-16,27 29 0,-28 0 0,1 0 15,-1-1-15,0 1 0,29 28 0,-29-28 16</inkml:trace>
  <inkml:trace contextRef="#ctx0" brushRef="#br0" timeOffset="89145.04">18177 13849 0,'0'28'15,"-28"-28"1,0 0-1,-1 0 1,29 29-16,-28-29 16,0 28-16,28 0 0,-28 1 0,-1-1 15,-27 28-15,27-27 0,-27 27 0,-1 1 16,1-1-16,-1 1 0,1-1 0,-29 1 16,28-1-16,1-27 0,28 27 0,-29-28 15,29 1-15,0-29 0,-1 0 16,1 28-16,28-56 15</inkml:trace>
  <inkml:trace contextRef="#ctx0" brushRef="#br0" timeOffset="89411.68">18234 13991 0,'-57'0'0,"57"-29"16,-28 29-16,84 0 31,-56 29-15,29-29-16,-1 28 0,0 0 0,1 0 15,-1 1-15,-28 27 0,28-28 0,0 29 16,-28-29-16,29 29 0,-1-1 0,0-28 15,0 29-15,-28 0 0,57-29 0,-29 0 16</inkml:trace>
  <inkml:trace contextRef="#ctx0" brushRef="#br0" timeOffset="90844.93">25103 13736 0,'-28'0'32,"28"28"-32,0 1 15,0-1 1,0 0-16,0 0 15,0 1-15,0 27 0,0-27 0,28-1 16,-28 28-16,0 1 0,0-1 0,0 29 16,0-28-16,0 27 0,0 1 0,0 28 15,0-28-15,-28 28 0,28-28 0,0 28 16,-28-28-16,28 28 0,-29-28 0,29 28 16,-28-29-16,28 30 0,-28-30 0,28 1 15,-28 0-15,28 0 0,-29 0 0,1-1 16,28 1-16,-28 0 0,-1-29 0,29 29 15,-28-28-15,0-1 0,28 1 0,-28-1 16,28 1-16,-29-1 0,29-27 16,-28-1-16,28 0 0,0 0 15,0-56 1,28 28-16</inkml:trace>
  <inkml:trace contextRef="#ctx0" brushRef="#br0" timeOffset="91444.28">24736 15856 0,'28'0'15,"-28"-28"1,28 56 0,-28 28-1,0-27-15,0-1 0,0 29 16,0-29-16,0 28 0,0-27 0,0 27 16,0 1-16,0-29 0,0 28 0,0-27 15,28 27-15,-28-28 0,29 1 0,-29-1 16,0 0-16,28 1 0,-28-1 0,28-28 15,1 0-15,27 0 16,-28 0-16,1-28 0,-1-1 0,28 1 16,1-29-16,0 1 0,-1 28 0,-28-29 15,29 1-15,-29 27 0,0 1 16</inkml:trace>
  <inkml:trace contextRef="#ctx0" brushRef="#br0" timeOffset="92144.03">25131 13736 0,'29'-28'0,"-1"28"15,-28 28 32,-28-28-47,28 28 0,-29 1 16,1-1-16,28 0 0,-28 0 15,0 1-15,-1 27 0,1-27 0,0 27 16,-29-28-16,29 29 0,0-1 0,-29-27 16,29 27-16,-29 1 0,29-29 0,0 28 15,0 1-15,-1-29 0,1 1 16,0-1-16,28 0 0,-28-28 0,28 28 15</inkml:trace>
  <inkml:trace contextRef="#ctx0" brushRef="#br0" timeOffset="92361.36">25329 13962 0,'0'29'32,"57"27"-17,-57-28-15,28 1 0,-28 27 16,57 1-16,-29-29 0,0 28 0,29 1 16,-29-1-16,0-27 0,29 27 0,-29-27 15,0 27-15</inkml:trace>
  <inkml:trace contextRef="#ctx0" brushRef="#br0" timeOffset="-108249.89">10686 1639 0,'0'-28'16,"0"0"-16,0-1 15,0 1-15,0 0 16,0 0-16,0-1 0,28 1 16,-28 0-16,0-1 15,0 1-15,-28 0 16,0 0-16,-1-1 16,1 29-16,0-28 0,-1 28 15,29-28-15,-28 28 0,0 0 0,0 0 16,-1-28-16,1 28 0,0 0 0,0 0 15,28 56-15,-57-28 0,57 1 0,-28-1 16,0 28-16,-1 1 0,1 0 0,28-29 16,-28 28-16,28 1 0,0-1 0,0 1 15,0-29-15,0 0 0,0 1 0,56-29 16,1 0-16,-29 0 0,29 0 16,-29-29-16,28 29 0,1-56 0,-1 28 15,-27-29-15,27 29 0,1-29 16,-29 29-16,0-28 0,1 27 0,-1 1 15,0 28-15,-28-28 0,0 56 16,0 29 0,0-1-16,-28 1 0,28-1 15,0 1-15,0-1 0,0-28 0,0 29 16,0-1-16,0-27 0,0-1 0,0 0 16,28 1-16,0-1 15</inkml:trace>
  <inkml:trace contextRef="#ctx0" brushRef="#br0" timeOffset="-107266.23">12071 1385 0,'0'-29'0,"0"1"32,-28 28-1,-1 0-16,29 57 1,-28-57-16,0 28 0,0 0 16,-1 1-16,29-1 0,-28 0 15,28 0-15,0 29 0,0-29 0,0 0 16,0 29-16,0-29 0,0 0 0,28 1 16,29-1-16,-29-28 0,29 0 15,-29 0-15,29 0 0,-29 0 0,0-28 16,29 28-16,-29-57 0,0 29 15,0-29-15,-28 29 0,29 0 0,-29-29 16,0 29-16,0-28 0,0 27 0,0 1 16,-29 0-16,29-1 0,-28 1 0,0 28 15,-29-28-15,29 28 0,0 0 0,-29 0 16,29 0-16,0 0 0,-1 0 0,29 28 16,-28-28-16,28 28 0</inkml:trace>
  <inkml:trace contextRef="#ctx0" brushRef="#br0" timeOffset="-106949.9">12580 1356 0,'0'29'0,"0"-1"16,-28-28-16,28 28 15,0 1-15,0-1 0,0 0 16,0 0-16,56 1 0,-56-1 0,0 0 15,0 0-15,0 29 0,0-29 0,0 0 16,0 1-16,0-1 0,0 0 0,0 0 16,0 1-16,0-1 0,0 0 15,0-56 1,0-29 0,28 29-16,-28-28 0,29-1 0,-29 1 15,28 27-15,-28-27 0,28-1 0,-28 29 16,28 0-16,-28 0 0,29 28 0,-1 0 15,0 0-15,1 56 16,-1-56-16,0 28 0,0 1 16,1-1-16</inkml:trace>
  <inkml:trace contextRef="#ctx0" brushRef="#br0" timeOffset="-106132.81">13965 876 0,'0'-28'16,"-28"28"0,28 28 15,28 0-16,-28 0-15,0 29 0,0-29 0,0 29 16,0-1-16,0 29 0,0-28 0,0 27 16,0 1-16,0 0 0,0 28 0,-28-28 15,28 0-15,0-1 0,-28 1 0,28 0 16,0-28-16,0-1 0,0 1 0,0-29 16,0 0-16,0-84 15,28 27 1,-28 1-16,28-28 0,-28 27 0,28-27 15,-28-29-15,29 28 0,-29 1 0,0-1 16,28 1-16,-28 28 0,0-29 0,28 29 16,-28 0-16,28-1 15,-28 86 1,29-57-16,-29 28 0,28 29 16,-28-29-16,28-28 0,-28 28 15,28 0-15,-28 1 0,29-29 0,-29 28 16,28-28-16,-28 28 0,28-28 0,-28 28 15,0 1-15,0-1 0,0 0 16,0 1-16,-28-1 0,28 0 16,-28 0-16,-29 1 0,57-1 15,-28-28-15,0 28 0,-1-28 16,1 0-16,0 0 0,0 0 0,-1 0 16,1 0-16,0 0 0</inkml:trace>
  <inkml:trace contextRef="#ctx0" brushRef="#br0" timeOffset="-105832.47">14926 1498 0,'0'-28'15,"-28"28"-15,0 0 16,84 0 15,-28 0-31,1 0 0,-1 0 0,0 0 16,1 0-16,-1 0 0,0 0 15,0 0-15,1 0 0,-1 0 16,-28 28-16</inkml:trace>
  <inkml:trace contextRef="#ctx0" brushRef="#br0" timeOffset="-105683.33">15011 1696 0,'-28'0'0,"28"28"0,56-28 31,-27 0-31,-1 0 0,0 0 0,29-28 16,-29 28-16,28 0 0,-27 0 0,-1 0 15,0 0-15</inkml:trace>
  <inkml:trace contextRef="#ctx0" brushRef="#br0" timeOffset="-105432.35">16000 1215 0,'29'0'0,"-1"-28"16,0 28 0,1 0-1,-29 56-15,0-27 0,0-1 0,28 0 16,-28 29-16,0-1 0,0 1 0,0-1 15,0 1-15,-57-1 0,57 29 0,0-28 16,-28 27-16,28-27 0,-28 28 0,28-29 16,-29 1-16,29 28 0,-28-29 0,28 1 15,-28-1-15,28 1 0</inkml:trace>
  <inkml:trace contextRef="#ctx0" brushRef="#br0" timeOffset="-103415.59">10036 735 0,'-29'0'16,"1"0"-16,0-29 15,0 29-15,56 0 63,0 29-63,0-29 0,1 0 15,-1 28-15,0-28 0,0 0 16,1 28-16,-1 0 0,0 1 16,1-29-16,-1 28 0,0-28 0,0 0 15,1 28-15,-1-28 16,0 0-16,0 0 0,1 0 16,-1 0-16,0 0 0,0 0 15,1 28-15,-1-28 0,0 0 16,1 0-16,-1 0 0,0 0 0,0 0 15,1 0-15,-1 0 0,0 0 0,0 0 16,1 0-16,-1 0 0,0 0 16,1 0-16</inkml:trace>
  <inkml:trace contextRef="#ctx0" brushRef="#br0" timeOffset="-102766.47">13117 819 0,'-28'0'0,"28"29"15,-29-29 1,86 0-16,-57-29 0,57 29 15,-1 0-15,1-28 0,-1 28 16,29-28-16,0 28 0,0-28 0,-1 28 16,1 0-16,0 0 0,0 0 0,0 0 15,-1 0-15,-27 0 0,-1 0 0,1 0 16,0 28-16,-29-28 0,0 56 0,-28-27 16</inkml:trace>
  <inkml:trace contextRef="#ctx0" brushRef="#br0" timeOffset="-101049.28">2007 1696 0,'0'-29'15,"0"1"1,0 0 0,0 0-1,0-1-15,0 1 0,0 0 16,0 0-16,-28 28 15,28-29-15,-28 29 0,28-28 0,-57 28 16,57-28-16,-28 28 0,0-29 0,-1 29 16,29-28-16,-28 28 0,0 0 0,-1 0 15,1 0-15,28 28 16,-28-28-16,28 57 0,0-29 0,0 1 16,-28-1-16,28 0 0,0 29 0,-29-29 15,29 28-15,0-27 0,0 27 0,0-28 16,0 1-16,0-1 0,57 0 0,-29 0 15,0-28 1,1 0-16,-1 0 0,0 0 16,1 0-16,-1-28 0,0 28 15,0-56-15,1 56 0,-1-29 0,-28 1 16,28 0-16,-28 0 0,28 28 0,-28-29 16,29 29-1,-29 29-15,0 27 16,0-28-16,0 1 15,0-1-15,28 28 0,-28-27 0,0-1 16,0 0-16,0 1 0,0-1 16,0 0-16,0 0 15</inkml:trace>
  <inkml:trace contextRef="#ctx0" brushRef="#br0" timeOffset="-100015.28">3364 1583 0,'0'-29'15,"0"1"17,0 0-17,0 0-15,0-1 16,0 1-16,-28 28 0,28-28 16,-28 28-16,28-29 0,-29 29 0,-27-28 15,27 28-15,1 0 0,0 0 16,0 0-16,-1 0 0,1 28 15,0-28-15,0 57 0,-1-29 0,1 29 16,28-29-16,-28 0 0,28 1 16,0-1-16,0 28 0,0-27 15,0-1-15,0 0 0,28-28 16,-28 28-16,28-28 0,1 0 16,-1 0-16,0 0 0,0-28 0,1 28 15,27-56-15,-28 27 0,1 1 0,-1 0 16,0 0-16,1-1 0,-1 1 0,0 28 15,-28-28-15,28 28 0,-28 28 32,0 0-32,-56 1 15,56-1-15,-28 0 0,28 0 0,-29 1 16,29-1-16,-28 0 0,28 0 16,0 1-16</inkml:trace>
  <inkml:trace contextRef="#ctx0" brushRef="#br0" timeOffset="-99549.92">3732 1441 0,'0'29'63,"0"-1"-63,0 0 15,0 0-15,-29 1 0,29-1 16,0 0-16,-28 0 0,28 1 16,0-1-16,0 0 0,0 0 15,0-56 16,28 28-31,-28-28 16,29-29-16,-29 29 0,28 0 0,-28 0 0,28-1 16,-28 1-16,0 0 15,28 28-15,-28-28 0,29 28 16,-1 28 15,-28 0-31,0 0 16,28 1-16,-28-1 15,0 0-15,0 0 0,0 1 16,0-1-16,0 0 0,0 0 16,0 1-16,0-1 0,0 0 15</inkml:trace>
  <inkml:trace contextRef="#ctx0" brushRef="#br0" timeOffset="-98966.2">4438 1611 0,'0'-28'31,"29"28"-15,-1-29-1,-28 1 1,0 0-16,0 0 16,0-1-1,-57 29-15,57-28 0,-28 28 16,0 0 0,-1 0-16,1 28 0,0 29 15,28-29-15,-28 0 0,-1 1 16,29-1-16,0 28 0,-28-27 0,28-1 15,0 0-15,0 0 0,0 1 16,0-1-16,28-28 0,1 28 16,-1-28-16,0 0 15,0-56-15,1 56 0,-1-29 0,29-27 16,-29 28-16,0-1 0,29-27 0,-29-1 16,28 29-16,-27-28 0,27-1 0,-27-28 15,-1 29-15,28-1 0,1 1 0,-29-1 16,0 1-16,1-1 0,-1 29 0,0-29 15,0 29-15,-28 0 0,0-1 16,0 58 0,0 27-16,-28-28 15,28 29-15,-28-29 0,28 29 16,-28-1-16,-1 1 0,1 28 0,0-29 16,28 1-16,-28 28 0,-1-29 0,29 29 15,-28 0-15,0-29 0,28 29 0,-28-29 16,28 1-16,0 0 0,0-1 0,-29 1 15,29-29-15,0 0 0,0 0 0</inkml:trace>
  <inkml:trace contextRef="#ctx0" brushRef="#br0" timeOffset="-98266.71">5908 1074 0,'29'-28'0,"-29"-1"0,0 1 0,0 0 15,0-1 1,0 58 15,0 27-31,0-27 16,0-1-16,0 28 0,0 1 0,0-29 15,0 29-15,0-1 0,0 29 0,-29-28 16,29 27-16,-28 1 0,28-28 0,-57 27 16,57 1-16,-28 0 0,0 0 0,28-29 15,-28 29-15,28-28 0,0-29 16,0 0-16,0 0 0,0 1 16,0-86-1,28 1-15,-28 27 0,0 1 16,28-28-16,-28-1 0,0 29 0,0-29 15,28 1-15,-28-1 0,29 29 0,-29 0 16,0-29-16,28 57 0,-28-28 0,0 0 16,28-1-16,1 29 15,-29-28-15,28 28 0,0 28 16,0 29-16,-28-29 16,29-28-16,-29 28 0,0 1 0,28-1 15,-28 0-15,28 0 0,-28 1 16,28-1-16,-28 0 15,0 1-15,0-1 0,0 0 16,-28-28-16,28 28 0,-56 1 0,27-1 16,29 0-16,-28-28 0,0 0 15,28 28-15,-28-28 0,-1 0 0,1 0 16,0 0-16,-1-56 0,1 28 16</inkml:trace>
  <inkml:trace contextRef="#ctx0" brushRef="#br0" timeOffset="-97866.64">6898 1356 0,'-29'0'0,"29"29"0,29-58 31,27 29-15,-27 0-16,27 0 0,-28 0 16,29 0-16,-29 0 0,0 0 0,1 0 15,-1 0-15,0 0 0,0 29 16,-28-1-16</inkml:trace>
  <inkml:trace contextRef="#ctx0" brushRef="#br0" timeOffset="-97699.47">6954 1583 0,'0'28'15,"29"-28"-15,27 0 16,-28 0-16,29 0 0,-29 0 15,29 0-15,-1 0 0,1 0 16,-1 0-16,1 0 0,-1 0 0,1 0 16</inkml:trace>
  <inkml:trace contextRef="#ctx0" brushRef="#br0" timeOffset="-97349.97">8113 1272 0,'-28'0'0,"28"-29"16,-28 29-16,-1 0 15,29 29 17,-28-29-32,28 56 0,0-28 15,-28 1-15,28 27 0,-28 1 0,-1-29 16,29 57-16,-28-29 0,0 1 0,28-1 15,-28 1-15,28-1 0,0 1 0,0-29 16,56 29-16,-28-29 0,1 0 0,27-28 16,1 0-16,-1 0 0,1 0 0,28-56 15,-29 28-15,1-29 0,28 0 0,-29-27 16,-28 27-16,29-28 0,-29 1 0,-28 27 16,0-28-16,0 29 0,-28-1 0,-29 1 15,1-1-15,-1 29 0,1 0 0,-29-1 16,0-27-16,29 28 0,-29 28 15,28-29-15</inkml:trace>
  <inkml:trace contextRef="#ctx0" brushRef="#br0" timeOffset="-95500.49">9668 1300 0,'0'28'15,"28"-28"1,1 28 0,-29 1-16,28-29 0,-28 28 0,28 0 15,-28 1-15</inkml:trace>
  <inkml:trace contextRef="#ctx0" brushRef="#br0" timeOffset="-95266.48">9725 1922 0,'0'56'15,"-29"-27"1,29-1-16,-28 0 0,28 29 0,0-29 16,-28 0-16,28 29 0,0-29 0,0 28 15,-28-27-15,-1 27 0,1-28 0,28 29 16,-28 0-16,-29-29 0,29 28 0,0 1 16,-29-29-16,1 29 0,-1-29 0,1 28 15</inkml:trace>
  <inkml:trace contextRef="#ctx0" brushRef="#br0" timeOffset="-83618.09">792 3391 0,'0'-28'15,"-29"28"110,29 28-125,-28-28 16,28 29-16,-28-1 0,-1 0 16,29 1-16,-28-1 0,0-28 0,28 28 15,-28 0-15,28 1 0,-29-1 0,29 0 16,0 0-16,-28 1 0,28-1 16,57 0-1,-29-28 1,0 0-16,0 0 15,1 0-15,-1 0 0,-28-28 0,28 28 16,-28-28-16,29 28 0,-29-29 0,28 1 16,-28 0-16,0 0 15,28 28-15,-28-29 0,0 1 0,0 0 16,0 0-16,0-1 0,-56 1 16,56 0-16,-29 28 0,1 0 15,0 0-15,-1 0 16,1 0-16</inkml:trace>
  <inkml:trace contextRef="#ctx0" brushRef="#br0" timeOffset="-83134.36">1159 3533 0,'-28'28'16,"0"0"0,28 1-1,-29-1-15,29 0 0,-28 0 16,28 1-16,0-1 0,0 0 16,0 0-16,0 1 0,0-1 0,28 0 15,1 0-15,27-28 16,-28 0-16,1 0 0,-1 0 0,0 0 15,0-28-15,1 28 0,27-28 16,-28 28-16,1-28 0,-1-1 0,0 1 16,1 0-16,-29 0 0,28-1 0,-28 1 15,0 0-15,0 0 0,0-1 16,-28 1-16,28 0 0,-29 28 16,29-28-16,-28 28 0,-29-29 15,29 29-15</inkml:trace>
  <inkml:trace contextRef="#ctx0" brushRef="#br0" timeOffset="-80550.97">820 4522 0,'-28'-28'31,"28"0"1,-29 28-1,1 0-15,0 28-1,-1 0-15,29 0 16,-28 1-16,28-1 15,0 0-15,0 0 16,0 1-16,0-1 0,0 0 16,0 0-16,28-28 15,-28 29-15,29-29 0,-1 0 16,0 0-16,1 0 16,-1 0-16,0 0 0,-28-29 0,28 29 15,1-56-15,-1 28 0,-28-1 16,28 1-16,-28 0 0,0 0 0,0-1 15,0 1-15,0 0 0,0 0 0,-28-1 16,28 1-16,-57 0 0,29-1 16,0 1-16,0 28 0,-1 0 15</inkml:trace>
  <inkml:trace contextRef="#ctx0" brushRef="#br0" timeOffset="-80201.24">1470 4437 0,'28'0'0,"-28"29"47,0-1-32,0 0-15,0 0 16,0 1-16,0-1 0,29 28 0,-29-27 15,0 27-15,0-28 0,0 29 16,0-1-16,0 1 0</inkml:trace>
  <inkml:trace contextRef="#ctx0" brushRef="#br0" timeOffset="-79351.61">792 5370 0,'0'-28'31,"-29"28"16,1 0-31,28 28-16,-28-28 0,28 28 0,-29-28 15,29 28-15,0 1 0,-28-1 0,28 0 16,-28 1-16,28-1 0,0 0 15,0 0-15,0 1 0,0-1 16,0 0-16,0 0 0,28-28 16,-28 29-16,28-29 0,1 0 15,-1 0-15,-28-29 16,28 29-16,1-28 16,-29 0-1</inkml:trace>
  <inkml:trace contextRef="#ctx0" brushRef="#br0" timeOffset="-78817.55">1527 5370 0,'-29'0'16,"1"0"-1,0 0 1,28 28 15,0 0-31,0 1 0,0-1 16,-29 0-16,29 1 0,0-1 0,-28 0 15,28 0-15,0 1 0,-28 27 0,28-28 16,0 1-16,0-1 0,0 0 16,0 0-16,28-28 0,-28 29 15,28-29-15,29 0 16,-29-57-16,1 57 0,-29-28 16,28 0-16,0-1 0,-28 1 0,28 0 15,-28 0-15,29-1 0,-29 1 16,0 0-16,0 0 0,0-1 15,0 1-15,-29 0 0,29-1 0,-28 29 16,28-28-16,-56 28 0,27-28 0,1 0 16,0 28-16</inkml:trace>
  <inkml:trace contextRef="#ctx0" brushRef="#br0" timeOffset="-78267.54">933 6218 0,'0'28'47,"0"0"-31,0 1-16,0-1 0,0 0 15,28 0-15,-28 29 0,0-29 0,0 29 16,0-29-16,0 29 0,0-1 0,0-28 16,-28 29-16,28-1 0,0-27 0</inkml:trace>
  <inkml:trace contextRef="#ctx0" brushRef="#br0" timeOffset="-77967.92">1724 6303 0,'0'-29'0,"29"29"15,-29-28-15,0 56 32,0 1-17,0 27-15,0-28 16,0 1-16,28-1 0,-28 29 0,28-1 15,-28-28-15,29 29 0,-29-1 0,28-27 16,-28 27-16</inkml:trace>
  <inkml:trace contextRef="#ctx0" brushRef="#br0" timeOffset="-76100.92">3760 3674 0,'28'-28'16,"-28"0"-1,0-1 1,0 58 31,0-1-31,-28-28-16,28 28 0,0 0 15,0 1-15,0-1 0,-28 0 0,28 0 16,0 1-16,0-1 0,0 0 0,28 29 15,-28-29-15,56 0 0,-27-28 0,-29 29 16,56-1-16,-28-28 0,1 0 16,-1 0-16,0 0 0,1 0 0,-1 0 15,0-28-15,0-1 0,1 1 0,-29-29 16,28 29-16,-28-28 0,0 27 0,0-27 16,0-1-16,0 29 0,-57-28 0,57 27 15,-28-27-15,-28 28 0,27-1 0,1 29 16,0-28-16,-1 28 0,1 0 0</inkml:trace>
  <inkml:trace contextRef="#ctx0" brushRef="#br0" timeOffset="-75534.44">5428 3476 0,'-57'0'15,"29"0"1,0 29-1,-1-1 1,1 0-16,0 0 16,28 1-16,-28-1 0,28 0 15,0 0-15,-29 1 0,29-1 0,0 28 16,0-27-16,0-1 0,0 0 0,0 0 16,29 1-16,-29-1 0,56-28 0,-56 28 15,57 1-15,-29-29 0,0 0 16,0 0-16,1 0 0,-1-29 0,0 29 15,-28-56-15,29 27 0,-1 1 0,-28 0 16,28-29-16,0 29 0,-28-28 0,0 27 16,0-27-16,0 28 0,0-29 0,-56 29 15,56 0-15,-57-1 0,29 1 16,-29 28-16,29-28 0</inkml:trace>
  <inkml:trace contextRef="#ctx0" brushRef="#br0" timeOffset="-70101.61">11082 3420 0,'28'0'0,"-28"28"62,0 0-62,0 1 16,0-1-16,0 0 0,0 0 0,0 1 16,0 27-16,0-28 0,0 1 0,0-1 15,0 28-15,0-27 0,0-1 0,-28 28 16,28-27-16,0-1 0,0 0 0,0 1 15</inkml:trace>
  <inkml:trace contextRef="#ctx0" brushRef="#br0" timeOffset="-69434.84">13541 3222 0,'-57'-28'15,"57"84"17,0-28-17,0 1-15,0-1 0,0 0 16,0 29-16,0-29 0,0 29 0,-56-1 15,56-28-15,-28 29 0,28-1 0,-29 29 16,29-28-16,-28-1 0,0-28 0,0 29 16,28 0-16,-29-1 0</inkml:trace>
  <inkml:trace contextRef="#ctx0" brushRef="#br0" timeOffset="-67502.28">4071 4635 0,'-28'0'63,"-1"0"-48,1 0 1,0 28-16,-1-28 0,1 57 16,28-29-16,-28 0 15,28 1-15,0-1 0,0 0 16,0 0-16,0 1 0,0 27 0,0-27 16,28-1-16,-28 0 0,28 0 0,-28 1 15,57-1-15,-29 0 0,1-28 0,-1 28 16,0-28-16,0 0 0,29 0 0,-29 0 15,0 0-15,1-56 0,-1 56 0,0-57 16,0 29-16,1 0 0,-29 0 0,28-29 16,-28 29-16,28-29 0,-28 29 15,0-29-15,0 29 0,0 0 0,-28-29 16,28 29-16,-57 0 0,57 0 0,-28-1 16,0 29-16,28-28 0,-28 28 15</inkml:trace>
  <inkml:trace contextRef="#ctx0" brushRef="#br0" timeOffset="-67168.33">5852 4550 0,'28'0'16,"-28"29"30,28-1-46,-28 0 16,0 0-16,0 1 0,0 27 0,0-28 16,0 29-16,0-1 0,0 29 0,0-28 15,0-1-15,0 1 0,-28-1 0</inkml:trace>
  <inkml:trace contextRef="#ctx0" brushRef="#br0" timeOffset="-66635.53">4127 5850 0,'0'-28'16,"0"0"-1,0 0 1,0 56 46,0 0-62,0 0 0,0 1 16,0 27-16,0-27 0,0-1 0,-28 28 16,28-27-16,0 27 0,0-28 0,0 1 15,0-1-15</inkml:trace>
  <inkml:trace contextRef="#ctx0" brushRef="#br0" timeOffset="-66151.25">5880 5653 0,'-28'0'15,"-1"0"1,-27 0-16,28 0 16,28 28-16,-29-28 0,1 28 0,0 0 15,28 1-15,-28 27 0,28-28 16,-29 1-16,29 27 0,0-27 0,0-1 16,0 28-16,0-27 0,0-1 0,29 0 15,27 0-15,-28-28 0,1 0 16,-1 0-16,0 0 0,29-28 0,-29 28 15,29-28-15,-29-29 0,0 29 16,29 0-16,-29-29 0,-28 29 0,28 0 0,0-29 16,-28 29-16,0 0 0,0-1 15,0 1-15,-56 0 0,56 0 0,-57 28 16,29-29-16,-28 1 0,27 28 0,-27 0 16,-1-28-16</inkml:trace>
  <inkml:trace contextRef="#ctx0" brushRef="#br0" timeOffset="-65684.72">4438 6670 0,'0'-28'0,"29"0"16,-29-1-16,0 58 47,0-1-47,0 0 0,-29 0 0,29 1 15,0 27-15,-28-28 0,28 29 0,0-29 16,-28 29-16,28-29 0,0 29 16,0-29-16,0 28 0,0-27 0,0 27 15</inkml:trace>
  <inkml:trace contextRef="#ctx0" brushRef="#br0" timeOffset="-65351.71">6219 6501 0,'29'0'0,"-29"-29"16,28 29-16,-28 29 31,0-1-15,0 0-16,0 0 0,0 29 16,28-29-16,-28 0 0,28 29 0,-28-1 15,0-27-15,0 27 0,29-28 16,-29 29-16,28 0 0,-28-29 0,28 28 15</inkml:trace>
  <inkml:trace contextRef="#ctx0" brushRef="#br0" timeOffset="-64484.88">11590 4776 0,'0'29'0,"-28"-29"16,56 0 15,1 28-31,-1 0 16,-28 0-16,0 29 0,0 0 15,0-1-15,0 1 0,0-1 0,0 1 16,-28-1-16</inkml:trace>
  <inkml:trace contextRef="#ctx0" brushRef="#br0" timeOffset="-64051.91">13371 4692 0,'-28'0'0,"0"0"16,28-29-16,-28 29 0,-1 0 15,1 57 1,0-29-16,28 0 16,-28 1-16,-1-1 0,29 0 15,0 29-15,-28-29 0,28 29 0,0-29 16,-28 0-16,28 0 0,0 29 0,0-29 16,0 0-16,56 1 0,1-29 15,-29 28-15,0-28 0,1 0 16,27 0-16,-28-57 0,29 57 0,-29-56 15,0 28-15,1-29 0,-1 29 0,-28 0 16,0-29-16,0 29 0,0-1 0,0 1 16,-28 0-16,28 0 0,-57-1 0,1 1 15,-1 0-15</inkml:trace>
  <inkml:trace contextRef="#ctx0" brushRef="#br0" timeOffset="-63385.08">11477 5681 0,'0'-28'0,"29"28"15,-29-29 1,-29 29 0,1 0-1,28 29 1,-28-29-16,28 28 0,-28 0 0,-1 0 16,29 1-16,0-1 0,-28 28 15,28-27-15,0-1 0,0 29 0,0-29 16,57 0-16,-57 0 0,56 1 0,-28-1 15,1-28-15,-1 28 0,28-28 0,1 0 16,-29 0-16,29-56 0,-29 27 0,29 1 16,-29-28-16,28 27 0,-27-27 0,-1 27 15,-28-27-15,28-1 0,-28 29 0,0 0 16,0 0-16,-28-1 0,28 1 0,-57 0 16,1 0-16,28 28 0</inkml:trace>
  <inkml:trace contextRef="#ctx0" brushRef="#br0" timeOffset="-63001.9">13343 5653 0,'28'0'0,"-28"28"47,0 0-47,0 0 15,0 29-15,0-29 0,0 0 16,0 29-16,0-29 0,0 29 16,0-1-16,0 1 0,-28-1 0,28 1 15,-28-1-15,28 1 0,-28-1 0,-1 1 16</inkml:trace>
  <inkml:trace contextRef="#ctx0" brushRef="#br0" timeOffset="-62368.61">11534 6840 0,'0'-29'0,"0"1"16,0 0 0,0 56 31,-28-28-47,28 28 0,0 1 0,0-1 15,-29 0-15,29 0 0,0 1 0,0 27 16,0-27-16,0-1 0,0 0 0,0 0 15,29 1-15,-29-1 0,56-28 0,-28 0 16,1 0-16,-1 0 0,29 0 0,-29-28 16,0 28-16,29-29 0,-29-27 0,0 28 15,0-1-15,-28 1 0,29 0 0,-29-29 16,0 29-16,0 0 0,0-1 0,0 1 16,-57 0-16,57 0 0,-28 28 0,0-29 15,-29 29-15,29 0 0</inkml:trace>
  <inkml:trace contextRef="#ctx0" brushRef="#br0" timeOffset="-61934.73">13258 6840 0,'-28'28'62,"28"0"-46,0 0-16,-28 1 0,28 27 0,0-27 15,0 27-15,0-28 0,0 29 16,0-1-16,0-27 0,28 27 0,-28-28 16,57 29-16,-29-29 0,28 0 0,-27 1 15,27-29-15,1 28 0,-29-28 0,29 0 16,-1 0-16,-28-57 0,29 29 0,-29 0 15,29-29-15,-29 1 0,0-1 0,1 1 16,-29-1-16,0-27 0,0 27 0,0-28 16,-57 29-16,29-29 0,-29 28 0,1 1 15</inkml:trace>
  <inkml:trace contextRef="#ctx0" brushRef="#br0" timeOffset="-58285.7">7944 3646 0,'0'-28'94,"-29"28"-63,1 0-15,0 0-1,28 28-15,-28-28 0,28 56 16,-29-27-16,29-1 0,-28 0 0,28 29 16,0-29-16,-28 28 0,28 1 0,0-29 15,0 29-15,56-29 0,-56 29 0,57-29 16,-29 0-16,0-28 0,1 28 0,27-28 16,-28 0-16,1 0 0,27 0 0,1-56 15,-29 56-15,0-57 0,29 29 16,-29 0-16,0 0 0,-28-29 0,29 29 15,-29-29-15,0 29 0,0 0 0,0-29 16,-29 29-16,29 0 0,-56-29 0,28 29 16,-1 0-16,1-1 0,0 1 0,0 0 15,-1 28-15,1-28 0,-29 28 0,29 0 16,0 0-16,0 0 0</inkml:trace>
  <inkml:trace contextRef="#ctx0" brushRef="#br0" timeOffset="-57468.3">8142 4833 0,'0'-28'0,"0"-1"15,0 1 1,0 56 46,-29-28-46,29 29-16,-28-29 16,28 28-16,-28 0 15,-1 0-15,29 1 16,-28-29-16,28 28 16,0 0-16,-28 1 15,28-1-15,0 0 0,0 0 16,0 1-16,0-1 0,0 0 0,0 0 15,28 1-15,-28-1 0,28 0 16,1-28-16,-1 0 0,0 28 0,1-28 16,27 0-16,-28 0 0,1 0 0,-1 0 15,0-28-15,0 28 0,29-28 16,-29 28-16,-28-57 0,29 57 0,-1-28 16,-28 0-16,0 0 0,28-29 0,-28 29 15,0 0-15,0-1 0,0 1 0,0 0 16,-28-1-16,28 1 0,-57 0 0,1 0 15,27-1-15,1 1 0,-28 0 0</inkml:trace>
  <inkml:trace contextRef="#ctx0" brushRef="#br0" timeOffset="-56902.32">8283 5681 0,'28'0'0,"-28"-28"31,0-1 1,-28 29-1,0 29-31,-1-1 15,1 28-15,0-56 16,0 29-16,28-1 0,-29 0 0,29 0 16,-28 1-16,28-1 0,0 0 15,-28 1-15,28-1 0,0 0 0,0 0 16,0 1-16,0-1 0,0 0 16,0 0-16,0 1 0,28-29 15,0 0-15,29 0 16,-29 0-16,0 0 0,29-29 0,-29 29 15,29-28-15,-29 0 0,0 0 0,1-1 16,-1 1-16,0 0 0,-28 0 0,0-1 16,0 1-16,0 0 0,-28-1 15,0 1-15,-29 28 16,29-28-16,-1 28 0,-27 0 0,-1 0 16,1 0-16</inkml:trace>
  <inkml:trace contextRef="#ctx0" brushRef="#br0" timeOffset="-56435.88">8679 6727 0,'0'-29'0,"28"29"0,-28-28 16,0 85 0,0-29-1,0 0-15,0 0 0,0 29 16,0-29-16,0 29 0,-28-29 0,28 29 15,0-1-15,0 1 0,0-29 0,0 28 16,0-27-16,0 27 0,0-28 0,0 1 16,0 27-16,0-28 0</inkml:trace>
  <inkml:trace contextRef="#ctx0" brushRef="#br0" timeOffset="-53902.78">16227 3505 0,'28'0'78,"0"0"-62,0 0-1,-28 28 1,29-28 78,-29 28 218,0 0-296,0 1 0,0-1-1,0 0 16,28-28 32,-28 28-47,0 1 15,28-29-31,-28 28 15,0 0-15,0 0 0,28-28 16,-28 29-16,0-1 0,0 0 0,0 0 16,0 29-16,0-29 0,0 1 0,0 27 15,-28-28-15,28 1 0,0-1 0,0 0 16,-28 0-16,28 1 0</inkml:trace>
  <inkml:trace contextRef="#ctx0" brushRef="#br0" timeOffset="-53302.68">16227 4720 0,'0'-28'15,"28"28"-15,-28 28 47,0 0-31,0 0-16,0 1 0,0-1 0,0 0 15,0 0-15,0 29 0,0 0 0,0-29 16,0 28-16,-28 1 0,28-1 0,0 1 16,0-1-16,0 1 0,0-29 0,0 29 15</inkml:trace>
  <inkml:trace contextRef="#ctx0" brushRef="#br0" timeOffset="-52886.2">16170 5935 0,'0'-28'16,"0"85"15,0-29-15,0 0-16,0 0 0,0 1 0,0 27 15,0-28-15,0 29 0,0-29 0,0 29 16,0-1-16,0-28 0,0 29 0,0 0 16,-28-1-16,28 1 0</inkml:trace>
  <inkml:trace contextRef="#ctx0" brushRef="#br0" timeOffset="-52302.82">15944 7292 0,'0'-28'16,"-28"-1"15,-1 29-15,1 0-1,28 29-15,-28-29 0,28 28 16,-28 0-16,28 0 0,-29 1 0,1-1 16,28 28-16,0-27 0,0-1 0,0 0 15,0 1-15,0-1 0,0 0 0,28 0 16,-28 1-16,29-29 0,-1 28 0,0-28 16,29 28-16,-29-28 0,28 0 0,-27 0 15,27 0-15,-27-28 0,27 28 16,-28-57-16,1 57 0,-1-28 0,0 0 15,0 0-15,1-29 0,-29 29 0,0-1 16,0-27-16,0 28 0,0-29 0,0 1 16,-29 27-16,29-27 0,-56 28 0,28-29 15,-29 29-15</inkml:trace>
  <inkml:trace contextRef="#ctx0" brushRef="#br0" timeOffset="-35364.28">10064 12577 0,'-28'0'15,"28"-28"-15,-29 28 0,1 0 16,28-28 15,28 28-31,1-28 16,-1 28-1,0 0 1,0 0-16,1 0 16,-1-29-16,0 29 0,1 0 15,-1 0-15,0-28 0,29 28 0,-29 0 16,0 0-16,29 0 0,-29-28 0,28 28 15,-27 0-15,-1 0 0,29 0 0,-29 0 16,0 0-16,0 0 0,1 0 0,-1 0 16,0 0-16,0 0 15,1 0-15,-1 28 16,-56-28 46</inkml:trace>
  <inkml:trace contextRef="#ctx0" brushRef="#br0" timeOffset="-34020.61">10234 13199 0,'28'0'125,"0"0"-109,0 0-16,1 0 0,-29-28 15,28 28-15,0-28 0,0 28 16,-28-29-16,29 1 0,-1 28 0,-28-28 16,28 0-16,0 28 0,-28-29 15,29 29-15,-29 29 47,0-1-31,0 0-16,0 0 0,-29-28 15,29 29-15,0-1 0,0 0 0,-28 0 16,28 1-16,0-1 0,0 0 16,0 0-16,0 1 0,0-1 15,0 0 1,57-28-16,-57-56 15,56 27-15,-56 1 16,29 0-16,-1 0 0,0-1 0,-28 1 16,28-28-16,1 27 0,-29 1 0,28 0 15,-28 0-15,28-1 0,-28 1 0,28 0 16,-28-1-16,0 58 47,0-1-32,0 0-15,0 1 16,0-1-16,-28 0 0,28 0 16,0 29-16,0-29 0,0 0 0,-28 29 15,28-29-15,0 0 0,0 29 0,-28-29 16,28 29-16,0-1 0,0-27 0,-29 27 16,29-28-16,0 29 0,-28-1 0,28-27 15,0 27-15,-28-28 0,28 29 0,-28-29 16,28 29-16,-29-29 0,29 0 0,-28 29 15,0-29-15,28 0 0,-29 1 16,29-1-16,0 0 0,-28-28 0,0 28 16,0-28-16,-1 0 15,1-28-15,0 28 0,0-85 16,-1 57-16,1-28 0,0-29 16,-29 0-16</inkml:trace>
  <inkml:trace contextRef="#ctx0" brushRef="#br0" timeOffset="-33187.32">11025 13256 0,'0'-29'16,"28"29"-16,-28-28 0,0 0 15,0 56 32,0 0-47,0 1 16,0-1-16,0 0 0,0 0 0,0 1 16,0-1-16,0 0 0,0 0 0,0 1 15,0-1-15,0 0 0,0 1 16,57-29-16,-57 28 15,28-28-15,0 0 0,1 0 16,-29-28-16,28 28 0,0-57 0,0 29 16,1-1-16,-1 29 0,0-28 0,-28 0 15,29 0-15,-1-1 0,-28 1 16,28 28-16,-28 28 31,0 29-15,0-29-1,0 0-15,0 1 16,0-1-16,0 0 0,0 1 0,0-1 16,0 0-16,0 0 0</inkml:trace>
  <inkml:trace contextRef="#ctx0" brushRef="#br0" timeOffset="-21187.59">10544 13058 0,'0'-28'0,"0"-29"16,0 29-16,0-1 0,0-27 0,0 28 16,0-29-16,0 29 0,0 0 0,0-29 15,0 29-15,29 28 0,-29-28 0,0-1 16,0 1 0,28 28 15,0 0-31,1 0 15,-1 57-15,0-57 16,-28 56-16,28-28 0,1 1 16,-1-1-16,0 0 0,-28 0 0,28 1 15,1 27-15,-29-28 0,28 1 0,-28-1 16,0 0-16,28 1 0,-28-1 0,0 0 16,0 0-16,0 1 0,-56-1 0,56 0 15,-57 0-15,29 1 0,0-1 0,-1 0 16,1 0-16,-28-28 0,27 0 0,1 29 15,-29-29-15,29 0 0,-28 0 0,-1 0 16,29-57-16,0 29 0,-29 0 0,29-1 16,0-27-16,-1-1 0,29 1 0,0-1 15,0-28-15,0 1 0,57 27 16,-29-28-16,0 29 0,29-29 0,-1 29 16,1-1-16,-1 0 0,1 1 0,0 28 15,-1-1-15,1 1 0,-29 28 0,28 0 16,-27 0-16,27 57 0,-27-1 0,-1-28 15,0 57-15,-28-28 0,0 28 0,0 28 16,0-29-16,0 1 0,-28 0 0,28 28 16,-57-28-16,29 0 0,0-1 0,-1 1 15,-27 0-15,28-28 0,-1-1 0,1-28 16,0 1-16,0-1 0,-1-28 0,1-57 16,28 29-16,0-28 0,-28-29 15,28 0-15,0 0 0,0 0 16,0-28-16,0 0 0,0 28 0,28-28 15,-28 29-15,57-1 0,-57 28 0,28 1 16,0 28-16,0-1 0,1 1 0,-1 28 16,0 0-16,0 57 0,1-29 0,-1 0 15,-28 29-15,28-1 0,-28 1 0,29 27 16,-29-27-16,0 28 0,0-29 0,0 29 16,-57-28-16,57-1 0,-57 29 0,29-29 15,0-27-15,0 27 0,-1-28 0,1 29 16,0-57-16,0 28 0,-1-28 0,1 0 15,0 0-15,28-28 16,-29-29-16,29 29 0,0-28 16,0 27-16,0-27 0,0-1 0</inkml:trace>
  <inkml:trace contextRef="#ctx0" brushRef="#br0" timeOffset="-18721.09">9923 14782 0,'-29'0'0,"1"0"16,0 0-16,-1 0 15,1 0-15,0 0 16,56 28 15,29-28-31,-29 0 16,0 0-16,1 28 0,-1-28 0,0 0 16,0 0-16,1 0 0,-1 0 0,0 0 15,0-28-15,1 28 0,-29-28 16,28 28-16,-28-28 0,0 56 31,0 0-15,0 0-16,0 1 0,-28-1 15,28 0-15,0 0 0,-29 1 0,29-1 16,0 0-16,0 1 0,0-1 0,0 0 16,0 0-1,29-28-15,-1-28 16,0 0-1,-28 0-15,29-1 0,-1 1 16,-28-29-16,28 29 0,0 0 0,1 0 16,-29-1-16,28 1 0,-28 0 0,28 28 15,-28-28-15,0 56 32,0 28-32,0-27 15,0-1-15,-28 0 0,28 29 0,0-29 16,0 29-16,-28-1 0,28 29 15,0-29-15,0 29 0,-29 0 0,29 0 16,0 0-16,0-1 0,-28 29 0,28-28 16,0 0-16,-28 0 0,28-29 0,-28 29 15,-1-28-15,29-29 0,-28 28 0,0-27 16,28-1-16,-29 0 0,1 0 0,0-28 16,0 29-16,-1-29 0,1 0 0,0 0 15,0 0-15,-1-29 0,1 29 0,-29-56 16,29-1-16,0 1 0,0 28 15,-1-29-15,1 1 0</inkml:trace>
  <inkml:trace contextRef="#ctx0" brushRef="#br0" timeOffset="-18238.09">10488 15234 0,'0'-28'0,"0"0"0,0-1 15,0 1-15,0 0 16,28 28-16,-28 28 47,0 0-47,0 1 15,0-1-15,0 0 0,0 0 0,0 1 16,0-1-16,0 0 0,0 0 0,0 1 16,0 27-16,0-28 0,0 1 0,0-1 15,0 0-15,0 1 0,28-29 16,1 0-16,-1 0 16,-28-29-16,28 29 0,1-56 15,-29 27-15,28 1 0,0-28 0,-28 27 16,0 1-16,28 0 0,-28 0 15,29-1-15,-29 1 16,0 56 15,0 29-31,0-29 16,0 0-16,0 1 0,0-1 0,0 0 16,0 29-16,-29-29 0,29 0 0,0 1 15,0-1-15,0 0 0,0 0 16</inkml:trace>
  <inkml:trace contextRef="#ctx0" brushRef="#br0" timeOffset="-17404.7">12128 14612 0,'0'-28'0,"0"0"16,0 0 0,0-1-16,28 29 15,0 0-15,0 0 16,1 29-16,-1-29 0,28 56 15,-27-28-15,27 29 0,-27-1 0,27 1 16,-28-1-16,29 1 0,-29-1 0,0 29 16,29-28-16,-29-1 0,0 1 0,1-1 15,-1-27-15,0 27 0,1-28 0,-1 1 16,-28-1-16,28 0 0</inkml:trace>
  <inkml:trace contextRef="#ctx0" brushRef="#br0" timeOffset="-17187.93">12863 14584 0,'-29'0'16,"1"0"0,0 28-16,-1 1 15,1-1-15,0 0 0,0-28 16,28 28-16,-29 1 0,1-1 0,0 0 15,0 29-15,-29-29 0,29 0 16,0 0-16,-1 29 0,1-29 0,0 1 16,28-1-16,-29 28 0,1-56 0,28 29 15,0-1-15</inkml:trace>
  <inkml:trace contextRef="#ctx0" brushRef="#br0" timeOffset="-16671.53">13004 15008 0,'0'-28'31,"0"-1"-16,0 58 48,0-1-63,0 0 16,0 1-16,0-1 0,0 0 15,0 0-15,0 1 16,0-1-16,0 0 0,0 0 0,0 1 15,56-29-15,-56 28 0,29 0 0,-1-28 16,0 0-16,1 0 16,-1-28-16,0 0 0,0-1 15,-28 1-15,29 0 0,-1-29 0,-28 29 16,28 0-16,-28 0 0,0-1 0,28 1 16,-28 0-16,0-1 0,0 58 31,0-1-16,-28 0-15,28 1 0,0-1 0,0 0 16,0 0-16,0 1 0,0 27 16,0-28-16,0 1 0,0-1 0,0 0 15,0 0-15,0 1 0,0-1 0,0 0 16</inkml:trace>
  <inkml:trace contextRef="#ctx0" brushRef="#br0" timeOffset="-16188.65">13767 14725 0,'0'-28'16,"28"0"0,1 28-1,27 0-15,-27 0 0,-1 0 16,0 0-16,0 0 0,-28 28 0,29-28 15,-1 28-15,0-28 0,0 29 0,1-29 16,-1 0-16,-28 28 16,28 0-16,-28 0 0</inkml:trace>
  <inkml:trace contextRef="#ctx0" brushRef="#br0" timeOffset="-16004.05">13739 14951 0,'-28'0'0,"84"0"31,-28 0-31,1 0 16,-1 0-16,29 0 0,-29 0 0,28 0 16,-27 0-16,27 0 0,-28 0 0,29 0 15,-29 0-15,29 0 0,-29 29 0</inkml:trace>
  <inkml:trace contextRef="#ctx0" brushRef="#br0" timeOffset="-15671.57">14785 14075 0,'0'-28'0,"0"0"15,0 0-15,0 84 32,-28-28-32,28 1 15,0-1-15,-29 28 0,29 1 0,-28-1 16,28 1-16,-28-1 0,28 1 0,-28 28 15,28-29-15,-29 29 0,29 0 16,-28-29-16,28 29 0,-28 0 0,28-28 16,0-1-16,0 1 0,0-1 0,0-28 15,0 29-15,28-57 0,-28 28 0,28-28 16</inkml:trace>
  <inkml:trace contextRef="#ctx0" brushRef="#br0" timeOffset="-15471.35">14333 14556 0,'28'0'32,"-28"-28"-32,56 28 0,1 0 0,-29 0 15,29 0-15,-29 0 0,29 0 0,-1 0 16,-28 0-16,1 0 0,-1 56 0,0-56 15,-28 28-15</inkml:trace>
  <inkml:trace contextRef="#ctx0" brushRef="#br0" timeOffset="-15121.39">14898 14528 0,'0'28'15,"28"0"17,-28 0-32,28-28 0,-28 29 15,29-1-15,-29 0 0,0 0 16,0 1-16,0-1 0,0 28 0,0-27 16,-29-1-16,29 0 0,0 0 0,-28 1 15,28-1-15,0 0 0,0 1 0,0-1 16,0-85-1,0 29 1,0 0-16,28-1 0,-28-27 0,0-1 16,0 1-16,29-1 0,-29 1 0,28-1 15,-28 29-15,28 0 0,-28 0 0,0-1 16,29 29-16,-29-28 0,28 28 16,0 0-16,0 28 15,1-28 1,-29 29-16</inkml:trace>
  <inkml:trace contextRef="#ctx0" brushRef="#br0" timeOffset="-14672">15463 14499 0,'0'29'47,"-28"-1"-47,28 28 15,0-27-15,0-1 16,0 0-16,-28 29 0,28-29 0,0 0 16,0 0-16,0 1 0,0-1 0,0 0 15,0 0-15,0 1 16,28-29-16,29 28 15,-29-28-15,0 0 0,-28-57 16,28 57-16,1-28 0,-29 0 0,28 0 16,0-1-16,-28-27 0,28 28 0,-28-1 15,29 1-15,-29 0 0,28 0 16,-28-1 0,0 58 15,0-1-31,0 0 0,-28 0 15,28 1-15,0-1 0,0 0 0,0 0 16,0 1-16,0-1 0,0 0 0,0 29 16,0-29-16,0 0 0,0 1 15,0-1-15,28 0 0</inkml:trace>
  <inkml:trace contextRef="#ctx0" brushRef="#br0" timeOffset="-14321.6">16029 14810 0,'0'28'15,"0"1"17,56-29-32,-27 0 0,-1 0 15,0 0-15,0 0 16,1 0-16,-29-29 0,28 29 15,-28-28-15,0 0 0,0 0 16,0-1-16,0 1 0,0 0 0,0 0 16,-28-29-16,28 29 0,-29 0 0,29-1 15,-28 29-15,0-28 0,0 28 0,-1 0 16,1 0-16,0 28 0,-1 29 16,1-29-16,28 0 0,0 29 15,-28-29-15,28 29 0,0-1 16,0-28-16,0 29 0,0-29 0,56 0 15,-56 29-15,29-29 0,-29 1 0,28-1 16,-28 0-16,28-28 0,-28 28 0,57-28 16</inkml:trace>
  <inkml:trace contextRef="#ctx0" brushRef="#br0" timeOffset="-13321.81">12495 15771 0,'0'-28'16,"28"28"-1,1 0 1,-1 0-16,0 0 16,0 28-16,1-28 0,-1 28 15,0-28-15,0 57 0,-28-29 16,29 0-16,-1 1 0,0-1 0,1 0 15,-1 29-15,0-29 0,0 0 0,1-28 16,-1 29-16,0-1 0,0 0 16,1 0-16</inkml:trace>
  <inkml:trace contextRef="#ctx0" brushRef="#br0" timeOffset="-13021.2">13117 15630 0,'-28'0'0,"28"-28"0,-29 28 15,1 0 1,0 28 31,0 28-32,-1-27-15,1-1 0,0 28 16,0-27-16,28-1 0,-29 0 0,1 29 16,0-29-16,-1 0 0,29 29 0,-28-29 15,28 29-15,-28-29 0,28 0 16,-28 0-16,28 1 0,-29-29 0,29 28 16</inkml:trace>
  <inkml:trace contextRef="#ctx0" brushRef="#br0" timeOffset="-12071.67">13287 16026 0,'0'-29'16,"0"58"62,0-1-78,0 0 0,0 0 16,0 1-16,0-1 0,0 0 0,0 0 15,0 1-15,0-1 0,0 28 0,28-27 16,-28-1-16,0 0 0,28-28 0,-28 28 16,28 1-16,1-29 15,-1 0-15,0 0 0,-28-29 16,28 29-16,1-28 0,-29 0 0,28 0 15,-28-1-15,28 1 0,-28 0 16,29 0-16,-29-1 0,0 1 0,28 0 16,0 0-16,-28-1 0,0 1 15,0 56 32,0 29-47,-28-57 0,28 28 16,0 0-16,0 1 0,0-1 0,-28 0 15,28 0-15,0 1 0,0-1 0,0 0 16,0 0-16,0 1 0</inkml:trace>
  <inkml:trace contextRef="#ctx0" brushRef="#br0" timeOffset="-11771.53">13993 15912 0,'-28'0'16,"56"0"31,1 0-47,-1 0 15,0 0-15,0 0 0,1 0 16,-1 0-16,0 0 16</inkml:trace>
  <inkml:trace contextRef="#ctx0" brushRef="#br0" timeOffset="-11604.63">13965 16139 0,'-28'0'16,"84"0"0,-56-29-1,29 29-15,27 0 0,-28 0 16,1-28-16,-1 28 0,0 0 15,0 0-15</inkml:trace>
  <inkml:trace contextRef="#ctx0" brushRef="#br0" timeOffset="-11155.1">14813 15630 0,'28'-28'0,"-28"-1"0,0 1 0,0 0 16,0-1-16,29 1 0,-29 0 0,0 0 16,0-1-16,0 1 0,0 0 15,0 0-15,0-1 0,-57 29 0,57-28 16,-28 0-16,28 0 0,-28 28 0,28-29 15,-29 29-15,1 0 0,0 0 0,0 0 16,-1 29-16,1-1 16,28 0-16,-28 0 0,28 1 15,-29 27-15,29 1 0,-28-1 0,28 1 16,0-1-16,-28 29 0,28 0 0,0-29 16,-28 29-16,28 0 0,0 0 0,0 0 15,0-1-15,0 1 0,-29 0 0,29 0 16,0-29-16,0 29 0,0 0 0,-28-29 15,28 29-15,0-28 0,-28 27 16,28-27-16,-28 0 0,28-29 0,-29 28 16,29-27-16,0 27 0,-28-28 0,0 1 15,-1-29 1,29-57-16,-28 29 0,28 0 0,-28-29 16,0 1-16</inkml:trace>
  <inkml:trace contextRef="#ctx0" brushRef="#br0" timeOffset="-10971.12">14333 15517 0,'28'0'0,"0"0"0,0 28 16,1-28-16,-1 0 15,0 28-15,29-28 0,-29 0 0,29 0 16,-29 0-16,28 29 0,-27-29 0,-1 0 15,0 0-15,29 28 0,-29-28 0</inkml:trace>
  <inkml:trace contextRef="#ctx0" brushRef="#br0" timeOffset="-10521.42">15096 15828 0,'-28'0'31,"28"-29"-15,-29 1 0,1 28-16,0-28 15,-1 28-15,1 0 16,0 0-16,0 0 0,-1 0 15,29 56-15,-28-56 0,0 29 16,28-1-16,-28 0 0,-1 29 0,29-29 16,0 0-16,-28 1 0,28-1 0,0 0 15,0 0-15,0 1 0,0-1 16,28-28-16,1 0 16,-1 0-16,-28-57 15,28 57-15,0-28 0,1 28 0,-29-28 16,28 28-16,0-28 0,0-1 15,-28 1-15,29 28 16,-29 28 0,0 29-1,-29-29-15,29 0 16,0 1-16,-28-1 0,28 0 0,0 0 16,0 1-16,0-1 0</inkml:trace>
  <inkml:trace contextRef="#ctx0" brushRef="#br0" timeOffset="-10271.86">15407 15291 0,'0'-29'0,"0"1"15,0 56 16,0 29-31,0-29 0,0 0 16,0 29-16,-28-29 0,28 29 0,0-1 16,0-27-16,-29 27 0,29 1 0,-28-1 15,28 1-15,-28-1 0,28 1 0,0-1 16,-29 1-16,29-1 0,0 1 0,0-29 16,0 0-16,0 1 0</inkml:trace>
  <inkml:trace contextRef="#ctx0" brushRef="#br0" timeOffset="-9822.24">15746 15828 0,'0'-29'0,"28"29"16,-28-28-1,-28 0 1,0 0 0,-1 28-16,-27-29 15,28 29-15,-1 0 16,1 0-16,0 0 0,0 0 16,-1 0-16,1 29 15,0-1-15,28 0 16,-28-28-16,28 57 0,0-29 15,0 0-15,56-28 16,-28 28-16,1-28 16,-1 29-16,0-29 0,0 28 15,1 0-15,-29 1 0,28-29 16,-28 28-16,0 0 0,0 0 16,0 1-16,0-1 15,-28 0-15,28 0 16,-29-28-16,29 29 0,-28-29 0,0 0 15,0 0-15,-1 0 0,1 0 16,0 0-16,0 0 0</inkml:trace>
  <inkml:trace contextRef="#ctx0" brushRef="#br0" timeOffset="-9487.94">15887 15969 0,'29'-28'0,"-1"28"16,0 0-16,0-29 0,1 29 15,-1 0-15,-28-28 0,28 28 0,1-28 16,-1 28-16,0-28 0,-28-1 16,0 1-16,0 0 0,0 0 15,0-1-15,-28 1 0,28 0 16,-28 28-16,28-28 0,-57 28 0,29-29 15,-1 1-15,1 28 0,0 0 0,0-28 16,-1 28-16,1 0 0,0 0 0,28 56 16,-28-27-16,-1-1 0,29 0 0,0 29 15,-28-1-15,28 1 0,0-1 0,0 1 16,57-1-16,-57 1 0,56-1 0,-28-27 16,1 27-16,-1-28 0,0 1 15,0-1-15,1 0 0,27 0 0,-27-28 16</inkml:trace>
  <inkml:trace contextRef="#ctx0" brushRef="#br0" timeOffset="-7272.11">15237 17410 0,'28'0'0,"1"-28"47,-29 0-32,0 0-15,28-1 0,-28 1 16,0 0-16,0-29 0,0 29 0,-57 0 15,57 0-15,-28-1 0,0 29 16,0-28-16,-1 28 0,1 0 16,0 0-16,0 0 0,-1 0 0,1 28 15,0-28-15,28 57 0,-29-29 0,29 0 16,-28 1-16,28 27 0,-28-28 0,28 29 16,0-1-16,0 1 0,-28 0 15,28-1-15,0 1 0,0-1 0,0 1 0,0-1 16,0 1-16,-29-1 0,29 1 15,0-1-15,-28 29 0,28-28 0,-28-1 16,0 1-16,28-29 0,-29 28 0,1 1 16,0-29-16,0 0 0,28 1 0,-29-1 15,1 0-15,0-28 0,-1 0 16,1 0-16,28-56 0,-28 56 16</inkml:trace>
  <inkml:trace contextRef="#ctx0" brushRef="#br0" timeOffset="-7088.18">14644 17552 0,'0'-28'0,"28"28"0,-28-29 16,28 29-16,0 0 15,1 57-15,-1-57 16,0 0-16,0 0 0,1 0 0,-1 0 15,28 28-15,1-28 0,-29 28 0</inkml:trace>
  <inkml:trace contextRef="#ctx0" brushRef="#br0" timeOffset="-6638.44">15379 17665 0,'0'-28'16,"0"-1"31,0 1-31,-29 28-16,1-28 15,0 28-15,-1 0 16,1 0-16,0 0 0,0 0 15,-1 28-15,1 29 16,0-29-16,0 0 0,28 0 16,-29 1-16,29-1 0,0 0 15,0 0-15,0 1 0,57-29 16,-57 28-16,28-28 0,0 0 0,1 0 16,-1 0-16,0 0 0,0-28 15,1 28-15,-29-29 0,28 29 0,-28-28 16,28 28-16,-28-56 0,29 56 0,-29-29 15,0 58 17,0-1-17,-29 0-15,29 0 0,0 1 16,0-1-16,-28 0 0,28 0 16,0 1-16,0-1 0</inkml:trace>
  <inkml:trace contextRef="#ctx0" brushRef="#br0" timeOffset="-6405.21">15803 17043 0,'-29'0'0,"29"28"16,-28 1-16,28 27 15,-28-28-15,28 1 0,0-1 0,0 0 16,0 0-16,0 29 0,0-29 0,0 0 16,0 29-16,0-29 0,0 29 0,0-29 15,0 29-15,-29-29 0,29 28 0,0-27 16,-28-1-16</inkml:trace>
  <inkml:trace contextRef="#ctx0" brushRef="#br0" timeOffset="-5955.27">16114 17552 0,'0'-28'31,"0"-1"-15,-29 29-16,1 0 16,0 0-1,-1 0-15,1 0 16,0 0-16,0 0 16,28 29-16,-29-29 15,29 28-15,0 0 0,-28-28 0,28 28 16,0 1-16,-28-1 0,28 0 15,0 0-15,56-28 16,-27 29-16,-1-29 16,0 28-16,0-28 15,-28 28-15,29-28 0,-29 28 16,0 1 0,0-1-1,-29-28-15,29 28 16,-28-28-16,0 0 0,0 0 15,-1 0-15,1 0 0,0 0 16,0 0-16,28-28 0</inkml:trace>
  <inkml:trace contextRef="#ctx0" brushRef="#br0" timeOffset="-5638.88">16311 17721 0,'29'0'16,"-29"-28"-16,28 28 15,-28-28-15,28 28 0,-28-28 0,28-1 16,-28 1-16,29 0 0,-29 0 16,0-1-16,0 1 0,0 0 15,-29-1-15,-27 29 16,56-28-16,-28 28 0,-1 0 0,1 0 15,0 28-15,0-28 16,28 57-16,0-29 0,-29 1 16,29-1-16,0 0 0,0 29 0,0-29 15,0 28-15,0-27 0,0-1 0,0 28 16,0-27-16,29-1 0,-29 0 16,28-28-16,-28 28 0,28-28 0,0 0 15</inkml:trace>
  <inkml:trace contextRef="#ctx0" brushRef="#br0" timeOffset="-5188.7">15463 18117 0,'0'-28'0,"29"28"0,-29-28 16,0 84 15,0-28-15,0 1-16,0-1 0,0 0 15,0 0-15,-29 1 0,29 27 0,-28-28 16,28 29-16,-56-1 0,56-27 0,-29 27 15,29-27-15,0 27 0,0-28 0,0 1 16,0-1-16,0 0 0,0 0 16</inkml:trace>
  <inkml:trace contextRef="#ctx0" brushRef="#br0" timeOffset="-4988.73">15152 18230 0,'-28'0'0,"28"-28"15,28 28 1,29 0-16,-29 28 16,0-28-16,1 0 0,-1 0 0,29 28 15,-29-28-15,28 0 0,-27 0 0,27 0 16,-28 0-16,1 0 0</inkml:trace>
  <inkml:trace contextRef="#ctx0" brushRef="#br0" timeOffset="-4588.15">15803 18230 0,'0'28'31,"0"1"-31,0-1 16,0 0-16,0 0 15,-29 1-15,29-1 0,0 0 0,0 0 16,0 1-16,0-1 0,0 0 0,-28 1 15,28-1-15,0 0 16,0 0-16,0-84 16,28 28-1,-28-1-15,29 1 0,-29-29 0,28 29 16,-28-28-16,28-1 0,-28 29 0,28 0 16,-28-1-16,29 1 0,-29 0 0,0 0 15,28 28-15,0 0 16,0 28-1,1 0-15</inkml:trace>
  <inkml:trace contextRef="#ctx0" brushRef="#br0" timeOffset="-4138.77">16255 18287 0,'0'-29'16,"0"58"31,0-1-47,-28 0 16,28 0-16,0 1 0,0-1 15,0 0-15,0 29 0,0-29 16,0 0-16,0 1 0,0 27 0,0-28 15,0 1-15,0-1 0,28-28 16,-28 28-16,28-28 0,0 0 16,1 0-16,-1-28 0,0-29 15,0 29-15,1 0 0,-29-29 0,28 29 16,-28 0-16,28-1 0,-28 1 0,29 0 16,-29 0-16,0-1 0,28 29 0,-28-28 15,0 56 16,0 1-31,-28-1 16,28 0-16,0 0 16,0 1-16,0-1 0,0 0 0,0 1 15,0-1-15,0 0 0,0 0 16,28 1 0</inkml:trace>
  <inkml:trace contextRef="#ctx0" brushRef="#br0" timeOffset="-3788.19">16990 18456 0,'0'28'31,"28"-28"-31,29 0 16,-29 0-16,0 0 15,0 0-15,1 0 16,-1-28-16,-28 0 16,0 0-16,0-1 0,0 1 15,0 0-15,0 0 0,-28-1 16,28 1-16,0 0 0,-29 0 0,29-1 16,-28 29-16,28-28 0,-56 28 0,27 0 15,1 0-15,0 0 0,28 28 16,-28-28-16,28 29 0,-29-1 15,29 0-15,0 29 0,0-29 0,0 28 16,0-27-16,0 27 0,57 1 0,-29-29 16,0 29-16,29-29 0,-29 0 0,29-28 15,-1 28-15,1-28 0,-1 0 0,1 0 16,-1 0-16,-27 0 0</inkml:trace>
  <inkml:trace contextRef="#ctx0" brushRef="#br0" timeOffset="4727.57">22502 8818 0,'-28'0'16,"28"28"78,0 1-79,28-29-15,-28 28 0,29 0 0,-29 0 16,56 1-16,-28-1 0,1 0 0,-1 29 16,0-1-16,1-27 0,-1 27 0,0 29 15,0-29-15,1 1 0,-1 0 0,-28-1 16,28 1-16,0-1 0,-28 1 0,29-29 16,-29 0-16,28 0 0</inkml:trace>
  <inkml:trace contextRef="#ctx0" brushRef="#br0" timeOffset="4944.42">23124 9157 0,'0'-28'0,"-28"28"15,0 0-15,0 0 16,-1 28-16,1 1 15,0-29-15,-1 56 0,1-56 0,0 28 16,0 1-16,-1 27 0,1-28 0,0 1 16,0 27-16,-1-27 0,1 27 0,28-28 15,-28 29-15,-1-29 0</inkml:trace>
  <inkml:trace contextRef="#ctx0" brushRef="#br0" timeOffset="5393.35">23181 9525 0,'28'0'15,"-28"28"-15,0 0 16,0 1-16,0-1 15,0 0-15,0 0 0,0 1 0,0-1 16,0 0-16,-28 0 0,28 1 16,0-1-16,0 0 15,0 0-15,0 1 16,28-29 0,0-29-16,1 1 15,-1 28-15,0-56 0,0 56 16,-28-29-16,29 1 0,-1 0 0,0 0 15,1-1-15,-29 1 16,28 28-16,-28-28 0,0 84 47,-28-56-47,28 29 0,0-1 0,-29 0 16,29 0-16,-28 29 0,28-29 0,0 0 15,0 1-15,-28-1 0,28 29 0,0-29 16,0 0-16,0 0 15,56-28-15</inkml:trace>
  <inkml:trace contextRef="#ctx0" brushRef="#br0" timeOffset="7276.61">23944 9440 0,'0'28'31,"0"1"1,28-29-32,1 0 15,-29-29 32,28 1-47,-28 0 16,28-1-16,-28 1 0,28 0 15,-28 0-15,29 28 0,-29-29 0,28 1 16,-28 0-16,0 0 0,28 28 0,-28-29 16,0 1-16,29 0 0,-29 0 15,28 28-15,-28-29 0,28 1 16,0 0-16,1-1 16,-29 58 15,0-1-16,0 0-15,0 29 16,0-29-16,0 0 16,0 1-16,0-1 0,0 0 15,0 0-15,0 1 0,0-1 0,0 0 16,0 0-16,0 1 0,28-1 16,0-28-1,-28-28 1,28 28-16,-28-29 0</inkml:trace>
  <inkml:trace contextRef="#ctx0" brushRef="#br0" timeOffset="9110.44">25273 9497 0,'28'0'31,"0"-29"0,-28 1-15,0 0 0,-28-1-16,0 1 15,28 0-15,-28 0 0,-1 28 0,-27-29 16,27 1-16,1 28 0,0-28 0,0 28 15,-1 0-15,1 0 0,0 0 0,0 0 16,-1 28-16,1-28 0,28 57 16,-28-1-16,28-28 0,-29 1 0,29 27 15,0 1-15,0-29 0,0 29 16,0-29-16,0 28 0,29-27 0,-29 27 16,28-28-16,-28 1 0,57-29 0,-57 28 15,28-28-15,0 0 0,0 0 0,1 0 16,-1-28-16,0-1 0,0 29 15,1-56-15,-1 28 0,-28-1 0,28 29 16,-28-28-16,29 0 0,-29 84 31,0-27-31,0 27 0,0-28 16,0 29-16,-29-29 0,29 29 0,0-1 16,0-27-16,0 27 0,0-28 0</inkml:trace>
  <inkml:trace contextRef="#ctx0" brushRef="#br0" timeOffset="9660.23">22870 8338 0,'-28'0'16,"-1"0"-16,1 56 0,0-56 0,0 28 16,-1-28-16,1 29 0,0-29 0,-1 28 15,1 0-15,-28 1 0,27-1 0,1 0 16,-28 29-16,27-29 0,1 28 0,-28 1 16,27-1-16,1 1 0,0 28 0,-1 0 15,29-1-15,0 1 0,57 0 16,-29 28-16,29-28 0,28 28 0,-1-28 15,1-1-15,0-27 0,28 28 0,0-57 16</inkml:trace>
  <inkml:trace contextRef="#ctx0" brushRef="#br0" timeOffset="10128.65">25075 8394 0,'0'28'16,"28"-28"-1,0 0-15,1 29 16,-1-1-16,0 0 0,29 1 0,-29 27 16,0-28-16,29 57 0,-29-28 0,0-1 15,1 29-15,-29-29 0,28 29 0,-28 0 16,0 0-16,0 0 0,0 28 0,0-28 16,-28-1-16,28 1 0,-57 0 15,57 0-15,-28-1 0,0 1 0,-1-28 16,1 28-16,-28-29 0</inkml:trace>
  <inkml:trace contextRef="#ctx0" brushRef="#br0" timeOffset="10743.93">26064 9553 0,'-28'-28'16,"28"0"-16,0-1 15,0 1 1,0 0 0,-28 28-1,28 56-15,-28-56 0,-1 0 16,29 57-16,-28-29 0,28 0 16,-28 1-16,28-1 0,0 0 0,0 29 15,0-29-15,0 0 0,0 0 16,28 1-16,29-1 15,-29-28-15,0 0 0,0 0 0,29 0 16,-29-57-16,0 57 0,1-56 0,-1 28 16,0-1-16,0 1 0,-28-28 0,0 27 15,0 1-15,0 0 0,0 0 0,0-1 16,-28 1-16,28 0 0,-56 28 0,56-29 16,-57 1-16,29 0 0,0 28 0,-1-28 15,1 28-15</inkml:trace>
  <inkml:trace contextRef="#ctx0" brushRef="#br0" timeOffset="11110.65">26460 9497 0,'0'28'16,"0"0"-16,-28 0 16,28 1-16,0 27 0,0-28 0,0 29 15,0-29-15,0 29 0,0-29 0,0 0 16,0 0-16,0 1 0,0-1 0,0 0 16,56-84-1,-56 27 1,29 1-16,-1 0 0,-28-29 0,28 1 15,0-1-15,1 1 0,-1-1 0,0 1 16,1-1-16,-29 1 0,28 27 0,0 1 16,-28 0-16,28 28 0,1 0 15,-1 0-15,0 28 0,0-28 16,1 28-16,-1 1 0,0-1 0,0 0 16,1 1-16,-1-1 0,-28 0 0</inkml:trace>
  <inkml:trace contextRef="#ctx0" brushRef="#br0" timeOffset="11860.39">27958 8733 0,'29'0'16,"-58"29"15,1-1-15,-28 0-16,27 0 15,1 1-15,0-1 0,-1 28 16,1 1-16,0 0 0,-29-1 0,29 29 16,0 0-16,0-1 0,-1 1 0,1 28 15,28 0-15,-28-28 0,28 28 0,0-28 16,0 28-16,56-56 0,-56 27 0,29-27 16,27-1-16,-28-27 0</inkml:trace>
  <inkml:trace contextRef="#ctx0" brushRef="#br0" timeOffset="12412.1">28156 9355 0,'0'-28'16,"0"0"-16,0-1 0,29 29 15,-29-28-15,28 28 0,0 0 16,0 57-16,1-1 16,-1-28-16,0 1 0,-28 27 0,28-27 15,1 27-15,-29 1 0,28-29 0,0 28 16,-28 1-16,28-29 0,1 29 0,-29-29 15,28 28-15,-28-27 0,0-1 0,28 0 16,-28 1-16,0-1 0</inkml:trace>
  <inkml:trace contextRef="#ctx0" brushRef="#br0" timeOffset="12627.74">28806 9327 0,'-28'-28'0,"-28"28"16,27 0-16,1 0 0,0 0 16,0 0-16,-29 28 0,29-28 0,-1 56 15,1-27-15,-28-1 0,27 0 0,-27 1 16,28 27-16,-29-28 0,29 29 0,-29-1 16,29-27-16,0 27 0,-1 1 15,1-29-15,0 0 0,0 29 0,28-29 0,-29 0 16</inkml:trace>
  <inkml:trace contextRef="#ctx0" brushRef="#br0" timeOffset="13227.22">28948 9666 0,'0'-28'16,"28"28"-16,-28-28 16,0 56 15,0 28-31,-28-27 0,28-1 16,0 0-16,0 0 0,-28 1 0,28 27 15,0-28-15,0 1 0,-29 27 16,29-27-16,0-1 0,0 0 0,0 0 15,0 1-15,0-1 0,0 0 16,57-28-16,-29-28 16,0 0-16,1-1 0,-1-27 0,28-1 15,-27 1-15,-1-1 0,28 1 0,-27 27 16,-1-27-16,0-1 0,-28 29 0,29 0 16</inkml:trace>
  <inkml:trace contextRef="#ctx0" brushRef="#br0" timeOffset="13959.84">29485 9468 0,'0'29'0,"28"-29"93,-28-29-93,28 29 0,-28-28 16,29 28-16,-29-28 0,28-1 16,-28 1-16,57 0 0,-29 0 15,-28-1-15,28 1 0,-28 0 16,28 0-16,-28-1 16,0 58 15,29 27-16,-29-28-15,0 1 0,0-1 0,0 0 16,0 0-16,0 1 0,0-1 0,0 0 16,28-28-16,-28 29 0,0-1 15,28 0-15</inkml:trace>
  <inkml:trace contextRef="#ctx0" brushRef="#br0" timeOffset="14610.39">30418 8818 0,'0'-28'0,"0"84"46,0-27-46,0-1 0,-28 0 0,28 0 16,0 29-16,-29 0 0,29-1 16,-28 29-16,28-29 0,-28 29 0,-1-28 15,1 28-15,0-1 0,28 1 0,-28 0 16,-1 0-16,1-29 0,0 29 0,0-28 16,-1 27-16,1-27 0,28-29 0,-28 29 15,28-29-15,-28 0 0,28-56 31,28-29-31,-28 29 0,28-28 16,-28 27-16,57-27 0,-57-1 0,28 29 16,0-29-16,-28 29 0,28 0 0,1 0 15,-29-1-15,28 29 0,0 0 16,0 0-16,-28 29 16,29-29-16,-29 28 0,0 0 15,0 0-15,28 1 0,-28-1 16,0 0-16,0 1 0,0-1 15,0 0-15,0 0 16,0 1-16,-28-29 0,28 28 0,-29 0 16,29 0-16,-56-28 0,28 29 0,-1-1 15,1-28-15,0 0 0,0 0 16,-1 0-16,29-28 0,-28 28 16,0-29-16</inkml:trace>
  <inkml:trace contextRef="#ctx0" brushRef="#br0" timeOffset="14927.18">30927 8592 0,'0'28'0,"28"-28"0,-28 29 0,28-1 15,-28 28-15,28-56 16,1 29-16,-29-1 0,28 0 16,0 0-16,1 29 0,-29-29 0,28 29 15,0-1-15,-28 1 0,0 28 0,0-29 16,0 57-16,0-28 0,0 0 0,-56 28 16,56-28-16,-29-1 0,1 29 0,-29-28 15,29 0-15,0 0 0,-29 0 0,1-1 16,-1 1-16,1-28 0,-1-1 0,29 1 15,-29-29-15,1 0 0,28 1 0,-1-29 16,1 0-16,0 0 0</inkml:trace>
  <inkml:trace contextRef="#ctx0" brushRef="#br0" timeOffset="15293.78">31549 9581 0,'28'-28'0,"-28"0"16,28 28 15,0 28-31,1 0 16,-1-28-16,-28 29 0,28-1 0,0 0 15,1-28-15,-29 28 0,28-28 0,-28 29 16,0-1 0</inkml:trace>
  <inkml:trace contextRef="#ctx0" brushRef="#br0" timeOffset="15459.9">31520 9920 0,'0'29'0,"-28"-29"15,28 28-15,28-28 16,29 28 0,-29-28-16,0 0 15,1 0-15,-1 0 0,0 29 0,0-29 0,1 0 16,-1 28-16,0 0 0</inkml:trace>
  <inkml:trace contextRef="#ctx0" brushRef="#br0" timeOffset="15743.77">32736 9157 0,'0'-28'0,"28"28"16,0 0-1,-28 57-15,0-1 0,0-28 16,0 1-16,0 27 0,-56 1 0,56-1 16,-28 1-16,28 28 0,-29-29 0,1 29 15,0 0-15,-29-1 0,29 1 0,-29 0 16,29 0-16,-28 28 0,-1-28 0,29-1 16,-29 1-16,29-28 0,0-1 0,-29 1 15,29-1-15</inkml:trace>
  <inkml:trace contextRef="#ctx0" brushRef="#br0" timeOffset="41541.86">22559 10910 0,'0'-29'15,"0"1"-15,-28 0 0,28 0 0,0-1 16,-29 1-16,29 0 15,0 0-15,29-1 16,-1 29-16,28 0 16,-27 0-16,-1 0 0,0 29 15,1-1-15,-1 0 0,0 29 16,0-29-16,1 28 0,-1 1 0,0 0 16,-28-1-16,28 1 0,1-29 0,-1 28 15,0 1-15,1-1 0,-29 1 0,28-29 16,0 29-16,-28-29 0,28 0 0,-28 1 15,29-1-15,-29 0 0,28-28 16</inkml:trace>
  <inkml:trace contextRef="#ctx0" brushRef="#br0" timeOffset="41775.24">23266 10853 0,'-29'0'0,"1"0"16,0 0-16,0 0 0,-1 0 16,1 28-16,0-28 15,28 29-15,-28-29 0,-1 28 0,1 0 16,0 1-16,-1-1 0,1 28 0,0-27 16,0 27-16,-29 1 0,29-1 0,0 1 15,-29-1-15,29 1 0,-1-29 0,1 29 16,0-29-16,0 0 0,28 0 0,0 1 15</inkml:trace>
  <inkml:trace contextRef="#ctx0" brushRef="#br0" timeOffset="42242.18">23209 11390 0,'28'0'16,"1"0"0,-29-28-16,28 28 0,-28-28 15,28 28-15,-28-29 16,-28 58 15,28-1-15,0 0-16,-28 0 0,28 1 15,0-1-15,0 0 0,0 1 16,0-1-16,0 0 0,0 0 0,0 1 16,0-1-16,28-28 0,-28 28 15,28-28-15,0 0 0,1 0 16,-1 0-16,0-28 0,1 28 16,-1-57-16,0 57 0,-28-28 15,57 0-15,-57 0 0,28-1 0,0 29 16,0-28-16,1 0 0,-58 56 47,29 0-47,-28-28 15,28 29-15,-28-1 0,28 0 0,-28 0 16,28 1-16,0-1 0,0 28 0,0-27 16,0-1-16,0 0 0,0 29 0,28-29 15,-28 0-15</inkml:trace>
  <inkml:trace contextRef="#ctx0" brushRef="#br0" timeOffset="42841.91">23803 10938 0,'-28'28'16,"-1"-28"-1,29 29-15,29-86 47,-1 29-47,-28-1 16,28 1-16,0 0 0,1-29 15,-1 29-15,0 0 0,-28-29 0,28 29 16,1 0-16,-1-29 0,0 29 0,-28 0 16,28-1-16,1 1 0,-29 0 0,28 0 15,-28 56 17,0 0-17,0 0-15,0 1 0,0-1 16,0 0-16,0 1 0,28-1 0,-28 0 15,0 0-15,0 1 0,29-1 0,-29 0 16,0 0-16,0 29 0,0-29 16,0 0-16,28-28 0,-28 29 0,0-1 15,28 0-15,-28 1 16,0-1-16</inkml:trace>
  <inkml:trace contextRef="#ctx0" brushRef="#br0" timeOffset="43341.95">24707 11362 0,'29'-28'0,"-29"-1"0,0 1 16,0 0-16,0 0 0,0-1 16,0 1-16,0 0 0,0 0 0,0-1 15,0 1-15,0 0 16,-29 28 0,-27 0-1,28 0-15,-1 56 0,1-56 16,0 57-16,28-29 0,-28 29 15,-1-29-15,1 28 0,28 29 0,-28-28 16,28-1-16,0 1 0,0-1 0,0-27 16,0 27-16,0-28 0,28-28 0,-28 29 15,57-29-15,-29 0 0,0 0 0,0 0 16,1 0-16,-1-29 0,0 29 0,0-56 16,1 28-16,-1-1 0,0 1 0,0-28 15,1 27-15,-1 1 0,-28 0 16,0-1-16,0 58 31,0 27-31,-28-27 16,28 27-16,0-28 0,-29 29 0,29-29 15,-28 29-15,28-29 0,0 28 0,0-27 16,-28 27-16,28-28 0</inkml:trace>
  <inkml:trace contextRef="#ctx0" brushRef="#br0" timeOffset="44257.9">25612 11136 0,'0'-28'31,"28"28"1,29 0-32,-1 0 15,-27 0-15,-1 28 0,28-28 0,-27 28 16,-1-28-16,0 28 0,29 1 0,-29-1 16,0 0-16,1 0 0,-1 1 15,-28-1-15,28 0 0,-28 0 16</inkml:trace>
  <inkml:trace contextRef="#ctx0" brushRef="#br0" timeOffset="44424.71">25640 11616 0,'-28'0'0,"0"0"0,-1 0 16,86 0-1,0 0-15,-29 0 16,0 0-16,0 0 0,29 0 0,-1 0 15,-27 0-15,27 29 0,1-29 0,-29 28 16,29-28-16,-29 56 0,28-56 0</inkml:trace>
  <inkml:trace contextRef="#ctx0" brushRef="#br0" timeOffset="44741.9">26997 11447 0,'28'0'0,"1"0"15,-29-29-15,28 29 0,-28-28 0,28 0 16,-28 0-16,0-1 16,0 1-16,-28 28 15,-29-28-15,29 28 0,0 0 16,-29-28-16,29 28 0,-28 0 15,27 0-15,-27 0 0,28 0 0,-1 56 16,-27-28-16,27 1 0,1 27 0,0-28 16,0 29-16,28 0 0,-29-1 0,29-28 15,0 29-15,0-1 0,0-27 0,57 27 16,-57-28-16,56 1 0,-27-1 0,27 0 16,1-28-16,-1 28 0,1-28 0,-29 0 15,29 0-15,-1 0 0</inkml:trace>
  <inkml:trace contextRef="#ctx0" brushRef="#br0" timeOffset="45524.81">27817 11221 0,'-28'0'15,"-1"0"-15,1 0 16,56 0 15,1 0-15,-1 28-16,0-28 0,1 28 0,-1-28 16,28 28-16,-27 1 0,-1-1 15,0-28-15,0 28 0,1 0 0,-1-28 16,0 29-16,1-1 0,-1 0 15</inkml:trace>
  <inkml:trace contextRef="#ctx0" brushRef="#br0" timeOffset="45708.64">27647 11560 0,'-28'28'0,"56"-28"31,29 0-15,-1 0-16,-27 28 0,-1-28 0,29 29 16,-29-29-16,28 28 0,-27 0 0,27-28 15,-28 28-15,29 1 0,-29-29 0,29 28 16</inkml:trace>
  <inkml:trace contextRef="#ctx0" brushRef="#br0" timeOffset="46024.78">28552 10853 0,'-28'0'0,"-1"0"0,1 0 16,0 0-16,28 28 15,56-28-15,-27 29 16,-1-29-16,29 28 0,-29 0 0,28 1 15,1-1-15,-29 0 0,29 0 0,-29 1 16,29-29-16,-29 28 0,28 0 0,-27 0 16,-1 1-16,0-1 0,0 0 15,-28 0-15,29 1 0,-29-1 0,0 0 16,0 0-16,-29 1 0,29 27 16,-84-27-16,55-1 0,-27 0 0,-1 0 15,1 29-15,-1-29 0,1 0 0,-29 29 16,28-29-16,1 29 0,-1-29 0,29 0 15,-29 0-15,29 1 0,28-1 0</inkml:trace>
  <inkml:trace contextRef="#ctx0" brushRef="#br0" timeOffset="46774.63">29909 11334 0,'0'-29'0,"-28"29"15,28-28-15,0 0 0,28 28 32,-28 28-32,28-28 15,1 28-15,27 1 0,-28 27 0,1-28 16,27 29-16,-28 0 0,1-29 0,-1 28 16,0 1-16,0-1 0,1 1 0,-1-1 15,0 1-15,-28-1 0,29 1 0,-29-29 16,0 29-16,0-29 0,0 29 0,0-29 15</inkml:trace>
  <inkml:trace contextRef="#ctx0" brushRef="#br0" timeOffset="46991.38">30531 11475 0,'0'-28'0,"-28"28"16,-29 0-1,29 0-15,0 28 16,-1-28-16,1 57 0,-29-29 0,1 0 16,28 0-16,-29 29 0,1-29 0,-1 29 15,1-1-15,-1 1 0,0-1 16,1 1-16,28-1 0,-29 1 0,29-29 16,0 0-16,28 1 0,-29-1 0</inkml:trace>
  <inkml:trace contextRef="#ctx0" brushRef="#br0" timeOffset="47424.56">30587 11955 0,'29'0'16,"-1"-28"-1,-28 0 1,-28 28 15,28 56-31,-29-56 16,29 29-16,-28-1 0,0 0 16,28 1-16,0 27 0,-28-28 0,28 1 15,0 27-15,-29-28 0,29 1 0,0-1 16,0 0-16,0 0 0,0 1 15,57-29-15,-29 0 16,0-29-16,1-27 16,-1 28-16,29-29 0,-29 29 0,0 0 15,-28-1-15,28 1 0,1 0 0,-1 0 16,-28-1-16,28 29 0,-28 29 31,0-1-31,0 0 0,-28 0 16,28 1-16,0-1 0,-28 0 0,28 0 15,0 29-15,0-29 0,0 0 0,0 1 16,0-1-16,0 0 0</inkml:trace>
  <inkml:trace contextRef="#ctx0" brushRef="#br0" timeOffset="47674.75">31266 11729 0,'-28'0'0,"56"0"47,0 0-31,0 29-1,1-29-15,-29 28 16,28-28-16</inkml:trace>
  <inkml:trace contextRef="#ctx0" brushRef="#br0" timeOffset="47841.8">31238 11955 0,'0'29'16,"-29"-1"-16,1-28 0,0 28 0,28 1 15,-28-29-15,28 28 16,0 0 0,28-28-16,28 0 0,-27 0 15,-1 0-15,0 0 16,0 0-16,1 0 16</inkml:trace>
  <inkml:trace contextRef="#ctx0" brushRef="#br0" timeOffset="48457.65">32340 12125 0,'0'-28'0,"28"28"16,-28-28 0,0-1-16,0 1 15,0 0-15,0-1 0,0 1 16,0 0-16,0 0 0,-28-1 16,28 1-16,-28 28 0,0 0 0,28-28 15,-29 28-15,1 0 0,0-28 0,0 28 16,-1 0-16,-27 0 0,27 0 0,1 56 15,0-56-15,-29 57 0,29-29 0,0 0 16,0 29-16,-29-29 0,57 29 0,-28-1 16,-1-28-16,29 29 0,-28-29 15,28 29-15,0-29 0,0 0 0,0 0 16,57-28-16,-57 29 0,28-29 0,0 0 16,1 0-16,-1 0 0,0-29 0,0 29 15,29-56-15,-29 28 0,0 28 0,1-29 16,-1 1-16,0 28 0,-28-28 0,29 28 15,-29-28-15,0 84 32,-29-56-32,29 28 0,-28 1 15,28-1-15,-28 0 0,28 0 0,-29 1 16,29-1-16</inkml:trace>
  <inkml:trace contextRef="#ctx0" brushRef="#br0" timeOffset="48891.42">32510 11645 0,'-29'28'16,"1"-28"-1,56-28 32,1-1-47,-1-27 16,0 28-16,1-1 0,-29 1 16,28 28-16,-28-28 0,28 28 0,-28-29 15,28 29-15,-28 29 47,0 27-31,0-27-16,0-1 15,0 0-15,0 0 0,0 1 16,0-1-16,0 0 0,29 0 16,-29 1-16,0-1 0,0 0 15</inkml:trace>
  <inkml:trace contextRef="#ctx0" brushRef="#br0" timeOffset="49491.73">33047 12210 0,'0'-28'16,"28"28"0,-28-29-16,0 1 15,28 0-15,-28 0 0,0-1 16,0 1-16,0 0 0,0-1 16,-28 1-16,-28 0 0,27 0 15,1 28-15,0 0 0,-29 0 16,29 0-16,0 28 0,-1 0 0,1 0 15,0 29-15,0-29 0,-1 29 0,1-1 16,28 1-16,-28-1 0,28 1 0,0-1 16,0-27-16,0 27 0,0-27 15,28 27-15,-28-28 0,57-28 0,-29 29 0,0-29 16,0 0-16,1 0 0,-1 0 16,0 0-16,1-29 0,-1 1 0</inkml:trace>
  <inkml:trace contextRef="#ctx0" brushRef="#br0" timeOffset="51241.35">30361 12577 0,'0'-28'0,"29"28"16,-29 57 15,0-29-31,0 0 15,28 0-15,-28 1 0,0 27 0,0 1 16,0-29-16,0 28 0,0 1 0,0 0 16,0 27-16,-28-27 0,28-1 0,-29 1 15,29-1-15,-56 1 0,56-1 0,-29 1 16,29-29-16,-28 29 0,28-29 0,0 0 16</inkml:trace>
  <inkml:trace contextRef="#ctx0" brushRef="#br0" timeOffset="51541.54">30022 13058 0,'0'28'16,"0"0"-1,28 1-15,-28-1 16,0 0-16,0 0 0,29 1 0,-29-1 16,0 28-16,0-27 0,0 27 0,0 1 15,0-29-15,0 29 0,0-1 16,0-28-16,0 29 0,0-29 0,0 0 16,0 1-16,0-1 0,28 0 0,0-28 15,0 0-15,29 0 0,-29 0 0,29 0 16,-1-56-16,1 27 0,28 1 0,-29-28 15,1-1-15,-1 29 0,1-29 0,-1 1 16,-27-1-16</inkml:trace>
  <inkml:trace contextRef="#ctx0" brushRef="#br0" timeOffset="52407.89">28580 14499 0,'0'-28'16,"57"28"-1,-29 0 1,29-28-16,-29 28 0,28 0 0,-27 0 16,27 0-16,1 0 0,-1 0 0,1 0 15,-1 0-15,1 28 0,-1-28 0,-27 0 16,27 0-16,-27 28 0,-1-28 0,0 0 15,0 0-15</inkml:trace>
  <inkml:trace contextRef="#ctx0" brushRef="#br0" timeOffset="52623.87">29146 14499 0,'0'29'47,"0"27"-32,0-28-15,0 1 0,-29-1 0,29 0 16,0 0-16,-28 29 0,28-29 0,-28 0 16,28 29-16,0-29 0,0 0 15,-28 29-15,28-29 0,0 1 0</inkml:trace>
  <inkml:trace contextRef="#ctx0" brushRef="#br0" timeOffset="53058.12">29598 14782 0,'0'-28'15,"28"28"-15,-56 28 63,28 28-47,0-27-16,-28-1 0,28 0 0,0 0 15,-29 1-15,29-1 0,0 0 0,0 1 16,0-1-16,0 0 0,0 0 15,57-28-15,-29 0 16,-28-28-16,29 28 0,-1-56 0,0 27 16,0 1-16,1 0 0,-1-1 15,-28 1-15,28 28 0,-28-28 0,28 0 16,-56 56 15,28 0-15,-28-28-16,28 57 0,0-29 15,-28 0-15,28 1 0,0-1 16,0 0-16,0 0 0,0 1 16</inkml:trace>
  <inkml:trace contextRef="#ctx0" brushRef="#br0" timeOffset="53541.08">30361 15065 0,'29'0'0,"-29"28"31,0 0-15,-57-28-16,57 28 0,-28 1 15,-1-1-15,1 0 0,0 0 0,0 1 16,-1-1-16,1 28 0</inkml:trace>
  <inkml:trace contextRef="#ctx0" brushRef="#br0" timeOffset="53891.17">31266 14245 0,'0'-28'15,"-28"28"-15,28 56 32,0-28-32,0 1 0,0 27 15,0-28-15,0 1 0,0 27 0,0 1 16,0-1-16,0 1 0,-29-29 0,29 29 16,-28 27-16,28-27 0,-56-1 0,56 1 15,-29 0-15,29-29 0,0 28 0,0-27 16,0-1-16,0 0 0,0 0 15</inkml:trace>
  <inkml:trace contextRef="#ctx0" brushRef="#br0" timeOffset="54140.71">31379 14104 0,'-28'0'0,"28"-29"0,0 1 16,0 56 15,56-28-31,-27 29 16,-1-29-16,0 28 16,-28 0-16,28-28 15,1 0-15,-29 28 0,28-28 0,-28 29 16,28-29-16,-28 28 0,28-28 0</inkml:trace>
  <inkml:trace contextRef="#ctx0" brushRef="#br0" timeOffset="54324.95">31294 14556 0,'28'0'31,"1"0"-31,-1 0 16,0 0-16,1 0 0,-1 0 16,0 0-16,0 0 15,1 28-15,-29 29 16</inkml:trace>
  <inkml:trace contextRef="#ctx0" brushRef="#br0" timeOffset="54790.81">31577 14725 0,'0'29'31,"0"-1"-31,-28 0 16,28 0-16,0 1 0,-29-1 15,29 0-15,0 29 0,0-29 0,0 0 16,0 1-16,0-1 0,0 28 0,0-27 16,0-1-16,57 0 0,-57 0 15,28-28-15,0 0 0,1 0 16,-1-28-16,0 28 15,0-56-15,1 27 0,-1 1 0,-28-28 16,28 27-16,1 1 0,-1 0 0,-28-1 16,0 1-16,28 0 0,-28 0 0,0-1 15,-28 86 17,0-29-32,28 0 15,-29 1-15,29-1 0,0 0 0,0 1 16,-28-1-16,28 0 0,-28 29 0,28-29 15,-29 28-15,29-27 0,-28-1 16,0 28-16,0-27 0</inkml:trace>
  <inkml:trace contextRef="#ctx0" brushRef="#br0" timeOffset="55308.28">29513 15997 0,'0'-28'0,"0"0"15,0 56 17,0 0-17,0 1-15,0-1 16,0 0-16,0 0 0,0 1 0,0-1 15,0 0-15,0 0 0,0 1 16,0-1-16,0 0 0,0 0 16</inkml:trace>
  <inkml:trace contextRef="#ctx0" brushRef="#br0" timeOffset="55608.21">29626 15884 0,'29'0'16,"-1"0"-1,0 0 1,0 0-16,1 0 0,-1 0 0,0 0 16,0 28-16,1-28 0,27 0 0,-27 29 15,-1-29-15,0 0 0,0 0 0,1 0 16,-1 0-16,0 0 0,0 0 0,1 0 15,-1 0-15,0 0 0,0 0 16,-28 28 15,0 0-31,0 1 0,0-1 16,0 0-16,0 0 0,-28 1 0,28-1 16,0 0-16,-28 29 0,28-29 0,-28 0 15</inkml:trace>
  <inkml:trace contextRef="#ctx0" brushRef="#br0" timeOffset="55792.5">29626 16393 0,'29'0'15,"-29"-28"1,28 28-16,0 0 0,0 0 0,1 0 15,-1 0-15,28 0 0,1 0 16,-29 0-16,29 0 0,-29 0 0,0 0 16</inkml:trace>
  <inkml:trace contextRef="#ctx0" brushRef="#br0" timeOffset="56040.84">30192 15460 0,'0'-28'0,"-29"0"16,29 56-1,0 28 1,0-27-16,29-1 0,-29 29 16,0-1-16,0-28 0,0 29 0,0-1 15,0 1-15,0 28 0,-29-29 0,29 29 16,-28-28-16,28 27 0,-56-27 0,27 28 15,1-1-15,0 1 0,0-28 0,-1 28 16,29-29-16,-28 1 0</inkml:trace>
  <inkml:trace contextRef="#ctx0" brushRef="#br0" timeOffset="56374.12">31294 15715 0,'-56'0'16,"27"0"-1,1 28 17,28 0-32,-28-28 15,28 28-15,-28 1 0,-1-1 0,29 0 16,-28 0-16,0 1 0,-1-1 0,1 0 16,0 1-16,28-1 0,-28-28 0,-1 28 15,1 0-15,0 1 0</inkml:trace>
  <inkml:trace contextRef="#ctx0" brushRef="#br0" timeOffset="57241.53">31011 15404 0,'-28'0'15,"28"-29"1,28 29 0,1 0-1,-29 57-15,28-57 0,-28 28 0,28-28 16,-28 28-16,29 1 0,-29-1 0,28 0 16,-28 1-16,0-1 0,0 0 15,0 0-15,0 1 0</inkml:trace>
  <inkml:trace contextRef="#ctx0" brushRef="#br0" timeOffset="58074.35">30785 16054 0,'-28'0'16,"0"0"-16,56-57 31,0 57-15,29-28-16,-29 0 15,0 28-15,1-29 0,-1 29 16,0 0-16,0 0 16,1-28-16,-1 28 0,0 0 15,1 0-15,-1 0 0,0 0 16,0 0-16,-28-28 0,29 28 0,-1-28 16,0-1-16,0 1 15,-28 0 1,-28 56 46,0 0-46,28 1-16,-28-29 0,28 28 16,-29 0-16,29 0 15,-28 1-15,0-1 0,28 0 16,-28-28-16,28 29 0,-29-1 0,29 0 15,-28 0-15,28 1 0,-28-1 0,-1 28 16,1-27-16,0-1 0,0 28 16,-1-27-16,1-1 0,0 0 0,0 29 15,-1-29-15,1 0 0,0 1 16,0-1-16,-1 0 0,1-28 0,28 28 16,-28-28-16,28 29 0,-29-29 0,1 0 15,0 0-15,56 0 94,0 0-78,1 0-16,-1 0 15,0 0-15,1 0 0,-1 0 0,0 0 16,0 0-16,1 0 0,27 28 0,-28-28 15,29 28-15,-29-28 0,29 28 0,-1-28 16,1 29-16,-1-29 0,1 28 0,-1-28 16,1 28-16,-29-28 0,29 0 0,-1 0 15,-27 0-15,-1 28 0,0-28 0</inkml:trace>
  <inkml:trace contextRef="#ctx0" brushRef="#br0" timeOffset="58440.55">31577 16082 0,'-28'0'0,"28"-28"16,28 28-1,28 0-15,-27 0 0,-1 0 16,28 0-16,-27 0 0,27 0 0,1 0 15,-1 28-15,1-28 0,-29 0 0,29 0 16,-1 0-16,1 0 0,-1 0 0,-27 0 16,27 0-16,-28-28 0</inkml:trace>
  <inkml:trace contextRef="#ctx0" brushRef="#br0" timeOffset="58692.42">32595 16563 0,'0'28'16,"0"0"0,0 0-16,28-28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41:40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25216 7575 0,'0'28'0,"-28"0"0,28 0 16,-28 1-16,28-1 0,-57 0 0,57 0 15,-28 29-15,28-29 0,-28 0 0,28 29 16,0-29-16,0 29 0,-29-1 0,29 1 15,-28-1-15,28 29 0,-28-28 0,28 27 16,-28 1-16,28-28 0,-29 28 0,1-1 16,28-27-16,-28 28 0,28-29 0,-29 1 15,29-1-15,-28 1 0</inkml:trace>
  <inkml:trace contextRef="#ctx0" brushRef="#br0" timeOffset="282.48">24651 8818 0,'0'-28'0,"0"56"32,-28 29-17,28-29-15,0 0 0,0 0 0,0 29 16,0 0-16,0-1 0,0 1 15,0-29-15,0 28 0,28 1 0,-28-1 16,0 1-16,0-29 0,28 1 0,-28-1 16,0 0-16,28-28 0,1 0 15,-1 0-15,0 0 0,0-28 0,29 0 16,0-29-16,-1 29 0,1-29 0,27 1 16,-27-1-16,0 1 0</inkml:trace>
  <inkml:trace contextRef="#ctx0" brushRef="#br0" timeOffset="632.54">24820 9610 0,'0'-29'0,"29"1"0,-29 0 0,28 0 16,-28-1-1,0 86 1,0-1 0,0-27-16,0 27 0,-28-28 0,28 29 15,-29 28-15,29-29 0,-28 29 0,0-28 16,0 27-16,-1-27 0,1 28 0,0-1 15,-29 1-15,29 0 0,0 0 0,-29 0 16,29-1-16,0-27 0,-1-1 0,1 1 16,0 0-16,0-29 0,28 0 0,0 0 15</inkml:trace>
  <inkml:trace contextRef="#ctx0" brushRef="#br0" timeOffset="966.76">24255 10344 0,'0'-28'16,"0"85"30,28-29-30,-28 28-16,0-27 0,0 27 0,0-27 16,0 27-16,0 1 0,0-1 0,0 1 15,-28 27-15,28-27 0,0 0 0,-28 27 16,28-27-16,0-29 0,0 29 0,0-29 16,0 0-16,0 0 0,56-28 0,-27 0 15,-1 0-15,28-56 0,-27 28 0,27-29 16,1 1-16,-1-1 0,1 1 0,-1-29 15,1 28-15,-29 1 0,29-1 0,-29 1 16,0-1-16,-28 29 0</inkml:trace>
  <inkml:trace contextRef="#ctx0" brushRef="#br0" timeOffset="2400.3">25131 7235 0,'0'-28'0,"-28"28"0,0 0 16,0 0-16,-1 0 16,1 0-16,28 28 0,-28-28 0,0 57 15,-1-57-15,1 28 0,0 0 0,28 1 16,-29-1-16,29 0 0,0 0 0,-28 29 16,28-29-16,0 1 0,0 27 0,57-28 15,-57 1-15,56-1 0,-27 0 16,27 0-16,-28 1 0,29-29 0,-1 0 0,-27 0 15,27 0-15,1 0 0,-1-29 0,-27 29 16,27-28-16,-28 0 0,1-29 16,-1 29-16,0 0 0,0-29 0,1 29 15,-29 0-15,0-29 0,0 29 0,0 0 16,-29-1-16,29 1 0,-84 0 0,27 28 16,1 0-16</inkml:trace>
  <inkml:trace contextRef="#ctx0" brushRef="#br0" timeOffset="2983.5">24736 9864 0,'0'-28'0,"0"-1"16,28 29-16,-28-28 16,0 0-1,0 0-15,-57 28 0,57-29 16,-28 29-16,0 0 16,0 0-16,-1 0 15,1 0 1,0 0-16,28 29 0,-28-1 15,28 0-15,-29 0 16,29 1-16,-28 27 0,28-28 0,0 29 16,0-29-16,0 29 0,0-29 0,0 0 15,0 29-15,28-29 0,29 0 16,-29-28-16,0 0 0,1 0 0,-1 0 16,28-28-16,-27 28 0,27-56 0,1-1 15,-29 29-15,0-29 0,29 29 0,-29-29 16,-28 29-16,28-28 0,-28 27 0,0-27 15,0 28-15,-28-1 0,28-27 0,-56 28 16,-1-1-16,29 1 0,-29 0 0,29 28 16,-29-28-16,1 28 0</inkml:trace>
  <inkml:trace contextRef="#ctx0" brushRef="#br0" timeOffset="3548.5">24425 11192 0,'0'-28'0,"0"0"15,-29 28-15,29-28 16,-28 28-16,28-29 0,-28 29 0,0 0 15,-1 0 1,1 0-16,28 29 16,-28-29-16,28 28 0,-28 0 0,-1 0 15,29 1-15,-28 27 0,0-28 0,28 29 16,-29-1-16,1 1 0,0 0 0,28-1 16,-28-28-16,28 29 0,-29-1 0,29 1 15,0-1-15,0 1 0,0-29 0,57 29 16,-57-1-16,28-27 0,0-1 0,29 0 15,-29 0-15,29 1 0,-29-29 0,29 0 16,-1 0-16,1-29 0,-1 1 0,-27 0 16,27-29-16,-28 29 0,1-29 0,-1 1 15,0 28-15,-28-29 0,0 1 16,0-1-16,0 29 0,-28-29 0,-29 1 16,29 28-16,-28-29 0,-1 29 0,0-29 15</inkml:trace>
  <inkml:trace contextRef="#ctx0" brushRef="#br0" timeOffset="4598.85">24651 6953 0,'-28'0'0,"28"-29"0,28 86 16,0-29 0,29 29-16,-1-1 0,1 1 15,-1-1-15,29 29 0,0-28 0,0 27 16,0 1-16,-1 0 0,-27 0 0,28 0 15,-1-1-15,-27-27 0,0 0 0,-29-1 16,28 1-16</inkml:trace>
  <inkml:trace contextRef="#ctx0" brushRef="#br0" timeOffset="4782.74">26064 7179 0,'-56'0'0,"-1"0"0,29 28 16,-29-28-16,29 0 0,-28 28 0,-1 1 16,1-1-16,-1 0 0,0 0 0,1 29 15,-1-29-15,1 29 0,-1-1 0,-27 1 16,27-1-16,0 1 0,-27-1 0,27 1 16</inkml:trace>
  <inkml:trace contextRef="#ctx0" brushRef="#br0" timeOffset="5165.46">24538 9044 0,'0'-28'0,"0"85"16,0-29 0,0 28-16,0 1 0,28-1 0,0 1 15,29-1-15,-1 29 0,1 0 0,-1-28 16,1 27-16,0 1 0,27-28 0,-27 27 16,-1-27-16,29 0 0,-28 27 0</inkml:trace>
  <inkml:trace contextRef="#ctx0" brushRef="#br0" timeOffset="5349.34">25697 9468 0,'-28'-28'0,"-29"0"0,0 28 16,1 0-16,-29 0 0,29 0 0,-29 0 15,0 28-15,28-28 0,-27 57 0,27-29 16,1 0-16,-1 0 0,0 29 0,29-1 15,-28-27-15,-1 27 0,1 1 0,27-1 16,-27 29-16,-1-28 0</inkml:trace>
  <inkml:trace contextRef="#ctx0" brushRef="#br0" timeOffset="5767.35">23859 10825 0,'-28'-28'0,"0"-1"0,0 29 16,-1 0-16,29 29 15,0-1-15,29 28 0,-1-27 0,28 27 16,-27 29-16,27 0 0,29 0 0,-29-1 16,1 1-16,0 0 0,27 0 0,-27 0 15,-29-1-15,29 1 0,-1-28 0,1 27 16,-29 1-16,0-28 0,1-1 0</inkml:trace>
  <inkml:trace contextRef="#ctx0" brushRef="#br0" timeOffset="5999.7">24934 11164 0,'0'-28'16,"-57"28"-16,29 0 0,-29 0 15,29 0-15,0 28 0,-29-28 16,29 57-16,-29-1 0,1-28 0,28 29 15,-57-1-15,28 29 0,1-28 0,-29 28 16,28-29-16,-28 29 0,29 0 0,-1-29 16,-27 29-16,55-28 0,-27 27 0</inkml:trace>
  <inkml:trace contextRef="#ctx0" brushRef="#br0" timeOffset="8565.27">28185 7433 0,'0'-28'0,"-29"28"0,29-28 16,0 84-16,57-28 15,-1 29-15,1 0 0,-1 27 0,29 29 16,0 0-16,28 29 0,28-1 16,-27 0-16,-1 29 0,28-29 0,-28 29 15,0-1-15,0-27 0,-28 27 0,0-56 16,-29 29-16</inkml:trace>
  <inkml:trace contextRef="#ctx0" brushRef="#br0" timeOffset="8782.62">30079 7970 0,'0'-28'0,"-57"28"0,29 0 0,0 0 15,-29 28-15,0 1 0,-27 27 0,-1 1 16,0-1-16,0 29 0,-28 0 0,0-1 16,-28 1-16,-1 0 0,1 28 0,0-28 15,-1 0-15,1 28 0,0-28 0,28-1 16,-29 1-16,57-28 0,-28 27 0,57-55 16,-29 27-16</inkml:trace>
  <inkml:trace contextRef="#ctx0" brushRef="#br0" timeOffset="8983.17">30531 9977 0,'-28'28'16,"-1"-28"-1,1 0 1,56 0 0,29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42:58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24057 2204 0,'-28'-28'16,"0"28"-1,28-28-15,-29 28 16,29 56 31,0-27-31,-28-29-16,28 28 0,-56 28 15,27-27-15,1 27 0,0-28 0,-29 29 16,1 0-16,-1-1 0,1 1 0,-1-1 15,-28-28-15,29 29 0,-1-1 0,-28 1 16,29 0-16,-1-1 0,1-28 0,-1 29 16,29-29-16,-29 29 0,29-29 0,28 0 15,-28-28-15,28 28 0</inkml:trace>
  <inkml:trace contextRef="#ctx0" brushRef="#br0" timeOffset="333.58">22955 2996 0,'0'-28'0,"0"-1"16,0 1-16,0 0 16,0 56 30,-57 0-46,57 1 16,-28-1-16,28 0 0,-28 0 16,-1 1-16,1-1 0,0 28 0,-29-27 15,29 27-15,0-28 0,-1 29 0,1-29 16,0 0-16,0 1 0,28-1 0,0 0 16,28-28-1,28 0-15,1 0 0,0-28 0,-1 28 16,1-57-16,27 29 0,1 28 0,-28-28 15,-1 28-15,1-28 0,-29 28 0</inkml:trace>
  <inkml:trace contextRef="#ctx0" brushRef="#br0" timeOffset="851.54">24594 2091 0,'0'-28'0,"29"0"16,-29 0-16,0-1 0,0 1 0,0 0 15,0-1 1,-29 29-16,1 0 15,28 29 1,-28-1-16,0 0 16,-1 1-16,29-1 0,-28 0 0,28 29 15,-28-29-15,28 0 0,0 0 0,0 1 16,0 27-16,0-28 0,0 1 16,28-1-16,29-28 0,-29 0 15,0 0-15,0 0 0,1 0 0,-1-28 16,0 28-16,0-57 0,1 29 0,-1 0 15,-28-1-15,0 1 0,0 0 16,-57 0-16,29 28 0,0-29 16,0 29-16</inkml:trace>
  <inkml:trace contextRef="#ctx0" brushRef="#br0" timeOffset="1400.23">22163 3731 0,'0'-29'0,"0"1"16,0 0 0,-28 28-16,0 0 15,-1 0-15,1 0 16,28 56-16,-28-27 16,0-1-16,28 28 0,-29-27 0,29-1 15,0 0-15,-28 0 0,28 29 0,0-29 16,0 1-16,28-1 15,1-28-15,-1 0 0,0 0 16,0-28-16,29 28 0,-29-57 0,29 29 16,-1-1-16,-27 1 0,27-28 0,-28 27 15,1 1-15,-1 0 0,-28 0 0,0-1 16,0 1-16,0 0 0,-28 28 16,28-28-16,-57-1 0</inkml:trace>
  <inkml:trace contextRef="#ctx0" brushRef="#br0" timeOffset="3738.74">24510 1978 0,'28'-28'0,"0"0"0,0 28 16,1 0-16,-1 0 31,-28 28-31,28-28 0,-28 28 16,0 1-16,28-29 0,-28 28 0,0 0 15,29 0-15,-29 29 0,0-29 0,0 0 16,0 1-16,0 27 0,0-28 0,-57 1 16,57-1-16,-56 0 0,27 0 0,1 1 15,0-29-15,0 28 0,-1-28 16,1 0-16,0 0 0,-1 0 0,1 0 16,0-28-16,28-1 0,0 1 15,0-28-15,0 27 0,0-27 0,28-1 16,-28 29-16,28-28 0,1-1 0,-1 1 15,29 27-15,-29-27 0,0 27 0,0 1 16,1 0-16,-1 28 0,0 0 16,-28 56-1,0 1-15,0-29 0,0 1 16,-28-1-16,28 28 0,-28-27 0,28 27 16,-29-28-16,1 1 0,28 27 0,-28-28 15,0 1-15,-1-1 16,1 0-16,0-28 0,28 28 15,0-84 1,28 56-16,-28-57 0,28 29 16,1 0-16,27-29 0,-28 1 0,1 28 15,-1-29-15,0 29 0,0 0 0,1-1 16,-29 1-16,28 28 0,-28 57 16,0-29-16,-28 0 15,28 29-15,-29-29 0,29 28 0,-56-27 16,56 27-16,-28-28 0,28 1 0,-29-1 15,29 0-15,0 0 0,0 1 16</inkml:trace>
  <inkml:trace contextRef="#ctx0" brushRef="#br0" timeOffset="5400.05">22191 3759 0,'29'0'0,"-29"-28"16,28 28-16,0 0 16,1 0 15,-1 0-15,0 0-1,0 0-15,1 28 0,-1 0 16,-28 29-16,28-57 15,-28 28-15,0 0 0,0 0 0,0 1 16,0-1-16,0 0 0,-56 1 16,27-1-16,-27-28 15,28 28-15,-1-28 0,1 0 0,0 28 16,-1-28-16,1 0 0,0 0 0,0 0 16,-1 0-16,1-28 0,28-28 15,0 27-15,0 1 16,0 0-16,0-1 0,28-27 0,-28 28 15,57-1-15,-29 1 0,0 0 0,1 0 16,-1-1-16,29 1 0,-29 28 0,0-28 16,0 28-16,1 0 0,-1 0 0,0 0 15,0 28-15,1 0 16,-29 1-16,0 27 16,0-28-16,-29 1 0,-27-1 15,56 0-15,-57-28 16,29 0-16,0 28 0,0-28 15,-1 29-15,1-29 16,28-29 15,28-27-31,-28 28 0,29 28 16,-29-29-16,56 1 0,-28 0 0,1 0 16,-1 28-16,0-29 0,0 29 0,1-28 15,-1 28-15,0 0 16,-28 28-16,-56 1 15,56-1-15,-57 0 0,29 0 16,0 1-16,-1-1 0,1 0 0,0-28 16,0 28-16,28 1 0,-29-29 15,29 28-15,57-28 16,-29 0-16</inkml:trace>
  <inkml:trace contextRef="#ctx0" brushRef="#br0" timeOffset="8249.52">28552 2770 0,'-57'0'0,"29"0"0,0-29 16,0 29-16,-29 0 0,29 0 0,-29 57 16,29-57-16,-28 56 0,27-27 0,1-1 15,0 0-15,-1 1 0,29-1 0,0 28 16,0-27-16,0-1 0,0 0 0,29 0 16,-29 1-16,56-29 0,1 28 0,-29-28 15,0 0-15,29 0 0,-29 0 0,29-28 16,-29 28-16,0-29 0,-28 1 0,28 0 15,-28 0-15,0-1 0,0 1 0,-28 0 16,-28 0-16,27 28 0,-27-29 16,28 29-16,-29 0 0,1 0 0,-29 0 15</inkml:trace>
  <inkml:trace contextRef="#ctx0" brushRef="#br0" timeOffset="8566.2">27874 3505 0,'28'-29'15,"-28"1"-15,-57 28 16,29 57-16,0-29 15,-1 0-15,1 29 0,-28-29 0,-1 28 16,1 1-16,-1-1 0,-28 1 0,29 28 16,-29-29-16,0 1 0,0 28 0,0-1 15,1-27-15,-1 28 0,0-29 0,0 1 16,29 28-16,-1-29 0,1 1 0,-1-29 16,29 28-16,0-27 0,-1-1 0,29 0 15,-28-28-15,28 28 0</inkml:trace>
  <inkml:trace contextRef="#ctx0" brushRef="#br0" timeOffset="8900.1">26234 4324 0,'0'-28'15,"0"84"1,0-27 0,0-1-16,-28-28 0,28 57 0,-29-29 15,1 0-15,0 29 0,28-1 0,-28-28 16,-1 29-16,1-1 0,0-27 0,0 27 15,28-28-15,-29 1 0,29-1 0,0 0 16,0 1-16,29-1 0,55-28 16,-55 0-16,27-28 15,1 28-15,-1-57 0,1 29 0,28-29 0,-29 29 16,1-29-16,-1 29 0,1 0 0,-29-29 16</inkml:trace>
  <inkml:trace contextRef="#ctx0" brushRef="#br0" timeOffset="9299.82">26008 4974 0,'-28'-28'15,"-1"28"-15,-27 0 16,27 28-16,1-28 16,0 29-16,0-1 0,-1 0 0,1 0 15,0 1-15,0 27 0,-1-28 0,1 29 16,0-29-16,-1 29 0,1-29 0,0 28 15,28-27-15,0-1 0,0 0 16,0 1-16,28-29 0,0 0 0,29 28 0,-29-28 16,29 0-16,-1 0 0,-27-57 15,27 57-15,1-56 0,-1-1 0,1 29 16,-29 0-16,0-29 0,1 29 0,-1-29 16,-28 1-16,0 28 0,0-29 0,-57 29 15,29 0-15,-28-29 0</inkml:trace>
  <inkml:trace contextRef="#ctx0" brushRef="#br0" timeOffset="11119.07">24227 1356 0,'-28'0'31,"-1"0"-15,29 29-16,0-1 15,-28-28-15</inkml:trace>
  <inkml:trace contextRef="#ctx0" brushRef="#br0" timeOffset="11299.14">23916 2148 0,'-57'0'0,"57"28"0,-28-28 16,0 28-16,0 1 0,-1-1 16,29 0-16,0 0 0,0 1 15,0-1-15,0 0 0</inkml:trace>
  <inkml:trace contextRef="#ctx0" brushRef="#br0" timeOffset="11516.03">24029 2968 0,'0'28'16,"0"0"-1,56-28 1,-56 28-16,29-28 0,-1 29 0,0-29 16,1 28-16,-1 0 0,0 0 0,0 1 15,-28-1-15,0 0 0,29 0 16,-29 1-16</inkml:trace>
  <inkml:trace contextRef="#ctx0" brushRef="#br0" timeOffset="11683.01">24566 3335 0,'28'0'0,"-28"-28"16,29 28 0,-1-29-16,0 29 15,0 0-15,1 0 0,-1 0 0,0 0 16,0 0-16</inkml:trace>
  <inkml:trace contextRef="#ctx0" brushRef="#br0" timeOffset="11883.01">25414 2911 0,'0'-28'0,"0"-1"0,0 1 15,0 0 1,0 0-16,0-1 16,0 1-1</inkml:trace>
  <inkml:trace contextRef="#ctx0" brushRef="#br0" timeOffset="12066.24">25555 1865 0,'0'-28'0,"0"0"15,0-1-15,0 1 0,0 0 16,-28 0-16,28-1 0,0 1 16,0 0-16,-28 28 15,0 0 1</inkml:trace>
  <inkml:trace contextRef="#ctx0" brushRef="#br0" timeOffset="12249.54">25273 1215 0,'0'-28'0,"-57"28"0,57-28 15,-28 28-15,0-29 0,-1 29 0,1-28 16,0 28-16,0 0 0,-1 0 0,1 0 15,0 0-15,0 0 16,-1 0 0,29 28-16,-28-28 15,0 0-15</inkml:trace>
  <inkml:trace contextRef="#ctx0" brushRef="#br0" timeOffset="12932.89">28354 2233 0,'-56'0'0,"56"-29"0,-57 29 0,29 0 15,0 0-15,-29 0 0,29 0 16,-1 0-16,1 0 0,0 0 0,0 0 16,-1 29-16,1-1 0,0-28 15,28 28-15,-28 0 0,-1 1 0,1-1 16</inkml:trace>
  <inkml:trace contextRef="#ctx0" brushRef="#br0" timeOffset="13082.71">27393 2939 0,'0'29'0,"0"-1"0,0 0 0,0 0 16,0 1-16,0-1 0,0 28 15,0-27-15,0-1 0,0 28 16,0-27-16,28-1 0,-28 0 0,29 29 15,-29-29-15,28 0 0,0 1 0,0-1 16</inkml:trace>
  <inkml:trace contextRef="#ctx0" brushRef="#br0" timeOffset="13266.57">28467 4126 0,'28'0'0,"1"29"15,-1-29-15,0 0 0,1 0 0,27 0 16,-28 0-16,1 0 0,27 0 0,-28 0 16,29 0-16,0-29 0,-1 29 15,1 0-15,-29-28 0,28 28 0,1-28 16</inkml:trace>
  <inkml:trace contextRef="#ctx0" brushRef="#br0" timeOffset="13449.49">29570 3109 0,'0'-57'0,"0"1"0,0 28 16,-29-29-16,29 29 0,0-1 0,-28 1 16,28 0-16,-28 0 0,28-1 15,0 1-15,28 28 16,-28-28-16,28 0 0</inkml:trace>
  <inkml:trace contextRef="#ctx0" brushRef="#br0" timeOffset="13599.69">29117 1978 0,'-28'-28'0,"0"28"0,28-28 16,-28 28-16,-29 0 0,29-29 0,0 29 15,-1 0-15,1 0 0,0 0 16,28 29-16,-29-29 0,29 28 0</inkml:trace>
  <inkml:trace contextRef="#ctx0" brushRef="#br0" timeOffset="37847.85">11082 1385 0,'0'-29'0,"0"1"15,0 0-15,-29 28 16,1-28-1,28 56 32,0 0-31,0 0-16,0 1 0,0-1 0,0 0 16,0 1-16,0 27 0,0-28 0,0 29 15,-28-29-15,28 29 0,0-1 0,0-28 16,-28 1-16,28 27 0,-29-28 0,29 1 15,-28-29-15,28 28 0,0 0 0,-28-28 16</inkml:trace>
  <inkml:trace contextRef="#ctx0" brushRef="#br0" timeOffset="38064.96">11025 1356 0,'0'-28'16,"0"0"-16,0 0 0,0-1 15,28 86 17,1-29-17,-29 0-15,28 29 0,0-29 0,0 1 16,1 27-16,-29-28 0,28 1 0,0 27 16,0-28-16,-28 1 0,29-1 15,-1 0-15,-28 0 0,28 1 0,-28-1 16,29-28-16</inkml:trace>
  <inkml:trace contextRef="#ctx0" brushRef="#br0" timeOffset="38248.25">11562 1328 0,'0'28'15,"0"29"1,0-29-16,0 1 0,0-1 15,-28 0-15,28 0 0,0 1 0,0-1 16,0 28-16,0-27 0,0-1 0,0 0 16,0 0-16,0 1 0,0-1 15</inkml:trace>
  <inkml:trace contextRef="#ctx0" brushRef="#br0" timeOffset="38681.06">12014 1583 0,'0'-29'16,"0"1"-1,-56 28 1,28 28 15,-1 1-31,29-1 16,-28 0-16,28 29 0,-28-29 0,28 28 16,0-27-16,0 27 0,0-28 0,0 29 15,0-29-15,0 1 0,0-1 0,28 0 16,29-28-1,-29 0-15,0-28 0,0 28 0,1-57 16,-1 29-16,0-29 0,29 1 0,-29 28 16,-28-29-16,28 1 0,1 27 0,-29 1 15,0-28-15,0 27 0,0 1 0,0 0 16,-29 0-16,-27-1 16,28 29-16,-1-28 0,1 28 15,0 0-15,-1 0 0</inkml:trace>
  <inkml:trace contextRef="#ctx0" brushRef="#br0" timeOffset="39097.33">12495 1385 0,'-28'-29'16,"0"29"-1,84 0 17,-56 29-32,28-29 0,1 0 15,-1 28-15,0-28 0,0 0 16,1 0-16,-1 0 0,0 0 0,0 0 15,1 0-15,-1 0 16</inkml:trace>
  <inkml:trace contextRef="#ctx0" brushRef="#br0" timeOffset="39264.51">12693 1413 0,'0'28'0,"0"1"16,0-1-1,0 0-15,0 0 16,0 1-16,0-1 16,0 28-16,0-27 0,0-1 0,-28 0 15,28 29-15,-29-29 0,29 28 0,-56-27 16,56-1-16</inkml:trace>
  <inkml:trace contextRef="#ctx0" brushRef="#br0" timeOffset="39447.93">12439 2063 0,'0'-28'31,"28"28"-31,0-28 16,0 28-16,-28-29 15,29 29-15,-1 0 0,0 0 0,0-28 16,1 28-16,-1 0 0,0 0 15,0 0-15</inkml:trace>
  <inkml:trace contextRef="#ctx0" brushRef="#br0" timeOffset="39931.44">13371 1470 0,'-28'-29'16,"85"29"31,-29 29-47,0-29 0,0 28 15,1-28-15,-29 28 0,28-28 0,-28 28 16,28-28-16,-28 29 0,0-1 16,0 0-16,0 0 15,-28 1-15,0-1 0,-1 0 16,1 0-16,-28 1 0,27-1 0,-27 0 15,28 0-15,-29-28 0,29 29 0,0-29 16,-1 28-16,1 0 0,85-28 31,-29 0-31,0 0 0,29 0 0,-1 0 16,1 0-16,-29 0 0,28 0 16,-27 0-16,27 0 0,-27 0 0,-1 0 15,0 0-15,0 0 0</inkml:trace>
  <inkml:trace contextRef="#ctx0" brushRef="#br0" timeOffset="40297.64">13993 1696 0,'0'-57'0,"0"29"16,0 56 31,-28 0-47,28 1 16,-28 27-16,28-28 0,0 1 0,-28-1 15,28 28-15,0-27 0,0-1 0,0 0 16,0 1-16,56-1 0,1 0 15,-29-28-15,0 0 0,0-56 16,1 56-16,-1-57 0,0 29 16,0-1-16,1 1 0,-29 0 0,0 0 15,0-1-15,28 1 0,-28 0 0,0 0 16,0-1-16,-57 1 0,29 0 16,0 28-16,28-28 15,-28 28-15</inkml:trace>
  <inkml:trace contextRef="#ctx0" brushRef="#br0" timeOffset="40548.01">14559 1498 0,'0'28'16,"0"29"-16,0-29 15,-29 0-15,29 0 0,0 1 16,0-1-16,0 0 0,0 0 0,-28 29 16,28-29-16,0 0 0,0 1 0,0-1 15,0 0-15,0 1 0,0-1 16</inkml:trace>
  <inkml:trace contextRef="#ctx0" brushRef="#br0" timeOffset="40915.11">14870 1441 0,'0'-28'15,"0"0"-15,0 56 47,28-28-31,0 0-16,0 28 0,1-28 16,-1 0-16,0 0 0,1 0 15,-1 0-15,0 0 0,0 0 0,1 29 16,-1-29-16,0 0 0,0 0 0,1 0 15,-1 0-15,-28 28 16,0 0 0,0 0-1,-28-28-15,28 29 0,0-1 0,-29 0 16,29 0-16,0 29 0,-28-29 0,28 0 0,0 29 16,0-29-16,-28 29 0,0-29 15,28 29-15</inkml:trace>
  <inkml:trace contextRef="#ctx0" brushRef="#br0" timeOffset="41597.86">16142 1441 0,'0'-28'15,"28"28"-15,-28-28 0,0-1 0,28 1 16,1 0-16,-29 84 31,0-27-15,28-1-16,-28 0 0,0 1 16,0-1-16,0 28 0,0-27 0,0 27 15,0-28-15,0 29 0,0-1 16,-28 1-16,28-1 0,0-27 0,-29 27 15,29 1-15,0-1 0,0-27 0,0-1 16,0 28-16</inkml:trace>
  <inkml:trace contextRef="#ctx0" brushRef="#br0" timeOffset="41881.33">16396 1272 0,'57'28'47,"-29"0"-47,0-28 16,1 57-16,-1-29 0,0 0 0,0 1 16,1-1-16,-1 0 0,-28 0 15,0 1-15,0-1 0,0 0 16,0 0-16,0 1 0,-28-1 15,28 28-15,-29-56 0,29 57 0,-56-29 16,28 0-16,-1 1 0,-27-1 0,27 0 16,1 1-16,0-1 0,0 0 0,-1 0 15,1 1-15</inkml:trace>
  <inkml:trace contextRef="#ctx0" brushRef="#br0" timeOffset="42415.4">16990 1470 0,'28'0'47,"0"0"-32,1 28-15,-1 0 16,0 0-16,-28 1 16,0-1-16,28-28 15,-28 28-15,0 0 0,0 1 16,-28-1-16,28 0 16,-56-28-16,56 28 0,-29 1 0,1-1 15,0 0-15,0-28 0,-1 28 0,1 1 16,28-1-16,-28 0 0,0 1 0,28-1 15,-29 0-15,29 0 0,0 1 16,29-29-16,-1 0 16,0 0-16,0 0 0,1 0 15,-1 0-15,0-29 0,0 29 0,1 0 16,-1 0-16,0 0 0,0 0 16,1 0-16,-1 0 0</inkml:trace>
  <inkml:trace contextRef="#ctx0" brushRef="#br0" timeOffset="42681.43">17442 1385 0,'0'-29'15,"-28"29"-15,84 0 32,-27 0-17,-1 0-15,0 29 0,1-29 0,-1 0 16,0 0-16,0 0 0,1 0 0,-1 28 16,0-28-16,0 0 0,1 0 15,-1 0-15</inkml:trace>
  <inkml:trace contextRef="#ctx0" brushRef="#br0" timeOffset="42897.5">17668 1498 0,'0'28'31,"0"0"-31,0 1 15,0-1-15,0 0 0,0 29 0,0-29 16,0 0-16,0 29 0,0-29 0,0 28 16,-28-27-16,28 27 0,-28-27 0,28 27 15,-28 1-15,28-29 0,-29 28 0,29-27 16,0-1-16,0 0 0</inkml:trace>
  <inkml:trace contextRef="#ctx0" brushRef="#br0" timeOffset="43164.21">18205 1413 0,'0'28'15,"0"1"1,0-1-16,0 0 16,0 0-16,0 1 0,0-1 0,0 0 15,0 29-15,-28-1 0,28-28 0,0 29 16,-28-1-16,28 1 0,0-29 0,0 29 16,0-1-16,-28-27 0</inkml:trace>
  <inkml:trace contextRef="#ctx0" brushRef="#br0" timeOffset="44014.6">19336 1272 0,'0'-29'0,"0"1"15,0 0-15,28 28 16,1 0-16,-29 28 31,0 0-15,0 1-16,0-1 0,0 0 15,0 0-15,0 1 0,0-1 0,0 0 16,0 1-16,0-1 0,0 0 16,0 0-16,-29-28 0,29 29 15,-28-29-15,28 28 0,-28-28 0,0 0 16,-1 0 0,1 0-1,28 28 1,0 0-1,0 29-15,0-29 16,0 0-16,0 1 0,0-1 16,0 0-16,0 0 15,0 1-15,0-1 0,0 0 16,0 1-16,0-1 0,-28 0 0,28 0 16,-57 29-16,57-29 0,-28-28 0,28 28 15,-28 1-15,28-1 0,-28-28 0,28 28 16,28-28-1,-28-28-15,28 28 16,0-28-16,1 28 16,-1-29-16,0 29 0,0 0 15,1 0-15,-1-28 0,0 28 0,0-28 16,1 0-16</inkml:trace>
  <inkml:trace contextRef="#ctx0" brushRef="#br0" timeOffset="44231.42">19930 1159 0,'-28'0'16,"28"28"-16,-57 0 16,57 0-1,0 1-15,0-1 0,0 0 16,0 0-16,0 1 0,0-1 15,0 0-15,0 1 0,0-1 0,0 0 16,-28 0-16,28 1 16,-28-29-16</inkml:trace>
  <inkml:trace contextRef="#ctx0" brushRef="#br0" timeOffset="44396.97">19704 1583 0,'-29'0'0,"29"-29"15,-28 29-15,0 0 16,84 29-1,-27-29 1,-29 28-16,56-28 0,-27 0 16,-29 28-16,28-28 0,0 0 0,0 0 15,1 0 1</inkml:trace>
  <inkml:trace contextRef="#ctx0" brushRef="#br0" timeOffset="44680.5">19704 1837 0,'28'0'47,"0"0"-31,1 0-16,-1 0 15,0 56 1,0-56-16,-28 29 15,0-1-15,29 0 0,-29 1 16,0-1-16,0 0 0,-57 0 16,57 1-16,-28-1 0,28 0 15,-28 29-15,28-29 0,-29 0 0,29 0 16,0 1-16,-28-29 0,0 28 0,28 0 16,-29-28-1,29-28-15,0 0 0</inkml:trace>
  <inkml:trace contextRef="#ctx0" brushRef="#br0" timeOffset="44863.83">19902 1696 0,'-57'28'16,"29"0"0,28 0-16,-57 29 15,57-29-15,-28-28 0,28 28 0,-28 1 16,-1 27-16,1-27 0,28-1 0,-28 0 15,0 29-15,-1-29 0,1 0 0,0 0 16,28 29-16,-28-57 0,28 28 0,-29 0 16</inkml:trace>
  <inkml:trace contextRef="#ctx0" brushRef="#br0" timeOffset="45048.06">20326 1300 0,'-29'0'16,"29"28"-1,-28-28-15,28 28 0,-28-28 16,28 29-16,-28-1 0,-1 0 0,29 1 16,-28-1-16,0 0 0,0 0 15,-1 29-15,1-29 0,0 0 0,-1 1 16</inkml:trace>
  <inkml:trace contextRef="#ctx0" brushRef="#br0" timeOffset="45214.04">20156 1526 0,'28'0'0,"1"0"16,-1 0 0,0 0-16,0 0 15,1 0-15,-1 0 0,0 0 16,-28 28-1</inkml:trace>
  <inkml:trace contextRef="#ctx0" brushRef="#br0" timeOffset="45731.53">20128 1724 0,'0'-28'0,"0"56"32,28-28-1,0 0-31,-28 28 15,29-28-15,-29 28 0,28-28 0,0 29 16,0-1-16,1-28 16,-29 28-16,0 0 31,-29-28-15,1 0-1,0 0 1,28 29-1,-28-29-15,28 28 16,0 0-16,0 1 16,0-1-1,28-28-15,-28 28 0,28-28 16,-28 28-16,0 1 16,28-1-16,-28 0 0,0 0 15,0 1-15,0-1 0,0 0 0,0 0 16,0 1-16,-28-1 0,28 0 0,-28 0 15,28 1-15,-28-1 0,-1 0 16,1-28-16,28 29 0,-28-29 16,0 0-16,-1 0 0,1 0 0</inkml:trace>
  <inkml:trace contextRef="#ctx0" brushRef="#br0" timeOffset="45897.83">19986 2091 0,'0'-28'0,"29"28"0,-1 0 15,0 0-15,1 0 0,-1 0 0,0 0 16,29 28-16,-29-28 0,28 29 0,-27-29 16,27 28-16,-28-28 0,29 0 0,-29 0 15,1 28-15,-1-28 0,0 28 16,0-28-16,1 0 0</inkml:trace>
  <inkml:trace contextRef="#ctx0" brushRef="#br0" timeOffset="46530.71">20835 1611 0,'-29'0'0,"1"0"16,56 28 15,29-28-31,-29 0 16,0 28-16,1-28 0,-1 0 16,0 0-16,-28 29 0,28-29 15,1 0-15,-29 28 0,28-28 0,-28 28 16,28-28-16,-28 28 0,0 1 15,0-1-15,0 0 0,0 0 16,-28 1-16,0-1 16,28 0-16,-57 1 0,29-1 15,0 0-15,-1 0 0,1 1 0,28-1 16,-28 0-16,0 0 0,28 1 16</inkml:trace>
  <inkml:trace contextRef="#ctx0" brushRef="#br0" timeOffset="46713.74">20919 1809 0,'-28'0'0,"28"28"15,-28-28-15,28 28 16,56 0-16,-27 1 16,27-1-16,-28-28 15,1 28-15,-1 1 0,0-1 16,0-28-16,-28 28 0,29 0 0,-29 1 15,28-29-15,0 28 0</inkml:trace>
  <inkml:trace contextRef="#ctx0" brushRef="#br0" timeOffset="47163.89">21315 1696 0,'0'-29'0,"28"29"31,29 29-15,-29-1-16,0-28 15,1 0-15,-1 0 0,0 0 0,1 28 16,-1-28-16,0 0 0,0-28 15,1 28-15,-29-28 0,0-1 16,28 1-16,-28 0 0,0 0 0,0-1 16,0-27-16,0 28 0,0-29 0,0 29 15,-28-29-15,28 1 0,-29 27 0,29-27 16,-28 28-16,28-1 0,-28 1 0,28 0 16,-28 28-16,-1 0 15,1 56-15,28-27 16,0-1-16,0 28 0,0 1 0,0-1 15,-28 29-15,28 0 0,0 0 0,0 0 16,0-1-16,56 1 0,-56 0 0,29 0 16,-29-29-16,0 29 0,0-28 0,28-1 15,-28 1-15,28-1 0,-28-28 0,28 1 16,1-1-16,-1-28 0,0 0 16,-28-57-16,28 1 0</inkml:trace>
  <inkml:trace contextRef="#ctx0" brushRef="#br0" timeOffset="47380.18">21994 1611 0,'-29'0'0,"1"28"16,0 0-16,-1 1 16,1-29-1,0 28-15,28 0 0,-28-28 0,-1 28 16,1 1-16,-28-1 0,27 0 0,1 0 15,-28 29-15,-1-29 0,0 29 0,29-1 16,-28 1-16,-1-29 0,1 29 0,27-1 16,1-28-16,-29 1 0,57-1 15,-28 0-15,0-28 0</inkml:trace>
  <inkml:trace contextRef="#ctx0" brushRef="#br0" timeOffset="47515.21">21852 1356 0,'0'29'16,"-28"-29"-16,28 56 0,0-27 15,0-1-15,0 0 0,28 0 0,-28 1 16,28-29-16,-28 28 0,0 0 0</inkml:trace>
  <inkml:trace contextRef="#ctx0" brushRef="#br0" timeOffset="48880.45">10969 2996 0,'-29'0'15,"29"-28"-15,29 28 32,27 28-32,-28-28 15,1 0-15,-1 56 0,0-56 0,0 29 16,1-1-16,-1 0 0,0 0 0,0 1 15,1-1-15,-29 28 0,28-27 16,-28-1-16,0 0 0,0 29 0,0-29 16,0 0-16,0 1 0,-28-29 0,28 28 15,-57 0-15,29 0 0,0 1 0,-1-29 16,-27 28-16,28 0 0,-29-28 0,29 28 16,-29-28-16,29 0 0,-29 29 0,29-29 15,0 0-15,0 28 0,-1-28 0,1 0 16,28 28-16,28-28 15,57 0-15,-57 0 0,29 28 16,0-28-16,-1 0 0,1 0 0,-1 0 16,1 0-16,-1 0 0,1 0 0,-29 29 15,0-29-15,1 0 0</inkml:trace>
  <inkml:trace contextRef="#ctx0" brushRef="#br0" timeOffset="49063.9">11534 3561 0,'-28'28'0,"-1"-28"15,1 0-15,85 0 32,-1 0-17,-28 0-15,1 0 0,-1 0 0,0 0 16,1 0-16,-1 0 0</inkml:trace>
  <inkml:trace contextRef="#ctx0" brushRef="#br0" timeOffset="49580.39">12439 3335 0,'0'28'0,"0"-56"31,0 0-31,28 28 0,-28-29 16,0 1-16,0 0 0,0 0 15,0-1-15,-28 1 16,-1 28-16,1 0 16,0 0-16,-1-28 0,1 28 0,0 0 15,0 0-15,-1 28 16,1-28-16,28 28 0,-28 1 16,28-1-16,0 0 15,0 0-15,0 1 16,28-1-16,-28 0 0,28 0 15,-28 1-15,29-1 0,-1 0 0,0 1 16,-28-1-16,28 0 0,-28 0 0,0 1 16,29-1-16,-29 0 0,0 0 0,0 1 15,-57-1-15,57 0 0,-28-28 16,28 28-16,-57 1 0,29-29 0,-28 0 16,56 28-16,-29-28 0,1 0 15,0 0-15,-1 0 16,29-57-16,0 29 15</inkml:trace>
  <inkml:trace contextRef="#ctx0" brushRef="#br0" timeOffset="49863.41">12947 3165 0,'0'-28'0,"-28"56"31,0 1-15,0 27-16,-1-28 16,1 1-16,0-1 0,28 28 0,-29-27 15,1 27-15,0-27 0,0 27 0,-1 1 16,1-29-16,28 28 0,-28 1 0,0-29 15,28 29-15,-29-29 0,29 0 0,0 0 16,-28-28-16,28 29 0</inkml:trace>
  <inkml:trace contextRef="#ctx0" brushRef="#br0" timeOffset="50080.21">12976 3222 0,'28'-28'0,"0"28"15,-28 28 1,0 28-16,0-27 16,0-1-16,0 28 0,0 1 0,0-29 15,0 29-15,0 28 0,0-29 0,0 1 16,0-1-16,0 1 0,0-1 0,0 1 16,0-29-16,0 29 0,0-29 0,0 0 15,0 0-15,0 1 0,-28-29 16,0-29-1</inkml:trace>
  <inkml:trace contextRef="#ctx0" brushRef="#br0" timeOffset="50213.92">12749 3618 0,'29'0'31,"-1"28"-15,0-28-16,1 0 0,-1 28 0,28-28 15,-27 0-15,-1 0 0,0 0 16,0 0-16,1 0 0</inkml:trace>
  <inkml:trace contextRef="#ctx0" brushRef="#br0" timeOffset="50430.18">13456 3278 0,'-28'0'0,"0"0"0,28-28 16,56 28-1,1 0-15,-1-28 0,-27 28 16,27 0-16,1 0 0,-29 0 16,28 0-16,-27 0 0,27 0 0,-27 0 15,-1 0-15,0 0 0,0 0 0,1 0 16</inkml:trace>
  <inkml:trace contextRef="#ctx0" brushRef="#br0" timeOffset="50631.17">13824 3194 0,'-29'28'16,"1"0"-16,28 0 16,0 1-16,0-1 15,0 0-15,57 0 16,-57 29-16,0-29 0,0 29 0,0-29 15,0 57-15,0-29 0,0 1 0,0-1 16,-29 1-16,29-1 0,-28 1 0,28 0 16,-28-1-16,28-28 0,-28 1 0,28-1 15,-29 0-15,29 0 0</inkml:trace>
  <inkml:trace contextRef="#ctx0" brushRef="#br0" timeOffset="51730.75">15152 3024 0,'0'-28'0,"29"28"31,-1 0-15,0 0-16,0 0 0,1 0 15,-1 0-15,0 28 0,29-28 0,-29 28 16,29-28-16,-29 29 0,28-29 0,1 28 15,-29 0-15,29-28 0,-29 28 0,0-28 16,29 0-16,-29 29 0,0-29 16</inkml:trace>
  <inkml:trace contextRef="#ctx0" brushRef="#br0" timeOffset="52063.56">15916 3109 0,'-29'0'47,"1"28"-31,0 29-16,0-29 0,-1-28 15,1 56-15,0-27 0,-1-1 0,1 0 16,0 0-16,0 1 0,-1 27 0,-27-27 16,28-1-16,-1 0 0,1 0 0,0 1 15,28-1-15,-28 0 0,-1-28 16,1 28-16</inkml:trace>
  <inkml:trace contextRef="#ctx0" brushRef="#br0" timeOffset="52280.28">15633 3278 0,'0'57'0,"-28"-29"16,28 0-1,0 1-15,-29-1 0,29 0 0,0 1 0,0 27 16,0-28-16,0 1 0,0-1 16,0 28-16,0-27 0,0-1 0,-28 0 15,28 0-15,0 1 0,-28 27 0,28-28 16,0 1-16,-28-1 0,28 0 16</inkml:trace>
  <inkml:trace contextRef="#ctx0" brushRef="#br0" timeOffset="52430.18">15774 3618 0,'0'28'15,"0"0"1,0 0-16,0 1 16,57-29-16,-57 28 0,28-28 15,-28 28-15,57-28 0</inkml:trace>
  <inkml:trace contextRef="#ctx0" brushRef="#br0" timeOffset="53696.89">16368 3081 0,'0'-29'0,"0"1"0,28 28 16,-28-28-16,0 56 31,0 0-15,28 1-1,-28-1-15,29-28 0,-29 28 0,56-28 16,-27 28-16,-1 1 0,0-29 15,0 28-15,1-28 0,-29 28 16,0 0 0,-29-28-16,29 29 15,-56-29-15,56 28 0,-28-28 0,28 28 16,-57-28-16,29 0 0,28 28 16,0 1 30,28-29-46,0 28 16,-28 0-16,0 1 0,0-1 16,0 0-16,0 0 0,0 1 15,0-1-15,0 0 0,0 0 0,-28 1 16,28-1-16,-28 0 0,-1 0 16,1 1-16,0-1 0,0 0 0,-1 0 15,1 1-15,0-29 0,0 28 16,-1-28-16,1 0 0,0 0 15</inkml:trace>
  <inkml:trace contextRef="#ctx0" brushRef="#br0" timeOffset="53896.81">16283 3448 0,'28'28'0,"-28"1"15,0-1-15,29 0 16,-1 0-16,0 29 0,0-29 0,29 29 15,0-29-15,-1 28 0,1 1 0,-1-1 16,29-27-16,-28 27 0,27 1 0,-27-29 16,-1 29-16,29-29 0,-28 0 0,-1 0 15,1 1-15,-29-29 0,29 28 16,-29-28-16,28 0 0</inkml:trace>
  <inkml:trace contextRef="#ctx0" brushRef="#br0" timeOffset="54296.78">17075 2770 0,'-29'0'16,"1"-29"-16,0 29 0,0 0 16,56 0 15,0 0-15,29 29-16,-29-29 0,0 28 15,0-28-15,1 28 0,-1 0 0,0-28 16,1 29-16,-1-1 0,0-28 0,0 28 15,1-28-15,-1 29 0,0-1 16,-28 0-16,0 0 16,0 1-16,0-1 0,0 28 15,0-27-15,-28-1 0,28 28 0,-28 1 16,28-1-16,-29-27 0,29 56 0,-56-29 16,28 1-16,28-1 0,-29 1 0,29-29 15,-28 28-15</inkml:trace>
  <inkml:trace contextRef="#ctx0" brushRef="#br0" timeOffset="55063.71">16933 3081 0,'-28'0'0,"0"0"15,0 0-15,84 0 31,-28 28-31,1-28 0,-1 28 0,28-28 16,-27 28-16,-1 1 0,28-29 0,-27 28 16,-1-28-16,0 28 0,1-28 0,-1 28 15,0-28-15,0 29 0,1-29 16,-29 28-16,28-28 0,-28 28 0,28-28 16,-56 0 15,0 0-31,-29 0 15,29 0-15,0 0 0,-29 0 16,29 0-16,-1 0 0,1 0 0,0 28 16,0-28-16,28 29 31,28-29-15,0 0-16,0 28 15,1-28-15,-1 0 0,0 28 0,1-28 16,-1 29-16,-28-1 0,28-28 0,0 28 15,-28 0-15,29-28 0,-29 29 0,0-1 16,28-28-16,-28 28 16,-57-28-1,29 0-15,0 0 16,0 0-16,-1 0 0,1-28 16,0 0-16,-1 28 0,1 0 15,0 0-15,56 0 47,0 0-47,-28 28 0,29-28 16,-1 0-16,0 0 0,1 0 0,-29 28 15,28-28-15,0 28 16,-28 1-16,0-1 16,0 0-16,-28 0 15,0 1-15,-29-29 16,29 0-16,-1 0 0,1 0 15,0 0-15,0 0 0,-1 0 0,1 0 16,56 0 15,29 0-31,-29 0 0,29 0 16,-29 0-16,0 0 0,29 28 0,-29-28 16,0 0-16,29 0 0,-29 0 0,0 0 15,1 0-15,-1-28 16</inkml:trace>
  <inkml:trace contextRef="#ctx0" brushRef="#br0" timeOffset="55264.01">17668 2713 0,'0'-28'0,"-28"28"0,28 28 15,-28 29-15,28-1 16,0-28-16,0 29 0,0 28 0,-28-29 15,28 29-15,-29 0 0,1 0 16,0-1-16,-1 1 0,-27 28 0,28-28 16,-29 0-16,1 0 0,27-1 0,1 1 15,0-28-15,-1-1 0,1 1 0,28-1 16,-28-27-16,28-1 0</inkml:trace>
  <inkml:trace contextRef="#ctx0" brushRef="#br0" timeOffset="56097.07">18545 3137 0,'0'-28'0,"28"28"16,-28-28-16,28 28 0,-28-29 15,28 29-15,1-28 0,-29 0 0,28 28 16,-28-28-16,28-1 0,1 1 16,-58 56-1,1 1 1,0-1-16,28 0 16,-29 0-16,1 1 0,0-1 15,0 0-15,-1 0 0,1-28 16,0 29-16,0-1 0,-29 0 0,29 0 15,0 1-15,-1-1 0,1-28 0,0 28 16,-1-28-16,1 0 0</inkml:trace>
  <inkml:trace contextRef="#ctx0" brushRef="#br0" timeOffset="56313.68">18319 3250 0,'-29'0'0,"29"28"15,-28 1-15,28-1 16,-28 0-16,28 0 16,0 1-16,0-1 0,-29 0 15,29 1-15,0-1 0,-28 28 0,0 1 16,0-29-16,-1 29 0,1-1 0,0 1 16,0-29-16,-1 28 0,1-27 0,0 27 15,28-27-15,-29-1 0,29 0 16</inkml:trace>
  <inkml:trace contextRef="#ctx0" brushRef="#br0" timeOffset="56696.65">18432 3420 0,'28'0'0,"-28"-29"15,28 29 32,29 0-47,-29 29 16,0-29-16,0 0 0,-28 28 0,29-28 16,-1 0-16,0 0 0,1 0 15,-1 0-15,-28 28 0,28-28 16,-28 29 15,-28-29-15,28 28-16,-57-28 0,57 28 0,-28 0 15,0 1-15,-29-1 0,29 28 0,0-27 16,-1-1-16,1 0 0,-28 29 0,27-29 16,1 0-16,0 0 0,28 1 0,-28-1 15,-1 0-15,1-28 16</inkml:trace>
  <inkml:trace contextRef="#ctx0" brushRef="#br0" timeOffset="56863.71">18375 3533 0,'0'28'16,"28"-28"-1,-28 57-15,0-29 0,29 0 0,-1 0 16,0 29-16,29-29 0,-29 29 0,28-1 15,-27-28-15,27 29 0,1-29 0,-1 1 16,1-1-16,-1 28 0,-27-56 0,27 29 16,1-1-16</inkml:trace>
  <inkml:trace contextRef="#ctx0" brushRef="#br0" timeOffset="57463.68">19506 3391 0,'0'-28'0,"-28"28"16,84 0 15,-28 0-31,1 0 16,-1 0-16,0 0 0,0 0 0,29 0 15,-29 0-15,1 0 0,27 28 0,-28-28 16,29 0-16,-29 0 0,0 0 0,1 29 16,-1-29-16,0 28 0,1-28 0,-29 28 15,28-28-15,-28 29 0,0-1 16,0 0-16,0 0 16,-28-28-16,28 29 0,-29-1 0,29 0 15,-28 0-15,28 1 0,-57-1 0,29 0 16,28 0-16,-28 1 0,0-1 0,-1 0 15,1 0-15,0-28 0</inkml:trace>
  <inkml:trace contextRef="#ctx0" brushRef="#br0" timeOffset="57647.46">20015 3024 0,'0'28'0,"-29"-28"0,29 57 15,-28-29-15,28 29 0,-28-29 0,28 0 16,-28 29-16,28-29 0,0 28 0,0-27 16,-29 27-16,1-27 0,0-1 0,28 28 15,-28-27-15,-1 27 0,1-28 0,0 1 16,-1-1-16,1 0 0,0-28 0,0 28 16,-1-28-16</inkml:trace>
  <inkml:trace contextRef="#ctx0" brushRef="#br0" timeOffset="57979.61">19534 3363 0,'-28'0'16,"28"28"-16,-28-28 0,28 29 16,0-1-16,0 0 15,0 1-15,0-1 0,0 0 0,0 0 16,0 1-16,0-1 0,0 0 15,-57 0-15,57 1 0,-28-1 0,28 0 16,-29 0-16,29 1 0,-28-29 0,28 28 16,-28 0-16,28 0 0,-28-28 0,28 29 15,-29-29-15,29 28 16,57-28 15,-29 28-31,0-28 0,29 29 16,-29-1-16,29 0 0,-29 0 0,29 1 15,-1 27-15,29-28 0,-28 1 0,27-1 16,-27 0-16,28 0 0,0-28 0,-29 29 16,29-29-16</inkml:trace>
  <inkml:trace contextRef="#ctx0" brushRef="#br0" timeOffset="58846.66">17612 3957 0,'28'0'0,"-28"-29"0,28 1 16,-28 56 0,-28 29-16,28-29 15,0 1-15,0-1 0,0 28 0,0-27 16,0 27-16,28-28 0,-28 29 0,29-29 16,-29 29-16,28-29 0,-28 0 15,28 1-15,0-1 0,1 0 0,-1-28 16,0 28-16,0-28 0,1 0 15,27-28-15,-27 28 0,27-56 0,1-1 16,27 29-16,-27-29 0,28 1 0,0 27 16,-29-27-16,1 28 0,27-1 0,-55 1 15,-1 28-15,0 0 0,1 0 0,-29 28 16,28 1-16,-28-1 0,0 0 16,0 29-16,0-29 0,28 28 0,0-27 15,1-1-15,-1 0 0,28 1 0,1-1 16,-29-28-16,29 28 0,28-28 0,-29 0 15,1 0-15,27 0 0,1 0 0,-28 0 16,28 0-16,-29 0 0,29-28 16,-28 28-16,-1 0 0,1 0 0,-1 0 15,1-28-15,-29 28 0,0 0 0,1 0 16,-1 0-16,0 0 0,0 0 0,1 0 16,-1 28-16,0-28 0,0 56 15,1-27-15,-1-1 0,-28 0 16,28 0-16,-28 1 0,28-1 0,1 0 15,-1 0-15,-28 1 16,28-29-16</inkml:trace>
  <inkml:trace contextRef="#ctx0" brushRef="#br0" timeOffset="71862.83">15492 5540 0,'0'-29'0,"0"1"16,-29 28 0,58 0 46,-1 0-62,0 0 16,0 0-16,1 0 0,-1 0 0,0 0 15,0-28-15,1 28 0,-1-29 0,0 29 16,1-28-16,-1 0 0,0 28 0,0-28 16,-56 28 15,28 28-31,-56-28 0,56 28 0,-29 0 16,1 1-16,0-1 0,28 0 0,-29 1 15,29-1-15,-28 0 0,28 0 16,0 1-16,0-1 0,0 0 0,0 0 15,28-28 1,1 0-16,-1 0 16,0-28-16,1 28 0,-1-56 0,0 27 15,0 1-15,1 0 0,-1 0 0,0-1 16,-28-27-16,28 27 0,1 1 16,-29 0-16,0 0 0,0 84 31,0-28-31,-29 1 0,29 27 15,0 1-15,-28-1 0,28 1 16,0 28-16,0-29 0,-28 29 0,28 0 16,-28-29-16,28 29 0,-29 0 0,29 0 15,-28-29-15,0 29 0,28 0 0,-28-29 16,-1 29-16,29-28 0,-28-29 0,0 28 16,-1-27-16,1 27 0,0-28 0,0-28 15,-1 29-15,1-29 0,0 28 0,0-28 16,-1 0-16,1 0 0,0-57 15,0 29-15,28 0 0,-29 0 0,29-29 16,-28 1-16,28-1 0,0 1 0,0-1 16,0 1-16</inkml:trace>
  <inkml:trace contextRef="#ctx0" brushRef="#br0" timeOffset="72245.64">16170 6048 0,'28'0'16,"-28"-28"-1,0 0 1,0 0-16,29 28 16,-29-29-1,28 29 16,0 0-31,0 0 16,1 0-16,-1 0 16,0 0-16,-28 29 0,28-29 0,1 0 15,-1 0-15,0 28 0,1-28 16,-29 28 0,-29 0-1,1 1-15,28-1 16,-57-28-16,57 28 0,-28 0 0,0 1 15,28-1-15,0 0 0,-28 0 16,28 1-16,0-1 0,0 0 0,0 0 0,0 1 16,28-29-16,-28 28 0,56-28 15,1 0-15,-29 0 0</inkml:trace>
  <inkml:trace contextRef="#ctx0" brushRef="#br0" timeOffset="72413.08">16962 5568 0,'-29'-28'0,"-27"28"0,28-29 16,-1 29-1,58 29 1,27-29-16,-56 28 0,28-28 16,1 28-16,-1-28 0,0 0 15</inkml:trace>
  <inkml:trace contextRef="#ctx0" brushRef="#br0" timeOffset="72795.73">17244 5794 0,'-28'-28'0,"56"28"31,29 0-15,-29 0-16,0 0 0,1 28 0,27-28 16,-28 0-16,1 28 0,-1-28 0,0 0 15</inkml:trace>
  <inkml:trace contextRef="#ctx0" brushRef="#br0" timeOffset="72945.98">17301 6077 0,'-28'0'16,"-1"0"-16,58 0 31,27 0-31,1 0 0,-29 0 16,28 28-16,-27-28 0,27 0 0</inkml:trace>
  <inkml:trace contextRef="#ctx0" brushRef="#br0" timeOffset="73245.66">18205 5850 0,'-28'-28'16,"-28"28"-16,27 0 15,-27 0-15,56 28 16,-28-28-16,28 29 0,-29-1 0,1 0 16,28 29-16,-28-29 0,28 29 0,-29-1 15,29 1-15,0-1 0,0-28 0,0 29 16,0-1-16,0 1 0,57-29 0,-29 1 16,1-1-16,27-28 0,1 28 0,-1-28 15,1 0-15,-1-56 0,1 27 0,-1-27 16,1-1-16,-1 1 0,1-1 0,-29 1 15,-28-1-15,0 1 0,0-1 0,0 1 16,-56 27-16,-1-27 0,29 27 16,-57 1-16,29 0 0,-1 0 0</inkml:trace>
  <inkml:trace contextRef="#ctx0" brushRef="#br0" timeOffset="73929.02">20439 5540 0,'0'-29'0,"0"58"32,0 27-17,0 1-15,0-29 0,0 28 16,0 29-16,0-28 0,0 28 16,0-1-16,0-27 0,0 28 0,0-1 15,0-27-15,0-1 0,0 1 0,-29 0 16,29-1-16</inkml:trace>
  <inkml:trace contextRef="#ctx0" brushRef="#br0" timeOffset="74212.2">21428 5596 0,'-28'0'15,"0"0"-15,-1 0 16,1 0-16,0 0 16,28 28-16,-28-28 0,-1 29 0,1 27 15,0-28-15,-1 29 16,1-29-16,0 0 0,28 1 0,-28 27 15,-1-27-15,1-1 0,0 0 0,0 0 16</inkml:trace>
  <inkml:trace contextRef="#ctx0" brushRef="#br0" timeOffset="74495.45">21230 5737 0,'0'-28'0,"29"56"47,27 1-31,-28-29-16,1 28 0,-1-28 15,0 28-15,0-28 0,1 28 0,-1-28 0,0 29 16,-28-1 0,0 0-1,-28-28-15,28 29 0,-57-29 16,29 28-16,0-28 0,-29 28 0,29 0 15,-28 1-15,-1-29 0,29 28 0,-29 0 16,1 0-16,-1 1 0,1-1 0,27-28 16,-27 0-16,28 28 0,-1-28 0</inkml:trace>
  <inkml:trace contextRef="#ctx0" brushRef="#br0" timeOffset="74663.5">21174 5822 0,'0'-28'0,"0"84"15,0-27 1,0-1-16,28 0 0,0 29 16,29-29-16,-29 0 0,29 29 0,-1-29 15,1 0-15,28 29 0,-29-29 0,1 0 16,-1 1-16,1-1 0,-1-28 0,-28 28 16,1 0-16,-1-28 0</inkml:trace>
  <inkml:trace contextRef="#ctx0" brushRef="#br0" timeOffset="75264.02">20976 6274 0,'-28'0'0,"84"0"16,1 0-1,-29 0-15,28 0 0,-27 0 16,27 0-16,1 0 0,-1 0 0,-27 0 16,27 0-16,-28 0 0,1 0 15,-1 0-15,0 0 0,1 0 0,-1 0 16,0-28-16,0 28 0,-28-28 0,0 0 16,29 28-16,-29-29 0,0 1 15,0 0-15,0 0 0,-57-1 16,57 1-16,-28 0 0,28 0 0,-28-1 15,-1 29-15,1-28 0,0 28 0,-1-28 16,1 28-16,0 0 16,28 56-1,0-27-15,0-1 0,0 0 16,0 29-16,0-29 0,0 28 0,0 1 16,0-1-16,0 1 0,0-1 0,0-27 15,0 27-15,0 1 0,-28-1 0,28-27 16,-29 27-16,29-28 0,-28 29 15,28-29-15,-28 0 0,28 1 0,0-1 16,-28 0-16,-1-56 16,29-29-1,0 29-15,0 0 0,-28 0 16,28-1-16,-28-27 0,28 28 0,-29-1 16,29 1-16,-28 0 0,28 0 0,-28 28 15,28-29-15,-28 29 0,-1 0 31,1 0-31,0 0 16,0 0 0,-1 57-16,1-57 15,0 28-15,28 0 16</inkml:trace>
  <inkml:trace contextRef="#ctx0" brushRef="#br0" timeOffset="75428.92">21343 6387 0,'0'29'0,"29"-29"16,-29 56-16,28-56 0,-28 29 0,28-1 15,0-28-15,-28 28 0,29 0 16,-1-28-16,0 29 0,1-29 0,-1 28 16,0-28-16,0 28 0,1-28 0,-29 28 15,28 1-15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2:48.3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20665 16732 0,'-28'28'94,"28"1"-79,-29-1-15,29 0 16,-28 0-16,28 1 0,-28-1 16,0 28-16,28-27 0,-29-1 0,1 29 15,28-29-15,-28 28 0,-1-27 0,1 27 16,0-28-16,28 29 0,-28-29 0,28 0 16,-29 1-16,1-1 0,28 0 0,-28 1 15,0-1-15,28-56 63,28 28-48,-28-29-15,28 1 16,0 28-16,-28-28 0,29-1 16,-1 1-16,-28 0 15,28 0-15,-28-1 16,28 29-16,-28-28 15,29 28-15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40:15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15746 2402 0,'0'-28'0,"-28"28"15,-1-28-15,-27-1 16,28 1-16,-1 28 0,1-28 16,0 28-16,0-28 15,-1 28-15,1 0 0,0 0 16,0 0-16,-1 28 0,1-28 15,0 56-15,-29-27 0,29 27 16,-29 1-16,1 28 0,-1-29 0,1 29 16,-1 0-16,29-1 0,0 1 0,-1 0 15,29-28-15,0 27 0,0-27 0,29-1 16,-1-27-16,28-1 0,29 0 0,-28-28 16,28 0-16,28 0 0,-28-56 0,28 27 15,-29-27-15,29-1 0,-28 1 0,0-1 16,-28-27-16,-1 27 0,1 0 0,-57 29 15,28-28-15,-28-1 0,0 1 0,-57 27 16,29 1-16,-28-28 0,-1 27 0,-28-27 16,29 27-16,-29 1 0,0 0 0,0 0 15,1-1-15</inkml:trace>
  <inkml:trace contextRef="#ctx0" brushRef="#br0" timeOffset="299.72">15350 2544 0,'0'-29'0,"0"1"15,-28 28 1,28 28 0,0 1-16,28-29 15,-28 28-15,0 0 0,0 0 0,0 1 16,0-1-16,0 28 0,0-27 0,0 27 16,-28 1-16,28-1 0,-57 1 0,57-1 15,-28 1-15</inkml:trace>
  <inkml:trace contextRef="#ctx0" brushRef="#br0" timeOffset="767.07">16340 3081 0,'-29'0'0,"1"-29"0,0 29 16,0 0-16,28-28 0,-29 28 0,1-28 15,56 28 1,29 0-16,-1 0 15,1 28-15,56-28 0,0 57 0,28-57 16,1 28-16,-1 0 0,0 0 0,1 1 16,-1-1-16,-28 0 0,0 0 0,-28 29 15,28-29-15,-56-28 0,28 28 0,-29 1 16,1-1-16,-29 0 0,0-28 0</inkml:trace>
  <inkml:trace contextRef="#ctx0" brushRef="#br0" timeOffset="1166.5">17810 2911 0,'-29'-28'0,"1"28"0,0-29 0,0 29 16,-1-28-16,1 0 0,0 28 0,0-28 15,-1 28-15,1 0 0,28-29 16,57 86 0,-1-29-1,-28 0-15,29 1 0,-1-1 0,-27 0 16,27 1-16,1-1 0,-1 28 0,-27-27 15,27-1-15,-28 28 0,29-27 0,-29 27 16,0-28-16,1 29 0,-1-29 0,0 0 16,1 1-16,-29-1 0,0 0 0,0 1 15,0-1-15,-57 0 0,29 0 0,-1 1 16,-27-1-16,-1 0 0,1-28 0,-1 28 16,1 1-16,27-29 0,-27 28 15,-1-28-15,29 28 0</inkml:trace>
  <inkml:trace contextRef="#ctx0" brushRef="#br0" timeOffset="1734">19336 3505 0,'0'-29'16,"-28"1"-16,0 28 15,28-28-15,-29 28 16,1-29-16,-28 29 16,27 0-16,1 0 0,0 0 15,-29 0-15,29 0 0,-29 57 0,29-29 16,-28 1-16,-1 27 0,1 1 0,27 27 15,-27-27-15,27 28 0,1-1 0,0 1 16,0 0-16,28 0 0,0-29 0,0 29 16,56-28-16,1-1 0,-1-27 0,1-1 15,28-28-15,-1 28 0,30-28 0,-30-56 16,1 27-16,0 1 0,0-29 0,-29 1 16,1-1-16,-1 1 0,-27-1 0,-1 1 15,0-1-15,-28 1 0,0-29 16,0 28-16,0 1 0,-56-1 0,27 1 15,1-29-15,-28 29 0,-1-1 0,0 29 16,-27-29-16,27 1 0,1 27 0,-29 1 16,28 28-16,-28-28 0</inkml:trace>
  <inkml:trace contextRef="#ctx0" brushRef="#br0" timeOffset="2116.69">18743 3731 0,'-29'0'0,"-27"-29"0,27 1 0,1 28 15,0-28-15,0 28 0,-1 0 16,29-28-16,29 28 15,27 28-15,1-28 16,-29 28-16,29 0 0,-29 1 0,28-1 16,-27 0-16,-1 0 0,28 1 15,-27-1-15,-29 0 0,0 0 16,0 1-16,0-1 0,0 0 16,-29-28-16,29 29 0,-56-29 0,28 0 15,-29 28-15,29-28 0,-29 0 0,29 0 16,-29 0-16,29 0 0,0 0 0,0 0 15,-1 0-15,1 0 0,28 28 16,57-28-16,-57 28 0,56 1 16,-28-29-16,29 28 0,-29 0 0,29 0 15,-29 1-15</inkml:trace>
  <inkml:trace contextRef="#ctx0" brushRef="#br0" timeOffset="2566.88">18262 4635 0,'-28'0'31,"28"28"-15,-29 29-1,1-57-15,28 56 0,-56-27 0,27 27 16,-27 1-16,-1-1 0,1 29 0,-1 0 16,-28 0-16,1-1 0,-1 1 15,-28 0-15,28 28 0,-28-28 0,28 0 16,-28 28-16,28-28 0,0-1 0,29-27 16,-29-1-16,57 1 0,-29-1 0,57-27 15,-28-1-15,56-28 16,29-57-16,-57 29 0</inkml:trace>
  <inkml:trace contextRef="#ctx0" brushRef="#br0" timeOffset="3050.05">16707 5398 0,'0'-28'16,"28"0"-16,-28-1 16,-28 58 31,0-1-47,28 0 0,-28 29 15,-1-29-15,1 29 0,0-1 0,0 1 16,-1-1-16,-27 29 0,27-29 0,1 29 15,0-28-15,0 28 0,-1-29 0,1 1 16,28 27-16,0-55 0,0 27 0,0-28 16,28-28-16,29 29 0,-29-29 15,29 0-15,-1-57 0,29 29 0,0 0 16,-29-29-16,29 29 0,0-29 0,-28 29 16,-1 0-16,-28 0 0,1-1 0,-1 1 15,0 28-15</inkml:trace>
  <inkml:trace contextRef="#ctx0" brushRef="#br0" timeOffset="3550.31">16029 6472 0,'0'-28'0,"28"28"0,-28-28 0,0-1 16,0 1-1,0 0 1,-28 28-16,-1 0 15,1 0 1,0 0-16,0 28 0,-1-28 16,1 57-16,-28-57 0,27 28 0,1 29 15,-29-29-15,1 28 0,-1 1 0,29-1 16,-28 1-16,27-1 0,-27 29 0,28-28 16,-1-1-16,29 1 0,0-29 0,0 29 15,0-1-15,0-28 0,57 1 0,-29 27 16,0-28-16,29 1 0,-1-1 0,1-28 15,-1 28-15,1-28 0,28 28 0,-29-28 16,29 0-16,-28 0 0,-1 0 0,29 0 16,-28-56-16,-1 56 0,1-57 0,-1 29 15,-28 0-15,1 0 0,-1-29 16,0 1-16,-28 27 0,29-27 0,-29-29 16,0 28-16,0 1 0,-57-29 0,57 0 15,-57 29-15,29-29 0,-28 0 0,-1 0 16</inkml:trace>
  <inkml:trace contextRef="#ctx0" brushRef="#br0" timeOffset="4316.91">15859 6585 0,'0'-28'0,"-28"0"16,0 28-16,28-28 15,28 28 17,-28 28-17,56-28-15,-27 28 0,-1-28 0,0 57 16,0-57-16,1 28 0,-1 0 0,0 0 16,1 1-16,-1-1 0,0 0 15,0 0-15,-28 1 0,0-1 16,0 0-16,-28-28 15,28 28-15,-56-28 0,27 29 0,1-29 16,-29 0-16,29 28 0,0-28 0,-29 0 16,29 0-16,0 0 0,0 0 0,-1 0 15,1 0-15,28-28 16,28 28 0,-28-29-16,29 29 0,-1 0 15,28 0-15,-56 29 16,29-29-16,-29 28 0,28-28 0,-28 28 15,28-28-15,-28 29 0,28-1 16,-28 0 0,-28 0-1,-28 1-15,27-1 0,1-28 16,-28 28-16,27 0 0,-27 1 0,27-1 16,-27-28-16,28 28 0,-29-28 0,29 28 15,0-28-15,-1 0 0,1-56 16,28 28-16</inkml:trace>
  <inkml:trace contextRef="#ctx0" brushRef="#br0" timeOffset="5150.6">15633 3985 0,'0'-28'0,"28"-1"16,-28 1-16,0 56 47,0 1-31,0 27-16,0-27 0,0 27 0,28 1 15,-28 27-15,0 1 0,29 0 0,-29 28 16,0 0-16,0 0 0,0 0 0,0 0 15,0 0-15,0 0 0,0 0 0,0-28 16,0 28-16,0-28 0,0-28 0,0 27 16,0-55-16,0 27 0,28 1 0,-28-29 15,28 0-15,-28 1 0,29-29 0,-1 0 16,-28-29 0</inkml:trace>
  <inkml:trace contextRef="#ctx0" brushRef="#br0" timeOffset="5732.96">15661 3533 0,'28'0'0,"-28"-28"0,0-1 15,0 58 32,0-1-47,-28 0 16,28 29-16,-28-29 0,28 28 16,-28 1-16,-1-1 0,-27 1 0,28 28 15,-29 0-15,29-29 0,-29 29 0,1 0 16,-1-29-16,1 29 0,-1-28 0,1 27 15,-1-27-15,0-1 0,29 1 0,0-1 16,0-27-16,28-1 0,-29-28 0</inkml:trace>
  <inkml:trace contextRef="#ctx0" brushRef="#br0" timeOffset="6083.33">15661 3957 0,'0'-29'0,"0"1"16,0 0-16,0 0 16,57-1-16,-29 1 0,0 28 15,-28-28-15,0 84 16,0-27-1,0-1-15,0 0 16,0 0-16,0 1 0,0-1 16,57 0-16,-29 1 15,0-1-15,29 0 0,-29 0 16,0 1-16,29-1 0,-29 0 0,1 0 16,-1-28-16,0 29 0,0-1 0,1 0 15,-29 0-15,28 1 0,-28-1 16,0 0-16,28-28 0,-28 29 15</inkml:trace>
  <inkml:trace contextRef="#ctx0" brushRef="#br0" timeOffset="28582.8">11930 11814 0,'-57'0'15,"57"-28"-15,-28 28 0,0 0 16,56 0 15,0 28-15,0-28-16,-28 28 0,57-28 16,-57 29-16,28-1 0,-28 0 15,28-28-15,-28 28 0,29 1 16,-1-1-16,0-28 0,1 0 15,-1 0-15,0 0 0,29 0 0,-1 0 16,1-28-16,-1 28 0,1-29 0,28 1 16,-1 0-16,1 0 0,0-1 0,0 1 15,0 28-15,-1 0 0,1 0 0,0 0 16,0 0-16,-29 0 0,1 28 0,-1-28 16,-27 57-16,-1-29 0,0 0 0,1 1 15,-1-1-15,-28 0 0,0 1 16,0-1-16,28 0 0,-28 0 0,0 1 15,0-1-15,28 0 16,-28 0-16,29-28 0,-1 29 16,0-1-16,0-28 0,29 28 0,0-28 15,-1 28-15,1-28 0,-1 0 0,1 0 16,-1 0-16,29 0 0,-28 0 0,-1 0 16,1 0-16,-1 0 0,1 0 0,-1 0 15,-27 0-15,27 0 0,-28 0 0,29 0 16,-29 0-16,0 0 0,1 0 0,-1 0 15,28 0-15,-27 0 0,-1 0 0,0 29 16,1-29-16,-1 56 0,0-56 0,0 29 16,29-1-16,-29 0 0,0 29 0,29-29 15,-29 0-15,29 29 0,-1-29 0,1 0 16,-1 0-16,1 1 0,-29-1 16,29 0-16,-1-28 0,1 0 0,-29 0 15,29 0-15,-29 0 0,0 0 0,0 0 16,1-28-16,-29 0 15,0-1-15</inkml:trace>
  <inkml:trace contextRef="#ctx0" brushRef="#br0" timeOffset="40381.42">11251 13312 0,'0'-28'16,"0"0"-16,-28-1 16,28 58 46,0-1-62,0 0 16,0 0-16,0 1 0,0 27 0,-28-28 15,28 29-15,-29-29 0,29 29 0,-28-1 16,28 1-16,-56-1 0,56 1 16,-29-1-16,1-27 0,0 27 0,28 1 15,-28-29-15,-1 0 0,29 29 0,-28-29 16</inkml:trace>
  <inkml:trace contextRef="#ctx0" brushRef="#br0" timeOffset="40781.51">11421 13171 0,'0'-28'0,"0"-1"16,0 1-16,28 28 0,-28-28 16,0 0-16,28 28 0,1 0 15,-1 0 1,0 28-16,0-28 16,1 28-16,-1 0 0,0 1 0,1-1 15,27 0-15,-28 0 0,1 1 16,-1 27-16,-28-28 0,28 1 0,-28-1 15,28 0-15,-28 0 0,0 1 0,0 27 16,0-27-16,0-1 0,-56 28 0,28-27 16,-1 27-16,-27 1 0,-1-29 0,1 28 15,-29 1-15,28-29 0,-27 1 0,27-1 16,-28 28-16,29-27 0,-1-29 0,1 28 16,-1-28-16,29 28 0</inkml:trace>
  <inkml:trace contextRef="#ctx0" brushRef="#br0" timeOffset="41264.89">12749 13397 0,'0'-28'0,"29"28"0,-29-29 16,0 1 15,-29 28-31,1 0 16,0 28-1,0 1 1,-1-1-16,29 0 0,-28 0 15,-28 1-15,27 27 0,1-27 0,-28 27 16,27 1-16,-27-1 0,-1 1 0,29-1 16,-29 1-16,29-1 0,-28-27 0,27 27 15,-27-28-15,27 1 0,1-29 0,28 28 16,-28 0-16</inkml:trace>
  <inkml:trace contextRef="#ctx0" brushRef="#br0" timeOffset="41615.01">12947 13227 0,'0'-28'15,"-28"0"1,28 0-1,28 28 1,1 0 0,-29 28 15,0 0-15,0 0-16,0 29 0,0-29 15,0 29-15,0-1 0,0 1 0,0-1 16,0 29-16,0-28 0,0-1 0,0 1 15,0 27-15,0-27 0,28-29 0,-28 29 16,0-1-16,0-27 0,28-1 0,-28 28 16,0-27-16,0-1 0,0 0 15</inkml:trace>
  <inkml:trace contextRef="#ctx0" brushRef="#br0" timeOffset="41897.31">12580 13538 0,'0'-28'0,"-28"28"0,-1 0 16,29-28-16,-28 28 0,28-29 31,28 29-31,1 0 16,-1 0-16,0 0 0,0 0 15,29 0-15,-29 29 0,0-29 0,1 28 16,27-28-16,-27 28 0,-1-28 0,0 29 16,0-29-16</inkml:trace>
  <inkml:trace contextRef="#ctx0" brushRef="#br0" timeOffset="42747.42">14446 13595 0,'28'0'0,"-28"-28"0,0-1 15,0 1 1,0 0-16,0-1 16,0 1-16,0 0 15,0 0-15,-57-1 16,57 1-16,-28 28 0,28-28 15,-28 28-15,0 0 0,-1-28 0,1 28 16,0 0-16,-29 0 0,29 0 0,0 0 16,-29 0-16,29 28 0,-29-28 0,29 56 15,-28-27-15,-1-1 0,0 28 16,1 1-16,-1-29 0,1 29 0,-1 28 16,1-29-16,27 1 0,-27 27 0,28-27 15,-1 0-15,29-1 0,-28 1 0,28-1 16,0-28-16,57 1 0,-57-1 0,56 0 15,1 0-15,-1-28 0,-27 0 0,27 0 16,1-28-16,-1 28 0,1-56 0,-1 27 16,-27 1-16,27 0 0,1-29 0,-29 29 15,28 0-15,-27 0 0,-1-1 0,0 1 16,-28 56 15,-28 1-15,28-1-16,-28 0 15,28 0-15,-29 1 0,29-1 0,0 0 16,0 0-16,-28 1 0,28-1 0,-28 0 16,28 29-16,-28-29 0,28 28 0,-29-27 15,29-1-15</inkml:trace>
  <inkml:trace contextRef="#ctx0" brushRef="#br0" timeOffset="43085.42">14841 14584 0,'29'0'15,"-29"-28"1,28 28 15</inkml:trace>
  <inkml:trace contextRef="#ctx0" brushRef="#br0" timeOffset="45263.66">16311 13171 0,'-28'0'0,"28"-28"16,-28 28-16,0-29 15,56 29 1,28 0 0,1 0-16,-1 0 0,1 0 15,0 0-15,-1 0 0,1 0 0,-1 0 16,1 0-16,-1 0 0,1 0 0,-29 0 16,0 0-16,1 0 0,-1 29 15,0-29-15,-28 28 0,0 0 16,0 0-16,0 1 0,0-1 0,-28 0 15,28 0-15,-57 29 0,29-29 0,0 29 16,0-29-16,-1 29 0,1-29 0,0 28 16,-29 1-16,29-1 0,0-27 0,-1 27 15,1 1-15,28-29 0,-28 29 0,28-29 16,-28 28-16,28-27 0,0-1 0</inkml:trace>
  <inkml:trace contextRef="#ctx0" brushRef="#br0" timeOffset="45530.34">16311 13482 0,'-28'-29'0,"56"29"47,1 0-47,27 0 16,-28 0-16,1 0 0,-1 0 0,0 0 15,1 0-15,-1 0 0,0 0 16,0 29-16,1-29 0,-1 28 16</inkml:trace>
  <inkml:trace contextRef="#ctx0" brushRef="#br0" timeOffset="45714.07">16000 13906 0,'-28'0'0,"0"0"16,0 0-16,-1 0 0,1-29 16,0 29-16,84 0 31,1 0-31,-1 29 0,-27-29 15,27 0-15,1 28 0,-1-28 0,1 28 16</inkml:trace>
  <inkml:trace contextRef="#ctx0" brushRef="#br0" timeOffset="46364.53">17442 13510 0,'-28'0'15,"28"-28"-15,0-1 16,-28 29-16,28 29 47,0-1-47,-29 0 15,29 1-15,0-1 0,0 28 0,-56-27 16,56 27-16,-28 1 0,28-1 0,0 1 16,0-29-16,-29 29 0,29-29 15,0 28-15,0-27 0,57-29 0,-57 28 16,28 0-16,0-28 0,1 0 0,27 0 15,-28 0-15,1-56 0,27 27 0,-27 1 16,27-28-16,1 27 0,-29-27 0,0-1 16,29 29-16,-29-29 0,0 29 0,-28 0 15,28 0-15,-28-1 0,29 1 0,-29 0 16,0 84 15,-29-56-31,29 29 16,-28-1-16,28 0 0,-28 0 0,0 1 15,28 27-15,-29-28 0,1 1 16,28 27-16,0-27 0,-28 27 0,28 1 16,0-29-16,0 28 0,0-27 0</inkml:trace>
  <inkml:trace contextRef="#ctx0" brushRef="#br0" timeOffset="47298.42">20100 13538 0,'0'29'16,"-29"-29"0,29 28-16,-28 0 0,0 0 15,28 1-15,-29-1 0,29 0 0,-28 0 16,28 1-16,0-1 0,0 0 0,-28 0 16,28 29-16,0-29 0,0 1 0,0-1 15,-28 0-15,28 0 0,-29 1 16</inkml:trace>
  <inkml:trace contextRef="#ctx0" brushRef="#br0" timeOffset="47531.28">20297 13030 0,'0'-29'0,"0"1"0,29 0 16,-29-1-16,0 1 16,-29 28 15,29 28-31,-56 1 0,56-1 16,0 0-16,-28 1 0</inkml:trace>
  <inkml:trace contextRef="#ctx0" brushRef="#br0" timeOffset="48181.73">20524 13256 0,'0'-29'0,"28"29"0,-28-28 16,0 56 46,0 1-46,0-1-16,0 0 0,0 0 16,0 1-16,0-1 0,0 0 0,0 0 15,-28 1-15,28-1 0,0 0 0,-29 29 16,29-29-16,-28 0 0,28 1 0,-28-1 15,28 0-15,-29 0 0,29 1 0,-28-1 16,28 0-16,0 0 16,0-56 15,28 28-31,-28-56 0,29 56 0,-1-57 16,0 29-16,1 0 0,-1-1 0,0 1 15,0 0-15,1 0 0,-1-1 0,0 1 16,0 28-16,1-28 0,-1 28 15,0-29-15,1 29 0,-1 0 16,-28 57 0,28-29-16,-28 1 0,0-1 15,0 0-15,0 0 0,0 1 0,0 27 16,0-28-16,-56 1 0,56 27 0,0-28 16,0 1-16,0 27 0,0-27 15,-29-1-15,29 0 0,0 0 0,29-28 16</inkml:trace>
  <inkml:trace contextRef="#ctx0" brushRef="#br0" timeOffset="48748.08">21400 13030 0,'-28'0'32,"28"-29"-32,28 29 15,0 0 1,0 0-16,1 0 0,27 0 15,-27 29-15,-1-29 0,0 28 0,0-28 16,1 28-16,-1-28 0,0 28 0,0 1 16,1-1-16,-1-28 15</inkml:trace>
  <inkml:trace contextRef="#ctx0" brushRef="#br0" timeOffset="49080.99">21485 13114 0,'-29'0'16,"29"-28"-16,-28 28 15,28 28 1,0 1 0,0-1-16,0 0 0,-28 0 15,28 1-15,0-1 0,0 0 0,-28 0 16,28 29-16,-29-29 0,29 0 0,-28 1 15,0 27-15,0 1 0,-1-29 0,1 29 16,0-1-16,-1 1 0,1-1 0,0 1 16,0-29-16,28 0 0,0 1 15,-29-1-15,29 0 0,0 0 16,57-28-16,-29 0 16,29-56-16,-29 56 0,0 0 15,1-28-15,-1 28 0,0 0 0,0 0 16,1 0-16,-1 56 0,0-56 0,0 28 15,1-28-15,27 29 0,-27-29 0,-1 28 16</inkml:trace>
  <inkml:trace contextRef="#ctx0" brushRef="#br0" timeOffset="49681.6">22050 13425 0,'0'-28'32,"0"56"15,-28-28-47,28 28 15,0 1-15,0-1 0,0 0 0,0 1 16,-28-1-16,-1 0 0,1 0 0,0 1 15,28-1-15,-29 0 0,1 0 0,28 1 16,0-1-16,-28 0 0,28 0 0,0 1 16,56-29-16,1 0 15,-29 0-15,29 0 0,-29 0 16,29-29-16,-29 29 0,28-28 0,1 28 16,-29-56-16,29 56 0,-29-29 0,0 29 15,1-28-15,-1 28 0,0 0 16,-28-28-16,28 28 15,-28-28-15,-28 28 32,28 28-17,-28-28-15,28 28 0,-28 0 16,28 1-16,-29-1 0,29 0 0,-28 0 16,28 1-16,0-1 0,0 0 15,0 1-15,0-1 0,0 0 0,0 0 16</inkml:trace>
  <inkml:trace contextRef="#ctx0" brushRef="#br0" timeOffset="50181.35">22813 13397 0,'-28'0'0,"28"-28"0,-28 28 0,28-29 16,-28 29-16,-1-28 15,1 28 1,28-28-16,57 28 31,-29 0-31,0 28 0,0-28 16,1 28-16,-1-28 0,0 29 16,0-29-16,1 28 0,-1-28 0,0 0 15,1 28-15,-1-28 0,0 0 0,0 28 16,1-28-16,-1 0 0,0 0 15,0 0-15,-28 29 16,-28-1 0,0 0-1,28 1-15,-28-1 0,28 28 0,-57-27 16,57 27-16,-28-28 0,28 29 0,-28-1 16,28 1-16,-29 28 0,29-29 15,0 1-15,-28-1 0,28 1 0,-28-1 16,28 1-16,0-1 0,-29-27 0</inkml:trace>
  <inkml:trace contextRef="#ctx0" brushRef="#br0" timeOffset="50414.1">22474 14217 0,'0'28'16,"28"-28"-1,-28 28-15,57-28 0,-29 28 0,0-28 16,1 29-16,27-29 0,-27 28 0,-1-28 16,0 28-16,0-28 0,1 28 0,-1-28 15</inkml:trace>
  <inkml:trace contextRef="#ctx0" brushRef="#br0" timeOffset="50847.37">23775 13538 0,'-29'0'15,"29"-28"-15,0 0 16,29 28 0,-1 0-16,28 0 15,-27 0-15,-1 0 16,0 28-16,0-28 0,1 28 15,-1 1-15,0-1 0,0-28 0,-28 28 16,29 0-16,-29 1 0,28-29 0</inkml:trace>
  <inkml:trace contextRef="#ctx0" brushRef="#br0" timeOffset="50997.77">23577 13962 0,'-29'0'0,"86"0"16,-1 0 0,1 0-16,-29 0 0,29 0 0,-1 0 15,1 29-15,-1-29 0,-27 28 16</inkml:trace>
  <inkml:trace contextRef="#ctx0" brushRef="#br0" timeOffset="51413.9">25160 13651 0,'28'-28'0,"-28"0"15,-57 28 32,57 28-47,-28-28 0,0 28 0,0 1 16,-29-1-16,29 28 0,-29-27 0,29 27 15,-29 1-15,29-1 0,-28 29 0,27-28 16,1 27-16,0-27 0,28-1 0,0 1 16,0-1-16,0 1 0,56-29 0,-27 1 15,27-29-15,1 0 0,-1 0 0,29 0 16,0-57-16,-29 29 0,29-29 0,0 1 15,-28 27-15,-1-27 0,-28-1 16,1 1-16,-1-29 0,-28 29 0,0 27 16,0-27-16,0-1 0,-57 1 0,29-1 15,0 1-15,-29-1 0,29 29 0,-28-29 16,-1 1-16,0 27 0,1 1 0,-1 0 16,1 0-16,-1 28 0,29 0 0</inkml:trace>
  <inkml:trace contextRef="#ctx0" brushRef="#br0" timeOffset="51585.27">25216 14499 0,'0'29'0,"-28"-29"0,28-29 47,0 1-47</inkml:trace>
  <inkml:trace contextRef="#ctx0" brushRef="#br0" timeOffset="54113.96">12043 14867 0,'0'28'0,"0"0"16,0 0 15,-29-28 1,29 29-32,-56-29 15,28 28-15,-29-28 0,1 28 0,-1 1 16,1-1-16,-29 28 0,28-27 0,-28-1 15,29 0-15,-29 0 0,28 1 0,29-29 16,-28 28-16,27-28 0,1 28 0,0-28 16,0 0-16</inkml:trace>
  <inkml:trace contextRef="#ctx0" brushRef="#br0" timeOffset="54347.53">11279 15319 0,'29'0'47,"-29"28"-31,28-28-16,-28 28 0,0 1 16,0-1-16,0 0 0,0 0 0,0 29 15,0-29-15,0 29 0,-28-1 0,28 1 16,-57-1-16,29 1 0,0-1 0,-1 1 15,1 0-15,0-1 0,0-28 16,28 29-16,-29-29 0,29 0 0,-28 1 16</inkml:trace>
  <inkml:trace contextRef="#ctx0" brushRef="#br0" timeOffset="54713.56">11590 15460 0,'-56'-28'0,"28"0"15,-1-1-15,1 29 16,28-28-16,28 28 16,29 0-1,-29 0-15,29 0 0,-29 0 16,0 0-16,29 0 0,-29 0 0,0 0 15,1 57-15,-1-57 0,0 28 0,0-28 16,1 28-16,-1 0 0,0 1 16,-28-1-16,0 0 0,28 1 15,-28-1-15,0 0 0,-56 0 16,56 1-16,-57 27 0,29-28 0,-28 1 16,27-1-16,-27 28 0,-1-27 0,1-1 15,-1 0-15,29 1 0,-29-1 16,29 0-16,-28 0 0,27 1 0,1-29 15,28 28-15,-28-28 0</inkml:trace>
  <inkml:trace contextRef="#ctx0" brushRef="#br0" timeOffset="54897.94">11590 15602 0,'-28'0'15,"28"28"1,28 28 0,1-27-16,27 27 0,-27-28 15,27 29-15,-28-1 0,29-27 0,-29 27 16,29-27-16,-29-1 0,28 28 0,-27-27 16,-1-1-16,0 0 0</inkml:trace>
  <inkml:trace contextRef="#ctx0" brushRef="#br0" timeOffset="55214.38">12834 15036 0,'0'-28'15,"-28"28"-15,0 0 32,28 28-17,0 1-15,28-1 0,-28 0 16,0 0-16,28 1 0,-28-1 0,0 0 15,0 29-15,0-29 0,0 0 0,0 0 16</inkml:trace>
  <inkml:trace contextRef="#ctx0" brushRef="#br0" timeOffset="55497.78">12467 15630 0,'28'0'47,"0"0"-47,29 0 16,-29 0-16,-28 28 0,28-28 0,1 0 15,-1 28-15,-28 1 0,28-1 16,-28 0-16,0 0 0,0 29 16,0-29-16,0 0 0,0 1 0,0 27 15,-28-27-15,28-1 0,0 0 0,-28 0 16,28 1-16,-29-1 0,29 0 0,-28 0 15,28 1-15,-28-1 0,28 0 0,0 0 16,0 1-16,28-29 16,-28 28-16,57-28 0,-29 0 0,0 0 15,0 0-15,1-28 0</inkml:trace>
  <inkml:trace contextRef="#ctx0" brushRef="#br0" timeOffset="55780.6">13400 15234 0,'-29'-28'0,"1"28"0,28-28 16,57 28-1,-29 0 1,0 0-16,29 0 0,-29 0 16,0 28-16,29-28 0,-1 0 0,-27 28 15,27-28-15,-28 28 0,29-28 0,-29 0 16,1 29-16,-1-29 0,0 28 0,0-28 16,1 28-16</inkml:trace>
  <inkml:trace contextRef="#ctx0" brushRef="#br0" timeOffset="56014.34">13739 15291 0,'-28'0'16,"-1"0"-16,29 28 31,0 28-31,0-27 0,0-1 15,0 28-15,0 1 0,0 0 0,-28-1 16,28 1-16,-56 27 0,56-27 0,-29 28 16,1-29-16,28 1 0,0-1 15,-28 1-15,28-29 0,-29 29 0,29-29 16,0 0-16</inkml:trace>
  <inkml:trace contextRef="#ctx0" brushRef="#br0" timeOffset="56197.36">13711 15743 0,'28'0'16,"0"0"-16,0 0 16,1 0-16,-1 0 15,0 0-15,1 0 0,-1 0 0,0 0 16,0 0-16,1 0 15,-29 28-15</inkml:trace>
  <inkml:trace contextRef="#ctx0" brushRef="#br0" timeOffset="56430.68">13428 15630 0,'-28'0'15,"-1"0"-15,1 0 0,0 0 32,28 28-17,0 29-15,28-29 16,-28 0-16,0 29 0,0-29 0,0 0 16,0 29-16,-28-29 0,28 0 0,-28 1 15,28 27-15,-29-28 0,29 1 0,-28-1 16</inkml:trace>
  <inkml:trace contextRef="#ctx0" brushRef="#br0" timeOffset="56663.33">12863 16252 0,'-29'0'0,"29"-29"31,29 29-15,27 0-16,-28 0 0,1 0 16,27 0-16,1 29 0,-1-29 0,1 56 15,-1-28-15,1-28 0,28 29 0,-29-1 16,1 0-16,-1 0 0,1 1 0,-1-1 16,29-28-16,-57 28 0</inkml:trace>
  <inkml:trace contextRef="#ctx0" brushRef="#br0" timeOffset="61663.42">17725 16986 0,'0'-28'15,"0"0"1,-28 28-16,28-28 16,0-1-1,0 1-15,56 28 0,-56-28 16,28 28-16,1 0 0,-1 0 0,0-28 15,0 28-15,29 0 0,0 0 0,-29 0 16,28 0-16,1 0 0,-1 56 0,1-56 16,0 0-16,27 0 0,-27 28 0,-1-28 15,1 29-15,-1-29 0,1 28 0,0 0 16,-29-28-16,28 0 0,-27 28 0,27-28 16,-28 0-16,1 29 15</inkml:trace>
  <inkml:trace contextRef="#ctx0" brushRef="#br0" timeOffset="62063.25">18912 16563 0,'-28'0'0,"28"-29"0,-28 29 0,-1 0 15,1-28-15,0 0 16,28-1 0,56 29-1,-27 0-15,-1 0 0,0 0 16,0 0-16,1 0 0,27 0 0,-27 0 15,-1 29-15,0-29 0,29 28 0,-29-28 16,0 28-16,0-28 0,1 29 0,-29-1 16,28-28-16,-28 28 0,28 0 15,-28 1-15,0-1 0,0 0 0,-56 0 16,56 29-16,-57-29 0,29 29 0,-29-29 16,1 28-16,-1-27 0,1 27 0,-1 1 15,1-29-15,27 0 0,-27 1 0,28-1 16,-29 0-16,29 0 0</inkml:trace>
  <inkml:trace contextRef="#ctx0" brushRef="#br0" timeOffset="62797.44">19421 16986 0,'0'-28'0,"0"0"32,0 0-17,57 28-15,-57-29 0,28 29 16,0 0-16,-28-28 16,-28 28 30,0 0-14,-1 28-17,29 29-15,-28-57 0,0 28 16,28 0-16,-29 1 0,29 27 0,-28-27 16,28-1-16,-28 0 0,28 0 0,0 29 15,0-29-15,0 0 0,0 1 16,28-1-16,-28 0 0,57 0 0,-29-28 15,29 29-15,-29-29 0,0 0 0,29 0 16,-29 0-16,28 0 0,-27-29 0,-1 29 16,0-56-16,1 28 0,-1-1 0,-28 1 15,0 0-15,0 0 0,0-1 0,0-27 16,-28 28-16,28-1 0,-57 1 0,29-29 16,-1 29-16,-27 0 0,28-29 0,-29 29 15,1 0-15,27 28 0</inkml:trace>
  <inkml:trace contextRef="#ctx0" brushRef="#br0" timeOffset="63289.33">19760 16930 0,'-28'0'31,"28"-28"1,0-1-17,28 29-15,-28-28 0,29 0 16,-1 0-16,0-1 0,0 1 0,1 0 16,27-29-16,-28 29 0,1 0 15,27 0-15,1-29 0,-29 29 0,29-29 16,-29 29-16,0 0 0,0-29 0,1 29 15,-1 28-15,-28-28 0,28 28 0,-28-29 16,0 58 62,-28-29-78</inkml:trace>
  <inkml:trace contextRef="#ctx0" brushRef="#br0" timeOffset="63697.39">20382 16139 0,'28'0'16,"-28"-29"-1,-56 29 1,56-28-16,-28 28 16,-1 0-1,1 28-15,0-28 0,-29 29 16,29-1-16,-28 0 0,-1 0 0,0 1 16,29-1-16,-28-28 0,27 28 15,-27 0-15,28 1 0,-1-29 0,1 28 16,0-28-16,28 28 0,56-28 15,-27 0-15</inkml:trace>
  <inkml:trace contextRef="#ctx0" brushRef="#br0" timeOffset="64013.66">20326 16195 0,'0'-28'31,"28"28"-15,-28 28 15,28-28-31,-28 28 15,0 1-15,28-29 0,-28 28 0,29 0 16,-29 0-16,28 1 0,0-1 0,-28 0 16,29 0-16,-29 1 0,0-1 0,28 0 15,-28 1-15,0-1 0,28-28 0,-28 28 16,0 0-16</inkml:trace>
  <inkml:trace contextRef="#ctx0" brushRef="#br0" timeOffset="65080.21">19902 15630 0,'-29'0'47,"29"-28"-32,0 84 251,-28-28-266,28 1 16,0-1-16,0 0 0,0 29 0,0-29 15,0 0-15,28 0 0,-28 1 0,57-1 16,-29 0-16,0 1 0,1-29 0,-1 28 15,0-28-15,29 0 0,-29 0 0,0 0 16,1 0-16,-1 0 0,0-28 0,0 28 16,1-57-16,-1 29 0,0-1 0,-28 1 15,28 0-15,-28-29 0,0 29 0,29 0 16,-29-29-16,0 29 0,0 0 16,-57 0-16,57-1 0,-28 1 0,0 0 15,-1-1-15,1 1 0,0 28 0,0-28 16,-1 28-16,-27-28 0,28 28 0,-29 0 15,29 0-15,-1 0 0</inkml:trace>
  <inkml:trace contextRef="#ctx0" brushRef="#br0" timeOffset="65757.45">19789 15884 0,'-29'0'32,"1"0"-1,0 0-16,-1 0 1,1 0-16,0 28 0,0-28 16,-1 29-16,1-29 0,0 28 0,-29 0 15,29-28-15,0 29 0,-29-29 0,1 28 16,-1 0-16,1 0 0,-1 1 0,-28-1 16,29 0-16,-29 0 0,28 1 0,-27-1 15,27 0-15,0 0 0,-27 1 0,55-1 16,-27 0-16,28-28 0,-1 28 15,1-28-15,0 0 0,56 0 32,-84 0-1</inkml:trace>
  <inkml:trace contextRef="#ctx0" brushRef="#br0" timeOffset="66362.92">18347 16139 0,'0'-29'0,"0"1"16,28 28-16,-28-28 15,-28 56 48,0 0-48,-29 1-15,29-1 0,28 0 16,-29 0-16,1-28 0,0 29 0,0-1 16,-1 0-16,1 0 0,28 1 0,-28-1 15,0 0-15,28 0 0,-29-28 16,29 29-16,29-29 16,27 0-1,1 0-15,-29-29 0,0 29 16,0 0-16,1-28 0,-1 28 0,0 0 15,1 0-15,-1 0 0,0 0 16,0 0-16,1 0 0,-1 0 16,0 0-16,0 0 0,1 0 0,-1 28 15,0-28-15</inkml:trace>
  <inkml:trace contextRef="#ctx0" brushRef="#br0" timeOffset="66980.17">17781 16336 0,'0'-28'0,"0"0"16,-28 28-1,0 0-15,28-28 16,-28 28-16,-1 0 31,1 0-15,28 28-16,-28 0 16,0-28-16,28 28 0,-29-28 15,29 29-15,-28-1 0,0-28 0,28 28 16,-29 0-16,1 1 0,28-1 15,0 0-15,-28 1 16,28-1-16,0 0 16,0 0-16,0 1 15,28-29-15,29 28 0,-29-28 16,0 0-16,29 0 0,-29 0 16,0 0-16,1-28 0,27 28 0,-28-29 15,1 29-15,-1-56 0,0 28 0,0-1 16,1 1-16,-29 0 0,28-29 15,-28 29-15,0 0 0,0-1 0,0 1 16,-57 0-16,57 0 0,-56-1 0,28 1 16,-29 0-16,1 0 0</inkml:trace>
  <inkml:trace contextRef="#ctx0" brushRef="#br0" timeOffset="67862.95">19336 17495 0,'28'0'47,"1"0"-47,-29-28 0,28 28 16,0 0-16,-28-28 0,29 28 15,-1 0-15,-28 56 32,0-27-32,-28 27 15,28-28-15,0 29 0,-29-29 0,29 29 16,-28-1-16,28 1 0,0-29 0,0 28 16,-28 1-16,28 0 0,-29-29 0,29 28 15,0-27-15,0 27 0,-28-28 0,28 29 16,0-29-16,0 0 0,0 1 0,0-1 15,0 0-15,0 0 16,0 1-16</inkml:trace>
  <inkml:trace contextRef="#ctx0" brushRef="#br0" timeOffset="68296.55">19449 17467 0,'0'-28'0,"0"-1"15,0 1 1,29 28 0,-29-28-1,-29 56 16,1 29-15,0-57-16,-1 28 0,1 0 0,28 1 16,-28-1-16,0 0 0,-1 0 0,1 1 15,0-1-15,0 0 0,-1 0 0,1 1 16,28-1-16,-28 0 0,28 0 16,-28-28-16</inkml:trace>
  <inkml:trace contextRef="#ctx0" brushRef="#br0" timeOffset="68513.42">19506 17467 0,'0'-28'0,"28"56"46,0 0-46,29 29 16,-29-29-16,0-28 0,-28 28 0,29 1 16,-1-1-16,0 0 0,1 0 15,-29 1-15,0-1 16</inkml:trace>
  <inkml:trace contextRef="#ctx0" brushRef="#br0" timeOffset="69113.28">19223 18258 0,'-28'0'94,"28"29"-94,-28-1 0,-1 0 15,1 0-15,28 1 16,-28-1-16,28 0 0,0 0 16,0 1-16,0-1 15,0 0-15,28 1 0,0-29 16,1 28-16,-1-28 0,0 0 16,0 0-16,1 0 0,-1 0 0,0 0 15,0 0-15,1 0 0,-1 0 0,0-28 16,1 28-16,-29-29 0,28 29 0,-28-28 15,0 0-15,28-1 0,-28 1 0,0 0 16,0 0-16,0-29 0,-28 29 0,28 0 16,-57-29-16,29 29 0,0 0 0</inkml:trace>
  <inkml:trace contextRef="#ctx0" brushRef="#br0" timeOffset="70229.42">15944 16845 0,'-28'0'47,"56"0"15,0 28-46,0-28-16,1 29 16,-1-29-16,0 28 0,29-28 0,-29 0 15,57 0-15,-29 28 0,29-28 0,0 0 16,0 0-16,28 0 0,-28 0 0,28 0 16,0 0-16,0 0 0,0 0 15,-28 0-15,28 0 0,-28 0 0,-29 0 16,1 0-16,-1-28 0,-27 28 0,-1 0 15,-56 0 1,-29 0 0,29-28-16,0 28 0</inkml:trace>
  <inkml:trace contextRef="#ctx0" brushRef="#br0" timeOffset="70779.98">17470 16676 0,'-28'-29'16,"0"1"-16,0 28 15,-1-28-15,1 0 16,0-1-16,0 29 16,56 0 15,28 29-15,-27-29-16,-1 28 0,0-28 15,0 28-15,29-28 0,-29 28 0,1-28 16,27 29-16,-28-29 0,1 28 0,-1-28 15,0 28-15,0-28 0,1 0 0,-29 28 16,28-28-16,-28 29 0,0-1 16,-57-28-16,29 28 0,-28 29 15,-1-29-15,1 0 0,-29 29 0,28-1 16,-28-27-16,1 27 0,-1-28 0,28 29 16,1-29-16,-1 0 0,1 1 0</inkml:trace>
  <inkml:trace contextRef="#ctx0" brushRef="#br0" timeOffset="71813.11">15859 16676 0,'-28'0'94,"0"0"-79,-1 28-15,1-28 0,0 28 16,-1-28-16,1 28 0,0-28 0,0 29 16,-1-1-16,1-28 0,0 28 0,0 0 15,-1-28-15,29 29 0,-28-1 16,0 0-16,28 0 0,0 1 0,-28-1 15,28 0-15,0 1 0,0-1 16,56-28-16,-56 28 0,57-28 0,-29 0 16,0 28-16,29-28 0,-29 0 0,28 0 15,-27 0-15,27 0 0,-27 0 0,27-28 16,1 28-16,-29-28 0,28 0 0,-27-1 16,27 1-16,-27 0 0,-1-1 0,-28-27 15,28 28-15,-28-1 0,0 1 0,0 0 16,0 0-16,-28-29 0,0 29 15</inkml:trace>
  <inkml:trace contextRef="#ctx0" brushRef="#br0" timeOffset="85195.55">14248 17467 0,'28'0'16,"0"-28"-16,29 28 0,-29-29 0,29 29 16,-1-28-16,-28 0 0,29 0 0,28-1 15,-29 1-15,1 0 0,28 0 0,-29-1 16,29 1-16,-28 0 0,-1 0 0,1-1 16,-1 1-16,1 0 0,-29-1 15,0 29-15,1-28 0,-1 28 0,0 0 16,-28 28-1</inkml:trace>
  <inkml:trace contextRef="#ctx0" brushRef="#br0" timeOffset="85779.15">15520 16478 0,'-28'0'0,"28"-29"0,-29 29 0,1 0 15,0 0-15,0 0 0,-1 0 16,1-28-16,0 28 0,-1 0 15,86 0 32,0 0-31,-29 28-16,0-28 0,29 0 16,-29 29-16,28-29 0,-27 28 0,27-28 15,-28 0-15,1 28 0,-1-28 16,0 29-16,1-29 0,-1 0 0,0 28 15,0-28-15,-28 28 0,0 0 16,0 1-16,-28-1 16,28 0-16,-56 0 0,27 1 0,1-1 15,-29 28-15,29-27 0,-28-1 0,27 0 16,-27 29-16,-1-29 0,29 0 0,-28 1 16,27-1-16,1 28 0,0-27 0</inkml:trace>
  <inkml:trace contextRef="#ctx0" brushRef="#br0" timeOffset="86545.87">14276 17410 0,'-28'0'31,"28"-28"-15,-29 28-1,29-28-15,-28 28 32,0 0-32,0 0 15,-1 28-15,1-28 0,28 28 16,-28 1-16,28-1 0,-28 0 0,28 1 16,-29 27-16,29-28 0,0 1 0,0-1 15,0 0-15,0 0 0,29 1 16,-29-1-16,28-28 0,28 28 15,-27-28-15,-1 0 0,0 0 16,0 0-16,1-28 0,27 28 0,-27-28 16,-1-1-16,0 29 0,29-56 0,-29 28 15,0-1-15,0 1 16,1 0-16,-29 0 0,0-1 0,28 1 16,-28 0-16,0-1 0,-57 1 15,29 0-15,0 28 16</inkml:trace>
  <inkml:trace contextRef="#ctx0" brushRef="#br0" timeOffset="87145.55">15972 17410 0,'-56'0'0,"27"0"16,1 0 0,28 29 31,0-1-32,-28 0-15,28 1 0,0-1 16,-28 0-16,28 0 0,-29 29 0,1-29 15,0 29-15,-1-29 0,1 0 0,0 29 16,0-29-16,-1 0 0,1 29 0,0-29 16,28 0-16,-28 1 0,-1-1 0,29 0 15,-28 0-15,28 1 0</inkml:trace>
  <inkml:trace contextRef="#ctx0" brushRef="#br0" timeOffset="87512.27">15718 17467 0,'0'-28'0,"0"-1"15,0 1 1,-57 56 31,29 1-32,28-1-15,-57-28 0,29 28 0,0 1 16,0-1-16,-1 0 0,1 0 0,0-28 16,0 29-16,-1-1 0,1 0 15,0-28 1,28 28-16</inkml:trace>
  <inkml:trace contextRef="#ctx0" brushRef="#br0" timeOffset="87728.62">15944 17354 0,'0'28'32,"0"0"-17,0 1-15,0-1 0,28 0 16,0 1-16,1-1 15,-1 0-15,0 0 0,1 1 16,-1-1-16,-28 0 0,0 0 0,0 1 16,0-1-16</inkml:trace>
  <inkml:trace contextRef="#ctx0" brushRef="#br0" timeOffset="88278.96">15633 18145 0,'0'-28'16,"0"0"-1,-28 28 1,-1 0-1,1 0 1,0 0-16,28 28 16,-28-28-16,-1 57 15,29-29-15,-28-28 0,0 28 0,28 0 16,-28 1-16,-1-1 0,29 0 0,-28 0 16,28 1-16,-28-1 0,28 0 15,28-28 1,29 0-16,-29-28 15,28 28-15,-27-28 0,27 28 0,-28-29 16,29 1-16,-29 0 0,0 28 0,29-28 16,-29-1-16,1 29 0,-29-28 15,28 28-15,-28-28 0,0 0 16,0-1-16,0 1 16,-28 0-16</inkml:trace>
  <inkml:trace contextRef="#ctx0" brushRef="#br0" timeOffset="89395">19591 17495 0,'28'0'63,"0"0"-48,-28 29 32,57-29-15,-57 28-32,28 0 15,0 0-15,1 1 0,-1-1 16,0 0-16,29 0 0,-29 1 0,0-1 15,0 28-15,29-27 0,-29-1 16,29 0-16,-29 29 0,29-29 0,-29 0 16,28 1-16,-27-1 0,-1 0 0,28 0 15,-27-28-15,-1 29 0,0-29 0,-28 28 16,29-28-16,-1 0 0</inkml:trace>
  <inkml:trace contextRef="#ctx0" brushRef="#br0" timeOffset="89894.12">19647 17467 0,'28'0'16,"-28"-28"-16,0 56 78,0 0-78,0 1 0,0-1 0,0 0 15,0 29-15,0-29 0,-28 0 16,28 29-16,0-29 0,-28 0 0,28 29 16,-28-29-16,28 0 0,-29 0 0,29 1 15,0-1-15,0 0 0,-28-28 0,28 29 16</inkml:trace>
  <inkml:trace contextRef="#ctx0" brushRef="#br0" timeOffset="90177.73">19704 17439 0,'0'-29'0,"0"1"16,0 0-1,0 0 1,28-1 0,0 29-1,1 0-15,-1 0 0,0 0 16,0 0-16,1 29 0,-1-29 0,0 28 16,29 0-16,-29 0 0,29 1 15,-1-1-15,1 0 0,-1 1 0,-28-1 16,29 0-16,-29 0 0</inkml:trace>
  <inkml:trace contextRef="#ctx0" brushRef="#br0" timeOffset="90761.32">20439 17976 0,'0'28'78,"0"0"-62,0 1-16,-29-29 0,29 28 0,-28 0 15,28 0-15,0 1 0,0-1 0,-28-28 16,28 28-16,0 0 0,0 1 16,0-1-16,28 0 15,-28 0-15,57-28 0,-29 29 0,0-29 16,1 0-16,-1 28 0,28-28 0,-27 0 15,-1 0-15,0 0 0,0 0 0,1-57 16,-1 57-16,0-56 0,1 28 0,-1 28 16,0-57-16,-28 29 0,28 0 0,-28-1 15,0 1-15,0-28 0,0 27 0,0 1 16,-28-29-16,28 29 0</inkml:trace>
  <inkml:trace contextRef="#ctx0" brushRef="#br0" timeOffset="106044.04">23209 15319 0,'0'-28'0,"0"-1"16,-28 29-16,28-28 0,-57 28 16,29 0-16,0-28 0,0 28 15,-1 0-15,1 0 0,0 0 0,-1 0 16,1 0-16,0 28 0,0 29 16,-1-29-16,29 0 0,-28 0 15,28 1-15,-28-1 0,28 28 0,0-27 16,0-1-16,0 0 0,0 1 0,28 27 15,29-28-15,-29-28 0,28 29 16,-27-29-16,27 0 0,1 0 0,-1-29 16,29 29-16,-28-56 0,-1 28 15,1-29-15,-1 29 0,1-1 0,-29-27 16,0 28-16,-28-1 0,0 1 0,0 0 16,-56 0-16,-1-1 0,1 1 0,-1 28 15,1 0-15</inkml:trace>
  <inkml:trace contextRef="#ctx0" brushRef="#br0" timeOffset="106661.05">23492 15743 0,'-28'-28'0,"28"-1"0,-29 29 16,29-28-16,-28 0 0,28 0 0,-28 28 15,28-29-15,-29 29 0,29-28 16,29 28-16,-1 0 0,29 0 0,-1 0 16,1 0-16,-1 57 0,29-29 15,0 0-15,0 29 0,-29-1 0,29 29 16,-29-29-16,1 29 0,-29 0 0,29 0 16,-57 0-16,0-1 0,0-27 0,0 28 15,-57 0-15,1-1 0,-29-27 0,0 28 16,0-1-16,-28-27 0,0-1 0,0 1 15,0 0-15,-28-29 0,28 0 0,28 0 16,-28-28-16,28 0 0,0 0 0,0 0 16,29-56-16,-1 28 0,29-1 0,0-27 15,28-1-15,0-28 0,0 29 0,28-29 16,-28 0-16,56 29 0,1-29 0,-29 28 16,29 1-16,-29-1 0,0 29 0,29-28 15</inkml:trace>
  <inkml:trace contextRef="#ctx0" brushRef="#br0" timeOffset="107177.43">22870 16110 0,'28'-28'16,"-28"0"-16,0 0 0,28 28 15,-28-29-15,0 1 0,29 0 0,-29-1 16,-29 58 15,1 27-31,0-56 0,-29 29 16,29-1-16,-28 28 0,27-27 0,-27-1 15,-1 0-15,1 29 0,-1-29 0,1 0 16,-29 0-16,28 29 0,1-29 0,27 0 16,-27-28-16,28 29 0,-1-29 15,29 28-15,29-28 16</inkml:trace>
  <inkml:trace contextRef="#ctx0" brushRef="#br0" timeOffset="107394.42">23040 15912 0,'-29'0'15,"-27"0"1,27 29-16,29-1 15,0 0-15,0 1 0,0-1 0,0 0 16,57 0-16,-29 29 0,1-1 16,27 1-16,-28-1 0,29 1 0,-29-1 15,29 1-15,-29 0 0,0-1 0,-28 1 16,28-1-16,-28-28 0,29 29 0,-29-29 16,0 0-16</inkml:trace>
  <inkml:trace contextRef="#ctx0" brushRef="#br0" timeOffset="121809.78">14559 16986 0,'28'0'0,"-28"29"63,-28-1-48,-29 0-15,57 1 0,-28-1 16,0 28-16,-1-27 0,1-1 0,0 28 16,0-27-16,-1 27 0,1-28 15,0 29-15,-1-29 0,1 1 0,28-1 16,-28 0-16,28 0 15,28-28-15,29 0 16,-1 0-16,-27 0 16,27-28-16,-28 28 0,1 0 15,-1 0-15,0 0 0,0 0 16,1 28-16,-1-28 0,0 0 16,-28 29-16,29-29 0,-1 28 0,0-28 15,0 28-15,1-28 0,-1 28 0,28-28 16,-27 29-16,-1-29 0</inkml:trace>
  <inkml:trace contextRef="#ctx0" brushRef="#br0" timeOffset="130442.77">16933 15347 0,'29'-28'0,"-1"28"0,0-28 0,0-1 15,1 29-15,-1-28 0,0 28 0,29 0 16,28 0-16,-29 28 0,29 29 0,0-29 15,28 29-15,0-1 0,0 29 16,0 28-16,28 0 0,29 28 0,-29-27 16,29 27-16,28 0 0,-29 0 0,29 1 15,-28-29-15,28 28 0,0-28 0,0 0 16,0 0-16,-29 0 0,1-28 0,-1 0 16,-27 0-16,-1 0 0,-28-29 0,0 1 15,0-1-15,-28 1 0,0-29 0,-29 0 16,1 0-16,0 1 0,-29-29 0,0 0 15</inkml:trace>
  <inkml:trace contextRef="#ctx0" brushRef="#br0" timeOffset="130926.27">15916 17863 0,'-29'0'0,"1"0"15,28-29-15,-28 29 16,28-28-16,56 0 16,1 28-16,-1-28 0,29-1 0,0-27 15,56 28-15,1-29 0,27 1 0,1-29 16,28 28-16,0 1 0,28-29 0,28 28 15,-28-27-15,29 27 0,-29 0 0,28-27 16,1 27-16,-1 1 0,1-1 0,-1 29 16,1-29-16,-1 1 0,-28 28 15,0-29-15,-28 29 0,0-1 0,-28 1 16,-29 28-16,-56 0 0,0 0 0,-29 0 16,1 0-16,-29 0 0,-56 0 15,-29 0 1</inkml:trace>
  <inkml:trace contextRef="#ctx0" brushRef="#br0" timeOffset="133175.54">25358 3815 0,'0'-28'0,"0"0"16,-57 0-16,57-1 0,-56 1 0,27 0 16,1 0-16,-29-1 0,29 29 0,0-28 15,-29 28-15,29-28 0,0 28 16,0 0-16,-1 0 0,1 0 0,0 0 16,-1 0-16,1 28 0,0 0 15,28 29-15,0-29 0,-28 0 16,28 29-16,0-1 0,-29-27 0,29 27 15,0 1-15,0-1 0,0 1 0,57-29 16,-57 29-16,56-29 0,-27 28 0,27-56 16,1 29-16,-1-1 0,1-28 0,28 0 15,-29 0-15,29-28 0,-28-29 0,27 29 16,-27-29-16,-1 1 0,-27-1 16,-1-28-16,0 29 0,-28-1 0,0-27 15,-85 27-15,29 1 0,-29-1 0,0 1 16</inkml:trace>
  <inkml:trace contextRef="#ctx0" brushRef="#br0" timeOffset="133709.81">24962 4466 0,'0'-29'16,"-28"29"15,28 29-16,0 27-15,0 1 16,0-29-16,0 0 0,-29 29 0,29-1 16,0 29-16,-28 0 0,0 0 0,-1-1 15,-27 1-15,28 0 0,-29 0 0,1 28 16,27-28-16,-27-29 0,-1 29 0,29-29 16,0 1-16,-1-1 0,1-27 0,28-1 15,0 0-15,0 1 0,28-29 16,29-29-1,-29-27-15,-28 27 0</inkml:trace>
  <inkml:trace contextRef="#ctx0" brushRef="#br0" timeOffset="134109.97">24001 5200 0,'0'-28'16,"28"0"-16,-28 0 0,28-1 0,-28 1 15,28 0-15,1 0 0,-1 28 0,-28-29 16,28 29-16,1 0 0,-1 0 15,-28 29-15,0 27 0,0-28 16,0 1-16,0 27 0,-28 29 0,28-29 16,-29 1-16,29 28 0,-28 0 0,28-29 15,-28 29-15,28-29 0,-29 29 16,29-28-16,0-1 0,0 1 0,0-29 16,0 0-16,57 1 0,-57-1 0,57-28 15,-29 0-15,28 0 0,-27 0 0,27-28 16,1-1-16,-1 1 0,29-28 0,-28 27 15,-1-27-15,29-1 0,-29 1 0,1-1 16,28 1-16,-29-1 0,-27 29 0,-1 0 16,0-1-16,-28 1 0</inkml:trace>
  <inkml:trace contextRef="#ctx0" brushRef="#br0" timeOffset="134576.21">24396 6274 0,'29'-28'0,"-29"0"15,0 0-15,-29 28 16,1 0 0,0 28-1,0-28-15,28 28 0,-29 0 0,1 29 16,0-29-16,0 29 0,28-1 0,-29 1 15,1-1-15,28 1 0,0-1 0,0-27 16,0 27-16,0-28 0,28 1 0,-28-1 16,57 0-16,-1 0 0,-27-28 0,27 0 15,1 0-15,-1 0 0,1-28 16,-1 28-16,1-56 0,-1 27 0,1-27 16,-1 28-16,-27-29 0,-1 29 0,0-29 15,-28 29-15,0 0 0,0-29 0,-56 29 16,27 0-16,-27-1 0,-1-27 0,1 28 15,-1-1-15,1 1 0</inkml:trace>
  <inkml:trace contextRef="#ctx0" brushRef="#br0" timeOffset="135076.07">25640 5087 0,'0'-28'0,"0"0"0,-28 0 0,28-1 15,-28 29-15,28-28 0,0 56 16,0 29-1,0-29-15,56 29 0,-56-29 0,29 28 16,-29 1-16,0-1 0,0 1 0,0-1 16,0 1-16,0 0 0,-57 27 0,29-27 15,-1-1-15,-27 29 0,-1 0 0,1 0 16,-1 0-16,1 28 0,-29-29 16,28 29-16,-27-28 0,27 0 0,1 0 15,-1 0-15,0-29 0,29 1 0,0-1 16,28-28-16,-28 1 0,28-1 0</inkml:trace>
  <inkml:trace contextRef="#ctx0" brushRef="#br0" timeOffset="135475.79">25584 5144 0,'0'-28'0,"28"-1"0,-28 1 16,28 0-16,-28 0 0,29-1 0,-29 1 16,28 0-16,-28-1 0,0 1 15,0 0-15,-57 28 16,1 0-16,27 0 16,-27 28-16,-1-28 0,29 57 0,-28-57 15,27 28-15,-27 0 0,28 1 0,-1-1 16,1 0-16,0 0 0,-1 1 0,1-1 15,0 0-15,28 0 0,-28-28 16,28 29-16,0-1 0</inkml:trace>
  <inkml:trace contextRef="#ctx0" brushRef="#br0" timeOffset="135692.37">25669 4805 0,'28'0'0,"0"0"16,0 0 0,1 0-16,-1 0 15,-28 28-15,28-28 0,0 28 0,29-28 16,-29 28-16,1 29 0,-1-29 0,0 1 16,0 27-16,1 1 0,-1-1 15,0 1-15,-28-1 0,28-28 0,-28 29 16,0-1-16,0-27 0,0 27 0,0-27 15</inkml:trace>
  <inkml:trace contextRef="#ctx0" brushRef="#br0" timeOffset="136692.68">23916 6953 0,'-28'0'0,"28"28"16,0 0 31,-29-28-47,29 29 15,-56-29-15,28 28 0,-1 28 0,1-27 16,0-1-16,-1 0 0,1 29 0,0-29 16,0 0-16,28 0 0,-29-28 15,29 29-15,0-1 0,0 0 78,-28-28-78,56 0 32,1-28-17,-1 28-15,-28-28 16,28 28-16,0 0 15,-28-29 1,29 29-16,-1-28 16,0 28-1,-28-28-15,29 28 16,-58 28 140,29 0-156,-28 1 16,28-1-16,-57 28 0,29 1 0,0 0 15,-29 27-15,1 1 0,-1 0 0,1 28 16,-29 0-16,28 0 0,1 0 0,-1-28 16,-27 28-16,27 0 0,29-28 0,-29 0 15,29-29-15,0 29 0,-1-57 0,29 29 16,0-29-16,0 0 0,0 1 0,29-29 16,27-29-1,-28-27-15,1-1 16,-29 1-16,0 27 0</inkml:trace>
  <inkml:trace contextRef="#ctx0" brushRef="#br0" timeOffset="137159.49">22757 8027 0,'28'-57'16,"-28"29"-16,28 0 0,1 28 0,-1-29 15,-28 1-15,28 0 0,-28 0 16,28 28-16,1 0 16,-29 28-16,0 28 15,0-27-15,0 27 16,0-27-16,0 27 0,0 1 0,-29-29 16,29 28-16,-28 29 0,28-28 0,-28-1 15,28 1-15,-57-1 0,57 1 0,-28-1 16,0 1-16,0-1 0,28-27 0,-29 27 15,1-28-15,28 29 0,0-29 0,0 0 16,57-28-16,-57 29 0,56-29 16,-28 0-16,29 0 0,-1-29 0,1 29 15,28-56-15,-29 28 0,29-1 0,-28 1 16,27 0-16,-27 0 0,0 28 0,-29-29 16,0 29-16,0 0 0,1 0 15</inkml:trace>
  <inkml:trace contextRef="#ctx0" brushRef="#br0" timeOffset="137675.72">22333 9129 0,'0'-28'0,"28"28"0,-28-28 15,0-1-15,28 1 0,-28 0 16,29 28-16,-29-29 0,28 29 16,-28-28-16,-28 56 31,-1 1-15,29-1-16,-28 0 0,0 1 15,0-1-15,28 0 0,-29 29 0,29-29 16,0 28-16,-28 1 0,28-29 0,0 29 15,57-29-15,-57 0 0,56 29 0,-28-57 16,1 28-16,27-28 0,1 0 0,-29 0 16,28 0-16,1 0 0,-29 0 0,29-28 15,-29 28-15,0-57 0,1 29 0,-1 0 16,-28-29-16,28 29 0,-28-29 0,0 1 16,0 28-16,0-29 0,0 1 15,-56-1-15,27 29 0,1-1 0,-28 1 16</inkml:trace>
  <inkml:trace contextRef="#ctx0" brushRef="#br0" timeOffset="170173.84">30079 7546 0,'-29'0'0,"1"0"15,0 0-15,0 0 0,-1 0 0,1 0 16,0 29-16,-1-29 0,1 56 0,0-28 16,0 1-16,28 27 0,-29 1 0,29-29 15,-28 28-15,28 1 0,0 0 0,0-1 16,0 1-16,0-1 0,57 1 0,-57-1 15,56-28-15,-28 1 0,1-1 0,27 0 16,-27-28-16,27 0 0,1 0 0,-1-28 16,1 0-16,-1-29 0,29 29 0,-28-29 15,-29 1-15,28-1 0,-27 1 0,-29-29 16,28 57-16,-28-29 0,0 1 0,0-1 16,-57 29-16,29-29 0,-28 29 0,27 0 15,-56 0-15</inkml:trace>
  <inkml:trace contextRef="#ctx0" brushRef="#br0" timeOffset="171340.05">30022 3957 0,'0'56'0,"0"29"0,0-28 0,0 27 15,28 1-15,-28 28 0,0-28 0,29 28 16,-29 28-16,28-28 0,-28 29 0,28-29 16,-28 28-16,28 0 0,-28-27 0,0-1 15,0 28-15,0-28 0,-56 0 0,56 0 16,-28 0-16,-1-28 0,1 28 0,0-28 15,0-29-15,-1 29 0,1-28 0,0-1 16,28 1-16,-29-29 0</inkml:trace>
  <inkml:trace contextRef="#ctx0" brushRef="#br0" timeOffset="171923.81">29570 6444 0,'0'-28'16,"28"28"-16,-28 28 31,28 0-31,1 29 16,-29-29-16,0 0 0,28 29 0,-28-1 15,0 1-15,0-1 0,28 1 0,-28 28 16,0 0-16,0-29 0,0 29 0,0-29 15,0 29-15,0-28 0,28-1 0,-28-28 16,29 29-16,-1-29 0,0-28 16,0 0-16,29 0 0,0 0 0,-29-28 15,57 0-15,-29-29 0,29 1 0,0-29 16,0 28-16,-1-27 0,1-1 0,-28 0 16,28 0-16,-29 29 0,1-29 0,-1 28 15,-28 29-15,1-28 0</inkml:trace>
  <inkml:trace contextRef="#ctx0" brushRef="#br0" timeOffset="178190.01">29004 7122 0,'-28'-28'0,"0"28"16,0-28-16,-1 28 15,1 0-15,0 0 0,-1 0 16,1 28 0,0 0-16,0 1 15,-1-1-15,1 0 0,28 0 16,0 1-16,-28-1 0,28 0 0,0 29 15,0-29-15,0 0 0,28 29 0,-28-1 16,57-27-16,-29-1 0,0 28 0,29-27 16,-29-1-16,29-28 0,-29 0 0,28 0 15,1 0-15,-29-28 0,29-1 0,-29 1 16,28 0-16,-27-29 0,-29 29 0,28-29 16,-28 1-16,0-1 0,0 29 15,-28-28-15,-1 27 0,-27 1 0,28 0 16,-29 0-16,-28-1 0,29 29 0</inkml:trace>
  <inkml:trace contextRef="#ctx0" brushRef="#br0" timeOffset="178556.41">28750 7744 0,'28'0'16,"-28"-28"-16,28 28 31,-28 28 0,0 29-15,0-29-16,0 0 0,0 29 15,0-29-15,0 29 0,-28-1 0,28 1 16,-56-1-16,27 1 0,29-1 0,-28 1 16,0-1-16,0-28 0,-1 29 0,1-29 15,28 29-15,-28-29 0,28 0 0,0 1 16</inkml:trace>
  <inkml:trace contextRef="#ctx0" brushRef="#br0" timeOffset="178973.97">28580 8281 0,'29'0'0,"-29"-28"16,-29 56 31,-27 0-31,-1 1-16,29-1 15,0 0-15,-1 0 0,-27 29 0,-1-29 16,1 1-16,28-1 0,-29 28 0,0-27 15,1-1-15,28 0 0,-1 0 0,1-28 16,28 29-16</inkml:trace>
  <inkml:trace contextRef="#ctx0" brushRef="#br0" timeOffset="179206.25">28580 8394 0,'0'-28'16,"-28"28"-16,28 56 15,57-27-15,-57-1 16,56 0-16,-28 29 0,1-29 0,-1 29 16,28-29-16,-27 28 0,27 1 15,-27-1-15,-1 1 0,28-1 0,-27 1 16,-1 0-16,0-29 0,0 28 0,1 1 15,-29-29-15,0 0 0,0 1 0,0-1 16</inkml:trace>
  <inkml:trace contextRef="#ctx0" brushRef="#br0" timeOffset="179656.84">28806 8055 0,'0'-28'62,"0"0"-62,0-1 16,-28 1-16,28 0 0,-28-1 0,28 1 16,-28-28-16,-1 27 0,29 1 0,-28-28 15,0 27-15,0 1 0,-1-28 0,1 27 16,0 1-16,-1-29 0,1 29 0,-28 0 16,27 0-16</inkml:trace>
  <inkml:trace contextRef="#ctx0" brushRef="#br0" timeOffset="180190.15">28806 8281 0,'0'-28'47,"29"28"-32,-29-28-15,28 28 0,0 0 16,1 0-16,27-29 0,-28 1 0,29 28 16,-1-28-16,1 28 0,-1 0 15,1-28-15,28 28 0,-29 0 0,1 0 16,-1 0-16,1 0 0,-29 0 0</inkml:trace>
  <inkml:trace contextRef="#ctx0" brushRef="#br0" timeOffset="193289.63">30192 2996 0,'-29'0'15,"1"-28"-15,0 28 0,0 0 0,-29 0 16,29 0-16,0 0 0,-1 0 0,1 0 16,0 0-16,-1 28 0,1 0 0,0 0 15,0 29-15,-1-29 0,1 29 0,28-1 16,-28 1-16,0-1 0,28 1 0,0-1 16,0 1-16,0-29 0,0 29 0,0-1 15,0-28-15,28 1 0,-28-1 0,56 0 16,-27 0-16,-1-28 0,28 29 15,1-29-15,0 0 0,-1 0 0,1-29 16,-1 29-16,1-56 0,-1 28 0,1-1 16,-1-27-16,1-1 0,-29 29 0,0-28 15,1-1-15,-29 0 0,28 29 0,-28-28 16,0 27-16,-57 1 0,29-28 0,-28 27 16,-1 1-16,0 0 0,1 28 0,-1-28 15,1 28-15,-29-29 0</inkml:trace>
  <inkml:trace contextRef="#ctx0" brushRef="#br0" timeOffset="193922.41">28806 4918 0,'0'-29'16,"29"1"-16,-29 0 0,0 0 15,0-1-15,0 1 16,0 0-16,-29 28 16,1 0 15,28 28-31,0 0 15,0 1-15,-28 27 0,28 1 0,-28 28 16,28-1-16,-29 29 0,1-28 0,0 28 16,0 0-16,-1 0 0,-27 0 15,27 0-15,-27 1 0,28-1 0,-29 0 16,1 0-16,-1-29 0,29 1 0,-29 0 16,29-28-16,0-29 0,-1 0 0,1-28 15,28-28-15</inkml:trace>
  <inkml:trace contextRef="#ctx0" brushRef="#br0" timeOffset="194372.69">28806 4805 0,'0'-29'0,"0"1"0,29 0 16,-1 0-16,-28-1 16,28 29-16,1-28 0,-1 28 15,-28-28-15,-28 28 32,-1 28-32,-27 0 15,27-28-15,1 29 0,0-1 16,0-28-16,-29 28 0,29 0 0,-29 1 15,29-1-15,-29 0 0,1 0 0,28 1 16,-1-1-16,1 0 0,0-28 16,0 29-16,-1-29 0,29 28 0,-28-28 15,28 28-15</inkml:trace>
  <inkml:trace contextRef="#ctx0" brushRef="#br0" timeOffset="194638.91">28806 4889 0,'29'0'0,"-1"0"16,-28 29-1,0-1 1,28-28-16,-28 28 0,0 1 16,29 27-16,-29-28 0,28 29 0,-28-1 15,28-27-15,-28 27 0,28 1 0,-28-29 16</inkml:trace>
  <inkml:trace contextRef="#ctx0" brushRef="#br0" timeOffset="203009.23">30757 3307 0,'0'-29'16,"0"1"-16,0 0 0,0 0 15,0-1-15,0 1 16,0 0-16,28 28 0,-28-28 0,0-1 16,0 1-16,29 0 15,-1 0-15,-28-1 0,28 1 16,-28 0-16,28-1 0,1 1 0,-1 0 16,0 0-16,0-1 0,1 1 0,-1 0 15,0 0-15,1-29 0,-1 29 16,0 0-16,0-1 0,1 1 0,-1 0 15,0-1-15,29 29 0,-29-28 0,0 0 16,1 0-16,-1 28 0,28-29 0,-27 29 16,27-28-16,-28 0 0,29 28 0,-1 0 15,-27-28-15,27 28 0,1-29 0,28 29 16,-29-28-16,1 0 0,-1 28 0,1 0 16,28 0-16,-29-28 0,1 28 0,-1 0 15,1 0-15,-1 0 0,1 56 0,-29-56 16,29 28-16,-1 1 0,1-29 15,-1 28-15,1 28 0,-1-27 0,1-1 0,-29 28 16,29-27-16,-1 27 0,-28 1 16,29 28-16,-29-29 0,29 29 0,-29 0 15,0 0-15,29-1 0,-29 29 0,0-28 16,1 28-16,-1-28 0,0 0 0,-28 28 16,29-28-16,-29-1 0,0 1 0,0 0 15,0-28-15,0 27 0,0-27 0,0 28 16,-29-29-16,29 1 0,0-1 0,-28 1 15,28-1-15,-28 1 0,28-1 0,-29 1 16,29-1-16,-28 1 0,28-1 0,-28 1 16,0 0-16,-1-1 0,1 1 15,0-29-15,0 57 0,-29-29 0,29 1 16,-29-1-16,1 1 0,27-1 0,-27 29 16,-1-28-16,1-1 0,-1 1 0,1-1 15,-1 1-15,1-29 0,-1 29 0,1-1 16,27-28-16,-27 29 0,-1-29 0,1 0 15,27 1-15,1-1 0,-28 0 0,27-28 16,1 28-16,0 1 0,-29-29 0,29 0 16,0 28-16,-29-28 0,29 0 0,-29 0 15,29 0-15,-28 0 0,27 0 0,-27-28 16,27 28-16,1-29 0,0 1 0,0 0 16,-1 0-16,1-1 0,0 1 15,0 0-15,28 0 0,-29-1 0,1 1 0,28-28 16,-28-1-16,0 29 0,28-29 15,-29 1-15,1-1 0,28 1 0,-28-1 16,-1-28-16,29 29 0,-28-29 0,0 28 16,28-27-16,-28 27 0,28 1 0,0-1 15,-29 1-15,29 27 0,0-27 0,0 27 16,0 1-16,0 0 0,0 0 16,0-1-16,0 1 0,29 0 0,-29 0 15,0-1-15,28 29 0,-28-28 0,28 0 16,0 0-16,-28-1 15,29 1-15,-1 0 16,-28 0-16,28-1 0,-28 1 16,29 28-16,-29-28 0,0-1 0,28 1 15,-28 0-15,0 0 0,28-1 0,-28 1 16,0 0-16,-28 28 31,0 0-15,28-28 15,-57 28 516,29 0-547</inkml:trace>
  <inkml:trace contextRef="#ctx0" brushRef="#br0" timeOffset="203505.91">31379 4126 0,'0'29'62,"-57"-1"-62,57 0 16,-28 0-16,0 1 0,-29-1 0,1 0 15,-1 29-15,1-1 0,-29 1 0,28-1 16,-27 29-16,27-28 0,-28-1 0,29 1 16,27-1-16,-27-28 0,28 29 0,-1-29 15,29 1-15,0-1 0,0 0 16</inkml:trace>
  <inkml:trace contextRef="#ctx0" brushRef="#br0" timeOffset="203805.08">31436 4352 0,'0'-28'16,"0"0"-1,28 28 17,0 28-32,0-28 0,1 28 15,-1 1-15,28-1 0,-27 0 0,27 29 16,-28-29-16,1 29 0,27-1 0,-27 1 16,-1-1-16,0 1 0,0-1 0,1-28 15,-29 29-15,28-29 0,-28 1 0</inkml:trace>
  <inkml:trace contextRef="#ctx0" brushRef="#br0" timeOffset="208838.23">28156 1809 0,'0'-29'15,"0"1"1,-28 28-16,0 0 16,28 57-1,0-1-15,-29-28 16,1 29-16,0 0 0,0 27 0,-29 1 15,1 0-15,-1 28 0,0 0 0,-27 0 16,27 0-16,-28 28 0,-28 1 0,28 27 16,-28 1-16,0 28 0,0 0 0,0 28 15,0-28-15,-28 56 0,28-28 0,0 28 16,-1-27-16,1 27 0,0-28 0,29 0 16,-1 0-16,28-28 0,-28 0 0,29-28 15,28-29-15,-29 0 0,29-28 0,-1-28 16,29 0-16,-28-29 0,0 1 0,28-29 15,0 0-15,0 1 0,-28-29 16</inkml:trace>
  <inkml:trace contextRef="#ctx0" brushRef="#br0" timeOffset="210587.94">28750 1611 0,'-28'-28'16,"28"-1"-16,-29-27 0,29 28 0,0-1 15,-28 1-15,28 0 0,-28-1 0,28 1 16,0 0-16,0 0 15,28 28-15,29 0 16,-29 0-16,28 0 0,1 0 16,28 0-16,0 56 0,-1-56 0,1 28 15,28 1-15,0-1 0,29-28 0,-1 28 16,29 1-16,-1-1 0,29 28 0,-28 1 16,28-1-16,0 1 0,-29 28 0,1-1 15,-1 1-15,-27 28 0,-1 0 0,0-28 16,-27 28-16,-1 0 0,-29-28 0,1 0 15,0 0-15,0-1 0,-29 1 0,1 0 16,-1-28-16,1-1 0,0 1 0,-29-29 16,28 28-16,-27-27 0,27-1 0,-28 0 15,1-28-15,-1 28 0,0-28 0,1 0 16,-1 0-16,0-28 16,-28 0-1,28 28-15,-28-28 0,0-1 16,0 1-1,29 28 17,-1 0-1,0 0-15,0 0-1,1 0 1,-29 28-1,28-28-15,-28 29 47,28-1-31,-28 0-16,0 0 16,0 1-16,0-1 0,0 0 15,0 1-15,28-1 0,-28 0 0,0 0 16,0 1-16,0-1 0,0 0 0,0 0 15,0 1-15,0-1 0,0 28 16,0-27-16,0 27 0,-56 1 0,56-1 16,-28 1-16,-1-1 0,1 29 0,0 0 15,-29 0-15,29 28 0,-28 0 0,-1 0 16,29 0-16,-29 0 0,1 28 0,27-28 16,-27 0-16,28 29 0,-29-29 0,0 0 15,29 0-15,-28 0 0,27 0 0,-27 0 16,28-28-16,-29 28 0,29-28 0,0 0 15,-1-1-15,1-27 0,0 28 0,-1-29 16,1 1-16,-28-1 0,27 1 0,29-1 16,-28-27-16,0 27 0,0 1 0,-1-1 15,1 1-15,-29-1 0,29 1 16,0 27-16,-29-27 0,29 28 0,-28 0 16,-1-1-16,29 1 0,0-28 0,-29 28 15,29-29-15,-1 1 0,29-1 0,-28 1 16,0-29-16,28 28 0,-28-27 0,-1-1 15,29 0-15,-28 0 0,28 1 0,-28-1 16,28 0 15,-28 1-15,28-1-16,0 0 0,-29 0 16,29 29-16,-28-1 0,28 1 15,-28-1-15,-1 1 0,29 28 0,-28-29 16,28 29-16,-28-28 0,0-1 0,28 1 15,-29-1-15,1-28 0,28 29 0,-28-29 16,0 29-16,-1-29 0,29 29 0,-28-29 16,0 0-16,-29 29 0,29-1 0,0-28 15,-1 29-15,1-1 0,0-27 0,-29 27 16,29 1-16,0-1 0,0-27 0,-1-1 16,1 28-16,0-27 0,-1-1 0,1 0 15,28 0-15,-28-28 0,28 29 0,-28-29 16,28 28-16,-29-28 15,1 0-15,0 0 16,0 0-16,28-28 16,-29 28-16,1-29 0,0-27 15,0 28-15,28-1 16,-29 1-16,1-28 0,28 27 0,-28 1 16,-1-28-16,1-1 0,0 29 0,0-29 15,-1 1-15,1-29 0,0 28 0,-29 1 16,1-29-16,-1 29 0,1-29 0,-1 0 15,-28 28-15,0-27 0,1-1 0,-1 0 16,-28 0-16,-29 0 0,29 29 0,-28-29 16,0-28-16,-1 28 0,1-28 0,0 0 15,-1 0-15,1 0 0,0 0 16,28 0-16,-1 28 0,30-28 0,-1 28 16,0 0-16,28 29 0,1-29 0,-1 29 15,29 27-15,0-27 0,28-1 0,-28 29 16,28 0-16,0-29 0,0 29 0,56-29 15,-56 1-15,28 28 0,-28-29 0,29 1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2:49.2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20665 16845 0,'0'-28'0,"0"0"0,0-1 15,-28 29 1,28 29 46,-29-1-46,29 0-16,0 0 0,0 1 0,-56 27 0,28-28 16,-1 29-16,1 0 0,0-29 15,-1 28-15,29-27 0,-28 27 0,0-28 16,28 1-16,0-1 0,-28 0 0,28 0 16,0-56-1,0-28 1,56 27-16,-56 1 0,28 0 15,-28 0-15,29-29 0,-29 1 0,28 27 16,0-27-16,1 27 0,-29-27 0,28-1 16,0 29-16,-28 0 0,28 0 0,-28-1 15,29 29-15,-29-28 0,0 56 47,-29 1-47,29-1 0,0 0 16,-28 0-16,28 1 0,-28 27 0,0-28 15,28 1-15,-29-1 0,29 0 0,-28 1 16,28-1-16,-28 0 0,28 0 0,-29-28 16,1 29-16,28-1 0,-28 0 0,28 0 15,0 1-15,-28-29 0,28 28 16,0-85 0,0 1-1,28 28-15,-28-1 0,56 1 0,-56-28 16,29 27-16,27-27 0,-27-1 15,-1 29-15,0-29 0,0 1 0,1 28 16,-1-1-16,0 1 0,0 0 16,-28 56-1,0 0-15,-28-28 16,28 57-16,-28-29 0,28 0 0,-57 29 16,57-29-16,-28 0 0,0 29 0,0-29 15,28 29-15,-29-29 0,1 0 0,28 1 16,-28-1-16,28 0 0,-29 0 0,29 1 15,-28-29-15,28 28 0,0-56 32,28-29-32,-28 29 0,57 0 15,-57-1-15,28 1 0,1-28 0,-1 27 16,-28 1-16,28-29 0,0 29 0,1 0 16,-1 0-16,-28-1 15,0 86 1,-28-57-16,28 28 15,-29 0-15,29 1 0,-28-29 0,28 28 16,-28 0-16,28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2:50.0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20156 17410 0,'0'-28'0,"0"0"32,-28 28-32,28-28 15,-28-1 1,-1 1 0,1 28-16,0 0 0,-1 0 15,1 0-15,0 0 0,0 28 16,-1-28-16,1 29 0,-28-1 0,27 28 15,1-27-15,0-1 0,-29 29 0,29-1 16,0-28-16,-1 29 0,1-1 0,0-27 16,0 27-16,28 1 0,0-1 0,0-28 15,0 29-15,0-29 0,56 29 0,-28-29 16,1 0-16,27 1 0,1-29 0,-1 28 16,29-28-16,0 0 0,0 0 0,0-57 15,-1 29-15,29-28 0,-28 27 16,0-27-16,0 27 0,0-27 0,-1-1 15,-27 1-15,0-1 0,-1 29 0,-28-28 16,1-1-16,-1 29 0,-28-29 0,28 29 16,-28-29-16,0 1 0,0 28 0,0-29 15,-56 29-15,56-29 0,-29 1 0,-27 28 16,28-1-16,-29-27 0,29 27 0,-57 1 16,28 0-16,1 0 0,-29 28 0,28-29 15,-27 29-15,27 0 0,-28 0 0,29 0 16,-1 57-16,1-29 0,-1 0 0,29 1 15,0-1-15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2:52.4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23153 16817 0,'0'-28'16,"-29"28"-16,1 0 16,0 28-1,28 0-15,-28-28 16,28 28-16,0 1 78,0-1-62,0 0-16,0 0 15,-29 1-15,29-1 0,0 0 0,0 1 16,0-1-16,0 0 0,-28 0 0,28 1 15,0-1-15,-28 28 0,28-27 0,-29 27 16,29-28-16,-28 29 0,0-29 0,28 1 16,-28-1-16,28 0 0,-29 0 0,29 1 15,-28-29-15,28-29 16,57-27 0,-57 28-16,28-1 0,-28-27 15,28 27-15,0-27 0,1 28 0,-1-29 16,0 29-16,1-29 0,-1 29 0,0 0 15,0-29-15,1 29 0,-29 0 0,28-1 16,0 1-16,-28 0 0,28 0 16,-28-1-16,29 29 0,-29-28 15,-29 56 17,1 29-32,28-29 0,-56 0 15,56 1-15,-29 27 0,1-27 0,0-1 16,0 28-16,28-27 0,-29-1 0,1 0 15,28 0-15,-28 1 0,28-1 0,-29 0 16,58-84 15,-29 27-15,56 1-16,-56 0 0,29 0 0,-29-29 16,28 29-16,0 0 0,-28-29 0,28 29 15,-28-29-15,29 29 0,-29 0 0,28-1 16,-28 1-16,0 0 0,-28 56 31,-1 29-15,29-29-16,-28 0 0,28 0 0,-28 1 15,0-1-15,28 29 0,-29-29 0,29 0 16,-28 0-16,28 1 0,-28-1 16,28 0-16,0 0 0,0 1 15,-29-1-15,29 0 16,-28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2:53.1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22842 17439 0,'-29'0'0,"29"-29"16,0 1 0,0 0-1,-28 0 16,0 28-15,0 0-16,-1 0 16,1 28-16,0 28 15,-1-27-15,1-1 0,0 0 0,0 1 16,-1-1-16,1 28 0,0-27 0,0-1 16,-1 28-16,1-27 0,28-1 0,-28 28 15,28-27-15,0-1 0,0 0 16,0 0-16,28 1 0,29-1 15,-29-28-15,0 28 0,29-28 16,-29 0-16,28 29 0,-27-29 0,27 0 16,-27 28-16,27-28 0,1 0 0,-29 0 15,28 0-15,-27 0 0,27 0 0,-27 0 16,-1 0-16,0 0 0,0-28 0,1-1 16,-29 1-16,0 0 0,0-1 15,0 1-15,0 0 0,0-29 0,0 1 16,0 28-16,0-29 0,-29 1 0,29-1 15,0 1-15,-28-1 0,28 29 16,-28-29-16,28 29 0,-28 0 0,28-1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2:54.1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23322 16704 0,'-28'-28'0,"0"28"16,28 56-1,28-56-15,-28 28 16,56-28-16,1 29 0,-29-1 0,29 0 16,-1 0-16,-27-28 0,27 29 0,1-1 15,-1-28-15,1 28 0,-29 0 0,29-28 16,-29 29-16,0-29 0,29 28 0,-29 0 15,0-28-15,0 0 0,1 29 16,-1-29-16,0 0 16,1 0-16,-29-29 47,-29 1-32,1 0 1,0-1-16,-1 1 15,1 28-15,0-28 0,0 0 16,-1 28-16,1 0 0,0-29 0,0 29 16,-1 0-16,1-28 0,0 28 0,0-28 15,-1 28-15,29-28 0,-28 28 16,0 0-16,28-29 0,-29 29 16,1 0-1,28 29 16,57-29-31,-57 28 0,0 0 16,28 0-16,0 29 0,1-29 0,-1 29 16,0-29-16,0 29 0,29-29 0,-29 0 15,29 0-15,-29 29 0,0-29 0,0 0 16,29-28-16,-29 29 0,1-1 0,-1-28 16,0 28-16,0-28 0,1 0 15,-29-28 16,-57 0-31,29-1 16,0 1-16,-1 0 0,1 28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2:54.7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24594 17269 0,'0'-28'0,"0"0"16,-28-1-16,28 1 0,0 0 16,-28 0-16,28-1 0,0 1 15,0 0-15,-28-1 0,28 1 0,0-28 0,-29 27 16,29 1-16,-28 0 0,0 0 15,28-1-15,-29 29 0,29-28 16,-28 28-16,0 0 0,0 0 16,-1 0-16,1 0 0,0 28 15,0-28-15,-1 57 0,1-29 0,0 29 16,-1-29-16,1 28 0,0-27 0,0 56 16,28-29-16,-29 1 0,1-1 0,28 1 15,0 27-15,-28-27 0,28 0 0,0 27 16,0-27-16,0-29 0,56 29 0,-56-29 15,57 0-15,-29 0 0,0 1 16,29-1-16,-29-28 0,29 0 0,-29 0 16,29 0-16,-1-28 0,1 28 0,-1-57 15,1 1-15,-1 27 0,1-27 0,-1-1 16,-27 29-16,27-28 0,-28-1 0,1 0 16,27 29-16,-27-28 0,-29 27 0,28 1 15,0 0-15,-28 0 0,0-1 16,0 1-16,-56 0 15,56 0-15,-29-1 0,1 29 16,0-28-16,-1 0 0,1-1 0,0 1 16,-29 0-16,29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2:55.9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22700 15715 0,'29'0'78,"-1"0"-47,-28 28-31,28-28 16,-28 28-16,28-28 0,-28 28 16,29-28-16,-1 29 0,-28-1 0,28-28 15,0 28-15,1-28 0,-29 28 0,28-28 16,-28 29-16,28-29 0,1 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2:56.4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23237 15828 0,'0'-29'0,"0"1"16,0 0-16,-28 0 16,28-1-16,-28 29 15,28-28-15,-28 28 0,28-28 16,-29 28-16,1 0 15,0 0-15,0 0 0,-1 0 16,1 0-16,0 28 0,-1-28 0,1 57 16,0-29-16,0 0 0,-1 0 15,1 29-15,28-29 0,-28 29 0,0-29 16,28 29-16,-29-29 0,29 28 0,0 1 16,0-1-16,0 1 0,57-1 0,-57 1 15,56-1-15,-27-27 0,-1 27 0,28 1 16,-27-29-16,27 0 0,1 1 0,-29-29 15,29 28-15,-29-28 0,28 0 0,-27 0 16,-1 0-16,28-28 0,-27 28 0,-1-57 16,29 1-16,-29 27 0,0-27 0,29-1 15,-29 1-15,-28-1 0,28-28 0,0 29 16,-28-1-16,0 1 0,0-1 0,0-28 16,-56 29-16,28-1 0,-1 29 15,-27-28-15,28 27 0,-29 1 0,29 0 16,-29 0-16,29 28 0,0-29 0,-29 29 15,29 0-15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2:59.0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20326 14273 0,'0'-28'0,"0"0"16,-29 28-16,1 0 16,0 0-16,0 0 15,28-29-15,-29 29 0,1 0 16,0 0 0,0 29-1,-1-29-15,1 28 0,0 0 16,-1 0-16,1-28 0,0 29 15,0-29-15,-1 28 0,1-28 0,0 28 16,0-28-16,-1 28 0,1 1 16,0-29-16,-1 0 0,1 28 0,0-28 15,0 0-15,-1 28 0,1-28 16,28 29-16,-28-29 0,0 0 0,28 28 16,-29-28-16,1 0 0,28 28 15,28-56 32,1 0-47,-1-1 16,0 1-16,0 28 15,1 0-15,-1 0 16,0-28-16,0 28 0,1 0 16,-1 0-16,0 0 0,1 0 15,-1 0-15,0 0 16,0-29-16,1 29 0,-1 0 15,0 0-15,0 0 16,1 29 0,-29-1-1,28-28-15,-28 28 16,-57-28 15,29 0-31,0 0 31,0 0-31,28 29 0,-29-29 0,1 0 16,0 0-16,28 28 16,-28-28-16,-1 0 0,29 28 15,-28-28-15,0 28 0,-1-28 16,1 29-16,0-29 16,28 28-16,-28-28 0,-1 0 15,86 0 16,-29 0-31,-28-28 0,28 28 16,1-29-16,-1 29 0,29-28 0,-29 28 16,0-28-16,29 0 0,-29 28 15,0 0-15,0-29 0,29 29 0,-29 0 16,1-28-16,-1 28 0,0 0 16,0 0-1,-84 0 16,28 0-31,-1 0 16,1 28-16,0-28 0,-1 29 16,1-29-16,0 0 15,0 28-15,-1-28 0,1 28 0,0-28 16,0 0-16,28 28 0,-29-28 0,1 29 16,0-29-16,-1 0 0,1 28 15,0-28-15,28 28 0,-28-28 0,-1 0 16,29 28-16,-28-28 0,28 29 15,28-29 17,1 0-32,-1 0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2:59.7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19393 14725 0,'0'-28'16,"-29"28"-16,29-28 15,0 0 1,-28 28-16,28-29 0,-28 29 16,0-28-16,-1 28 15,1 0-15,0 0 16,28-28-16,-28 28 0,-1 0 0,1 0 16,0 0-16,0 0 15,-1 0-15,1 0 0,0 0 0,-1 0 16,1 28-16,0-28 0,0 28 0,-1 1 15,-27-1-15,28 0 0,-1 0 0,1 1 16,-29-1-16,29 28 0,0-27 0,0-1 16,-1 0-16,1 0 0,0 1 0,0-1 15,-1 29-15,29-29 0,0 0 0,-28 29 16,28-29-16,0 28 0,0 1 0,57-1 16,-57 29-16,56-28 0,-28-1 0,29 1 15,-1-1-15,1 1 0,0-1 0,27-27 16,-27-1-16,28 0 0,0 0 0,-29-28 15,29 0-15,0 0 0,-29 0 16,1-28-16,-1 28 0,1-56 0,-1 27 16,-27 1-16,27-28 0,-28 27 0,1 1 15,-29 0-15,28-29 0,-28 29 0,28-29 16,-28 29-16,0-28 0,0-1 0,0 1 16,0-1-16,0 29 0,-28-29 0,28 1 15,0-1-15,-57 1 0,57 27 0,0-27 16,0 28-16,-28-29 0,28 29 0,-28 0 15,0-1-15,-1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46:41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24736 8846 0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3:01.1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24368 14584 0,'28'0'16,"1"0"-1,-29 28 1,28-28-16,0 0 0,1 0 16,-1 0-16,0 0 15,0 0-15,1-28 0,-1 28 16,0 0-16,0 0 15,1 0-15,-1 0 0,0 0 16,0 0-16,1 0 0,-1 28 0,0-28 16,1 0-16,27 0 0,-28 0 0,1 0 15,27 0-15,-28 29 0,1-29 0,-1 0 16,0 0-16,1 0 0,-1 0 0,0 0 16,0 0-16,1 0 46,-1 0-30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3:01.8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22729 14132 0,'28'0'16,"0"0"0,0 0-16,1 0 0,-1 28 0,0-28 15,0 28-15,1-28 0,27 29 0,-27-29 16,-1 28-16,28 0 0,-27 0 16,-1-28-16,28 29 0,-27-29 0,-1 28 15,0-28-15,29 28 0,-29-28 0,0 0 16,1 28-16,27-28 0,-28 29 0,1-29 15,-1 28-15,28-28 0,-27 0 0,-1 28 16,0-28-16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3:02.4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24085 14217 0,'0'-29'16,"-28"1"-16,0 0 16,28 0-16,-28 28 0,28-29 0,-29 1 15,29 0-15,-28 28 0,28-28 16,-28-1-16,0 29 0,28-28 0,-29 28 16,1 0-16,0 0 0,0 0 0,-1 0 15,1 28-15,0-28 0,-1 57 16,-27-29-16,28 0 0,-1 1 0,-27 27 15,28 1-15,-1-1 0,1 1 0,0-1 16,28 1-16,-29 28 0,29-29 0,0 1 16,0-1-16,0 1 0,0-1 0,29 1 15,-29-29-15,85 28 0,-57-27 16,0-1-16,29 0 0,-1 1 0,-28-1 16,29-28-16,0 0 0,-29 0 0,28 28 15,1-28-15,-1 0 0,-27 0 0,27-56 16,-28 56-16,29-57 0,-29 29 0,29-1 15,-1-27-15,-27 28 0,-1-29 0,0 1 16,29 27-16,-29-27 0,-28-1 0,28 1 16,1 28-16,-29-29 0,0 29 0,0-29 15,0 29-15,0-29 0,0 29 0,-29 0 16,29 0-16,-85-1 0,57 1 16,0 28-16,-29-28 0,1 0 0,28 28 15,-29 0-15,29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3:02.8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24029 15093 0,'0'-28'0,"28"28"32,0 0-17,-28 28-15,29-28 16,-1 56-16,-28-27 0,28-1 16,1 28-16,-1-27 0,0 27 0,-28-28 15,28 29-15,1-1 0,-29-27 0,28 27 16,-28 1-16,28-29 0,-28 0 0,28 29 15,-28-29-15,29 0 0,-1 29 0,0-29 16,1 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3:03.5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24764 15291 0,'-28'-29'0,"-1"1"16,1 28-16,0-28 16,0 28-16,-1 0 15,1 0 1,0 28-16,0 29 16,28-29-16,-29 0 0,1 0 0,28 1 15,-28 27-15,-1 1 0,29-1 0,-28 1 16,0-1-16,28 1 0,-28 28 0,28-29 15,0 1-15,0-1 0,0-27 0,56 27 16,-56-28-16,57 29 0,-29-29 0,29 0 16,-29 1-16,28-29 0,1 28 0,-1-28 15,1 28-15,-1-28 0,29 0 0,-28 0 16,-1 0-16,29-56 0,-28 56 0,-1-57 16,-27 29-16,27 0 0,-28-1 0,1-27 15,-1 28-15,0-29 0,-28 0 16,0 29-16,0-28 0,0-1 0,0 1 15,0-1-15,0 1 0,-28-1 0,28 0 16,-57 1-16,1-1 0,28 1 0,-29-1 16,29 29-16,-29-28 0,1 27 0,27 1 15,-27 0-15,28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3:05.3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20806 14669 0,'-28'0'16,"0"28"-16,-1-28 15,29 28-15,-28 1 16,28-1-16,28-28 31,1 0-15,-29 28-16,28-28 0,0 0 15,-28 28 110,-28 1-125,28 27 16,0-28-16,-57 1 0,57 27 0,-28 1 16,28-1-16,-28 1 0,0-1 0,28 1 15,-29-1-15,1-27 0,28 27 0,-28 1 16,28-29-16,0 0 0,-28 29 16,28-29-16,0 0 0,0 1 15,0-1-15,28-28 16,0 0-16,0 0 15,-28-28-15,29 28 0,-1-29 16,0-27-16,0 28 16,-28-1-16,29 1 0,-29 0 0,0-1 15,28-27-15,-28 28 0,0-1 0,28 1 16,-28 0-16,29 0 0,-29-1 0,0-27 16,28 28-16,0-1 0,-28 1 0,28 0 15,-28 0-15,29-29 0,-29 29 16,0-1-16,28 1 0,-28 0 15,0 0-15,-28 28 32,-1 28-17,1 0-15,28 0 0,-28 1 16,28-1-16,0 0 0,-28 1 0,28-1 16,0 0-16,-29 29 0,29-29 0,0 0 15,-28 29-15,28-29 0,0 0 0,-28 29 16,28-29-16,0 0 0,0 0 0,-29 1 15,29-1-15,0 0 0,-28 1 16,28-58 0,28-27-1,-28 27-15,29 1 0,-29 0 0,28-29 16,-28 1-16,57 28 0,-57-29 0,28 1 16,-28 27-16,28 1 0,-28-28 0,0 27 15,0 1-15,0 0 0,0-1 16,-28 29-1,0 0 1,28 29-16,-29-29 0,29 28 16,0 0-16,0 1 0,-28-1 15,28 0-15,-28 0 0,28 29 0,0-29 16,-29 0-16,29 29 0,-28-29 0,28 0 16,-28 29-16,0-29 0,28 0 0,-29 1 15,29-1-15,-28 0 0,0 1 0,28-1 16,0-85 31,0 29-47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3:06.7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20891 15771 0,'0'-28'109,"-28"28"-93,28-28-16,-28 28 15,-1 0-15,1 0 16,0 0-1,-1 0-15,1 0 16,0 0-16,0 0 0,-1 28 16,1-28-16,0 28 0,0 0 0,-1-28 15,-27 29-15,27-1 0,1 0 0,-28 0 16,27 1-16,1 27 0,-28-27 0,27 27 16,-27-28-16,28 29 0,-1-1 0,1 1 15,0-1-15,28 1 0,-29-1 0,29 1 16,0 28-16,0-29 0,85 1 0,-56-1 15,27-27-15,1 27 0,-1-28 16,29 1-16,0-1 0,0 0 0,-1-28 16,29 0-16,-28 0 0,28-56 0,-28 56 15,0-57-15,0 29 0,-29 0 0,1-29 16,-1 29-16,1-29 0,-1 29 0,-27-28 16,-29 27-16,28-27 0,-28-1 0,0 29 15,0-29-15,0 1 0,-28-1 0,28 1 16,-85-1-16,57 1 0,-29-1 0,29 1 15,-29-1-15,1 1 0,-1-1 0,1 1 16,-1-1-16,29 29 0,-29 0 0,1-1 16,28 1-16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1:16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11477 11758 0,'-28'0'0,"0"0"15,0 0-15,-1 0 16,1 0-16,0 0 16,28 28-1,0 0 16,-29 0-31,29 1 0,-28-1 16,28 0-16,0 0 0,-28 1 16,28-1-16,0 0 0,0 1 0,0-1 15,28 0-15,0-28 16,29 0-16,-29-56 16,1 56-16,-1-57 0,0 29 0,0-1 15,-28 1-15,29 0 0,-29 0 0,0-1 16,0 1-16,0 0 0,-29 28 0,29-28 15</inkml:trace>
  <inkml:trace contextRef="#ctx0" brushRef="#br0" timeOffset="365.76">11590 11927 0,'0'28'0,"-28"-28"16,56 0 15,29 0-15,-29 0-16,29 0 0,-1 0 0,1 0 16,28 0-16,-1 29 0,1-29 0,0 0 15,28 0-15,0 0 0,-28 0 0,28 28 16,-28-28-16,28 0 0,0 0 0,0 0 15,-28 28-15,28-28 0,0 0 0,0 0 16,0 0-16,-28 0 0,28 0 0,-28-28 16,-28 28-16,27 0 0,-27 0 0,-29-28 15,29 28-15,-29 0 0,0 0 16,-28-29 0,-56 29-1,27 0-15,-27 0 16</inkml:trace>
  <inkml:trace contextRef="#ctx0" brushRef="#br0" timeOffset="733.22">14446 11927 0,'-29'-56'0,"1"56"16,28-29-16,-28 29 0,0 0 15,-1 0-15,1 0 0,28-28 16,-28 28-16,-1 0 0,1 0 16,0 28-16,0 29 15,28-29-15,0 0 0,0 1 16,0 27-16,0-27 0,0-1 0,56 0 15,-56 0-15,57 1 0,-29-1 0,0-28 16,1 28-16,27-28 0,-28 0 0,29 0 16,-29-56-16,29 56 0,-29-57 15,0 29-15,1 0 0,-1-29 0,0 0 16,-28 29-16,28-28 0,-28 27 0,0-27 16,-56 28-16,56-1 0,-57 1 0,1 0 15,27 0-15,-27 28 0,28 0 0,-29 0 16</inkml:trace>
  <inkml:trace contextRef="#ctx0" brushRef="#br0" timeOffset="8249.18">11788 11532 0,'0'-29'0,"-28"29"0,0 0 15,0 0-15,28 29 16,-29-29-16,29 28 0,0 0 0,0 29 16,-28-29-16,28 0 0,-28 29 0,28-29 15,0 28-15,0-27 0,-29 27 0,29-28 16,0 1-16,0-1 0,0 0 0,0 1 16,0-1-16,0 0 0,29 0 15,-1-28 1,0 0-1,1-56-15,-1 28 0,0-1 16,0 1-16,1 0 0,-1-1 0,0 1 16,0 0-16,1 0 0,-29-1 15,28 29-15,0-28 0,0 28 0,-28-28 16,29 28-16,-29 28 16,0 29-1,-57-29-15,57 0 0,0 0 16,-28 1-16,28 27 0,0-27 0,0-1 15,0 0-15,-28 29 0,28-29 16,0 0-16,56-28 0,1 0 16,-29 0-16,0 0 0,29-28 15,-1 28-15,-27-28 0,27-29 0,1 29 16,-1 0-16,1-1 0,-29 1 0,29-29 16,-29 57-16,0-28 0,0 0 0,1 28 15,-1-28-15,0 28 0,-28 28 31,0 0-15,0 0 0,0 1-16,0-1 15,0 0-15,57-28 0,-57 29 16,28-29-16,0 0 0,1 0 0,-1 0 16,28 0-16,1 0 0,-1 0 0,1-29 15,0 29-15,-1-28 0,1 28 16,-1-57-16,29 57 0,-29-28 0,1 0 15,-29 28-15,29 0 0,-29-28 0,0 28 16,1 0-16,-1 0 0,-28 28 16,0 0-1,-28 0-15,28 1 16,0-1-16,-29 0 0,29 1 0,0-1 16,-28 0-16,28 0 0,0 1 15,0-1-15,57-28 0,-29 0 16,0 0-16,29 0 0,-29 0 15,29-28-15,-29 28 0,28-57 0,1 29 16,-1 0-16,-27-1 0,27 1 16,1 0-16,-29-1 0,0 1 0,1 0 15,-1 0-15,0 28 0,0 0 0,-28-29 16,29 29-16,-29 29 31,0-1-31,0 0 16,0 0-16,0 1 0,0-1 15,0 0-15,0 1 0,28-1 16,-28 0-16,28 0 16,0-28-16,-28 29 15,29-29-15,-1 28 0,0-28 16,1 0-16,-1 0 16,0-28-16,0 28 0,-28-29 15,29 29-15,-1-56 0,0 56 16,0-28-16,-28-1 15</inkml:trace>
  <inkml:trace contextRef="#ctx0" brushRef="#br0" timeOffset="10831.97">17810 11447 0,'0'-29'0,"0"1"15,0 0-15,0 0 16,-29 28-16,29-29 0,0 1 16,-28 0-16,28 0 0,-28 28 15,28-29-15,-28 29 16,-1 0-16,1 0 16,0 29-16,0 27 15,-1-28-15,1 1 0,0-1 16,28 28-16,-29-27 0,29-1 0,0 0 15,0 1-15,0-1 0,29 0 16,27-28-16,-27 0 0,27 0 16,-28-28-16,1 28 0,27-57 0,-28 29 15,1 0-15,-1-29 0,0 29 0,-28 0 16,0-1-16,0 1 0,-28 28 16</inkml:trace>
  <inkml:trace contextRef="#ctx0" brushRef="#br0" timeOffset="11148.93">17866 11701 0,'-28'0'0,"-29"0"15,29 0-15,-28 0 16,56-28-16,-29 28 0,29 28 31,0 0-31,0 1 0,57 27 16,-57 1-16,0-29 0,28 57 0,-28-29 15,0 1-15,0-1 0,28 29 0,-28-28 16,29-1-16,-29 29 0,0-28 0,28-1 16,-28 1-16,28-1 0,-28-28 0,28 29 15,-28-29-15,29 29 0,-29-29 0,0 0 16,28 0-16,-28 1 0,0-1 15,0 0-15</inkml:trace>
  <inkml:trace contextRef="#ctx0" brushRef="#br0" timeOffset="11549.61">17584 13001 0,'0'-28'0,"0"0"15,-57 28-15,57-29 0,-28 29 0,-1 0 16,1 0-16,-28 0 16,56 29-16,0-1 0,-29-28 15,29 57-15,0-1 0,0-28 16,29 1-16,-29-1 0,56 0 0,-56 0 16,57 1-16,-29-1 0,0-28 0,1 28 15,27-28-15,-28 0 0,1 0 0,27 0 16,-28-28-16,1 28 0,-1-57 0,0 29 15,0 0-15,-28 0 0,29-1 16,-29 1-16,0 0 0,0 0 0,-57-1 16,57 1-16,-28 0 0,0-1 0,-1 1 15,-27 0-15,28 0 0</inkml:trace>
  <inkml:trace contextRef="#ctx0" brushRef="#br0" timeOffset="12047.66">17612 13397 0,'0'-28'16,"0"-1"-16,-57 29 16,29 0-16,0 0 15,-1 0-15,1 57 0,0-1 16,0-27-16,-1-1 0,1 0 0,-28 29 16,27-1-16,1 1 0,-29-1 0,29 1 15,-28 28-15,27-29 0,-27 1 0,-1 28 16,1-29-16,28 1 0,-29 27 0,0-27 15,29-1-15,-28-27 0,27 27 16,1-27-16,28-1 0,-28 0 0</inkml:trace>
  <inkml:trace contextRef="#ctx0" brushRef="#br0" timeOffset="12481.82">16453 14301 0,'0'-28'15,"-29"28"1,-27 0 0,56 28-16,-28-28 0,28 57 15,-29-57-15,1 28 0,28 0 0,-28 1 16,0-1-16,28 29 0,0-29 0,-29 0 15,29 0-15,0 1 0,0-1 0,0 0 16,57 0-16,-1 1 0,-27-29 16,-1 0-16,28 0 0,1 0 0,0 0 15,-29-29-15,28 29 0,1-56 0,-1 28 16,1-1-16,-29 1 0,1 0 0,-29 0 16,0-1-16,0 1 0,-57 28 15,29-28-15</inkml:trace>
  <inkml:trace contextRef="#ctx0" brushRef="#br0" timeOffset="13131.85">17866 13143 0,'-28'0'0,"0"0"0,-1 0 15,1 0-15,0 0 0,0 0 16,84 28 0,-28-28-16,1 28 0,27-28 15,1 28-15,28-28 0,-1 29 0,1-29 16,28 28-16,0-28 0,0 28 0,0 0 16,1-28-16,-1 29 0,0-29 0,-28 28 15,-1 0-15,1 0 0,0 1 0,-29-1 16,1 0-16,0 1 0,-29-1 0</inkml:trace>
  <inkml:trace contextRef="#ctx0" brushRef="#br0" timeOffset="13514.91">19760 13680 0,'-28'-29'0,"0"29"16,-1 0-1,1 0-15,0 0 16,0 0-1,28 29-15,-29 27 0,29-28 16,0 1-16,0 27 0,0-28 0,0 29 16,0 0-16,0-29 0,29 28 0,-1-27 15,0-1-15,29 0 0,-29 0 0,29-28 16,-1 29-16,-28-29 0,29 0 0,-29-57 16,29 57-16,-29-56 0,0 27 0,1 1 15,-29-28-15,0 27 0,0-27 0,0 27 16,-29-27-16,29 28 0,-56-29 15,27 29-15,1 0 0,-28-29 0,27 29 16,1 0-16</inkml:trace>
  <inkml:trace contextRef="#ctx0" brushRef="#br0" timeOffset="16447.62">19195 10288 0,'0'-28'31,"28"28"-31,-28-29 16,28 29-16,-28-28 0,0 0 15,0 56 298,0 0-282,-28 1-31,28-1 0,-28 0 16,0 0-16,28 1 0,-29-1 15,29 0-15,-28 0 0,28 1 0,-28 27 16,28-27-16,0-1 0,0 0 0,-28-28 16,28 28-16,0 1 0,0-1 0,0 0 15,-29 0-15,29 1 0,0-1 16,-28 0-16,28 0 0,-28 1 15,28-1-15,0 0 16,0-84 15,28 27-15,-28 1-16,28 0 0,-28 0 0,29-1 16,-1 1-16,0-28 0,0 27 0,-28 1 15,29 0-15,-1 0 0,0-1 0,0 1 16,1 0-16,-1-1 0,0 1 0,0 28 15,-28-28-15,29 28 0,-1-28 0,0 28 16,1 0-16,-1 0 0,0 0 16,0 0-16,-28 28 15,29-28-15,-1 0 0,-28 28 16,28-28-16,-28 28 0,0 1 0,28-29 16,-28 28-16,0 0 0,29 1 0,-29-1 15,0 0-15,0 0 0,0 1 16,0-1-16,0 0 0,0 0 0,0 1 15,-29-1-15,29 0 0,0 0 0,-28 1 16,28-1-16,-28 0 0,28 1 16,0-1-16,28-28 31</inkml:trace>
  <inkml:trace contextRef="#ctx0" brushRef="#br0" timeOffset="16731.88">20382 11023 0,'28'0'16,"-84"0"15,28 0-31,-1 56 16,1-56-16,0 29 0,0-1 0,-1 0 16,1 0-16,0 1 0,0-29 0,28 28 15,-29 0-15</inkml:trace>
  <inkml:trace contextRef="#ctx0" brushRef="#br0" timeOffset="17631.84">20948 10542 0,'0'-28'0,"0"0"31,0 56 16,0 0-32,0 1-15,0-1 0,0 0 16,0 0-16,0 1 0,0-1 0,0 28 16,-29-27-16,29-1 0,0 0 15,-28 0-15,28 29 0,-28-29 0,28 1 0,-28-1 16,28 0-16,-29 0 0,29 1 16,-28-1-16,28 0 15,28-56 16,1 0-31,-1 28 0,0-57 16,0 29-16,1 0 0,-1-1 0,0 1 16,0-29-16,1 29 0,-1 0 0,0 0 15,-28-1-15,28 1 0,-28 0 0,29 28 16,-29-28-16,0 56 31,0 28-15,0-27-16,-29-1 0,29 0 15,0 0-15,-28 29 0,28-29 0,0 1 16,0-1-16,0 0 0,-28-28 0,28 28 16,0 1-16,0-1 0,28-28 31,-28-28-31,57 28 16,-29-29-16,-28 1 0,28-28 0,29 27 15,-29 1-15,0-29 0,1 29 0,-1-28 16,0 27-16,0 29 0,1-28 0,-29 0 15,28 28-15,-28 28 16,28-28 0,-28 57-16,0-29 0,0 0 0,0 0 15,29 1-15,-29-1 0,0 0 0,0 1 16,0 27-16,0 1 0,0-29 16,0 0-16,0 0 0,0 1 15,0-1-15,0 0 0,-29-28 16,29 28-16</inkml:trace>
  <inkml:trace contextRef="#ctx0" brushRef="#br0" timeOffset="20281.32">21428 12012 0,'0'-28'0,"0"-1"16,0 58 46,0-1-46,0 0-16,0 1 0,0-1 0,0 0 15,0 29-15,0-29 0,0 28 0,-28 29 16,28-28-16,-28-1 0,28 1 0,-29-1 16,29 1-16,-28-1 0,28-27 0,0 27 15,0-28-15,0 1 0,0-1 16,28-28 0,-28-28-16,29 28 0,-29-57 0,28 29 15,0 0-15,0-29 0,1 29 0,-1-29 16,0 29-16,1-28 0,-1-1 0,0 29 15,0-29-15,1 29 0,-1-29 0,0 29 16,0 28-16,-28-28 0,29 28 16,-29-28-16,28 28 0,0 28 15,-28 28 1,0-27-16,0-1 0,0 28 0,0 1 16,0-29-16,0 29 0,-56-1 0,56-27 15,0 27-15,0-28 0,0 1 0,0-1 16,0 0-16,0 0 0,0 1 15,56-29-15,-28-57 16,1 29-16,-1-29 0,29 29 0,-29-28 16,28-1-16,-27-28 0,27 29 0,1-1 15,-1 1-15,-27-1 0,27 1 0,-28 27 16,1 1-16,-1 0 0,-28 0 16,28 28-16,-28 56 15,0-28-15,0 1 0,-28-1 16,28 28-16,0-27 0,-57 27 0,57 1 15,0-29-15,0 0 0,0 29 0,0-29 16,0 0-16,0 1 0,57-1 0</inkml:trace>
  <inkml:trace contextRef="#ctx0" brushRef="#br0" timeOffset="20731.62">23435 12238 0,'-28'0'15,"28"-28"-15,-28 28 16,-1 0 15,1 0-15,0 0-16,0 0 0,-1 0 16,1 28-16,0-28 0,0 0 0,-1 28 15,1-28-15,0 29 0,0-29 0,-1 0 16,1 0-16,28 28 0,28-28 31,1 0-31,-1 28 16,0-28-16,0 28 0,1 1 0,-1-1 15,0 29-15,0-29 0,1 28 16,27-27-16,-28-1 0,1 0 0,-1 0 16,-28 29-16,28-29 0,1-28 0,-29 28 15,28-28-15</inkml:trace>
  <inkml:trace contextRef="#ctx0" brushRef="#br0" timeOffset="20915.1">23011 12577 0,'-28'0'0,"28"29"15,-28-29-15,28 28 0,0 0 16,0 0-16,28 1 0,29-1 15,-1 0-15,1 0 0,-29 1 16,28-1-16,1-28 0,-1 28 0,1 0 16,0 1-16,-1-1 0</inkml:trace>
  <inkml:trace contextRef="#ctx0" brushRef="#br0" timeOffset="21398.78">24453 12182 0,'-28'0'15,"28"28"1,0 0-16,0 0 0,0 29 16,0-29-16,0 29 0,-29-1 15,29-27-15,0 55 0,0-27 0,-28-1 16,28 29-16,-28-28 0,28-1 0,-28 1 16,28-1-16,-29 1 0,29-1 0,-28-27 15,28-1-15,0 0 0,28-28 16,-28-28-16,57 0 15,-29-1-15,29-27 0,-29-1 0,0-28 16,29 29-16,-29-1 0,0-27 0,29 27 16,-29 1-16,0 27 0,1-27 0,-29 28 15,28 28-15,-28-29 0,28 29 0,0 0 16,-28 57-16,29-29 16,-29 0-16,0 1 0,28-1 15,-28 28-15,28-27 0,-28 27 0,0-28 16,29 29-16,-29-29 0,0 29 0,0-29 15,0 29-15,0-29 0,0 0 0,0 29 16,0-29-16,0 0 0,0 0 0</inkml:trace>
  <inkml:trace contextRef="#ctx0" brushRef="#br0" timeOffset="21573.17">25555 13340 0</inkml:trace>
  <inkml:trace contextRef="#ctx0" brushRef="#br0" timeOffset="34746.68">21174 9101 0,'0'-28'47,"28"28"-32,0 0-15,1 0 16,-1 0-16,0 0 0,29 0 0,-1 0 16,1 28-16,-1-28 0,1 28 0,28-28 15,-1 0-15,1 0 0,0 28 0,0-28 16,0 29-16,28-29 0,0 0 0,0 0 16,-28 0-16,28-29 0,28 29 0,-28-56 15,0 56-15,29-28 0,-29 28 0,28-29 16,0 29-16,1-28 0,-1 28 15,0 0-15,1 0 0,-29 0 0,0 0 16,0 0-16,0 28 0,0-28 0,0 29 16,-28-29-16,28 28 0,-28-28 0,28 28 15,-28-28-15,0 28 0,-1-28 0,1 0 16,0 0-16,-28 0 0,-1 0 0,29 0 16,-29 0-16,1-28 0,0 28 0,-29-28 15,28 28-15,-27-28 0,27 28 0,-28-29 16,1 29-16,-1-28 0,0 28 0,0-28 15,1 28-15,-1 0 16,-28-29-16,28 29 16,1 0 31,-1 0-32,-28-28-15,28 28 0,0 0 16</inkml:trace>
  <inkml:trace contextRef="#ctx0" brushRef="#br0" timeOffset="36097.1">23407 9779 0,'0'-28'16,"0"0"-16,28 28 15,-56 0 17,28 28-32,0 0 15,-28-28-15,28 28 0,-29 1 0,1-1 16,28 0-16,0 0 0,-28 1 0,28-1 16,-28 0-16,28 1 0,-29-1 0,29 0 15,-28-28-15</inkml:trace>
  <inkml:trace contextRef="#ctx0" brushRef="#br0" timeOffset="36263.9">23520 9836 0,'28'0'31,"1"0"-31,27 0 16,-28 0-16,29 0 0,0 0 0,-1 0 15,1 0-15,-1 0 0,-28 0 0</inkml:trace>
  <inkml:trace contextRef="#ctx0" brushRef="#br0" timeOffset="36630.14">23492 9977 0,'-28'0'0,"28"-28"16,0 56 15,0 0-31,0 1 16,0-1-16,0 0 0,0 0 0,-29-28 15,29 29-15,-28-1 0,28 0 0,-28-28 16,28 28-16,-29 1 0,29-1 15,-28 0-15,28 0 0,-28-28 0,28 29 16,0-1-16,28-28 16,29 0-1,-29 0-15,0 0 0,1 0 16,27 0-16,-28 0 0,29 0 0,-29 0 16,0 0-16,1 0 0,27 56 0,-27-56 15,-1 29-15,0-29 0,0 28 0,29 0 16,-29 1-16,0-1 0</inkml:trace>
  <inkml:trace contextRef="#ctx0" brushRef="#br0" timeOffset="37080.96">23577 9892 0,'0'-28'0,"0"0"16,-29 28-16,29-29 0,57 58 47,-29-29-47,-28 28 0,28-28 16,-28 28-16,29 0 0,-1 1 15,0-29-15,1 28 0,-1-28 16,0 0-16,0 28 0,1-28 15,-1 0-15,0 0 0,0 29 16,1-29-16,-1 0 16,-28 28-1,0 0-15,0 0 16,-28 1-16,28-1 0,-29 0 0,29 29 16,-28-29-16,28 28 0,-56 1 0,56-1 15,-29 1-15,1 0 0,28-1 0,-28 1 16,0-1-16,28 1 0,-29 27 0,29-55 15,-28 27-15,0 1 0,28-1 16,-29-27-16,29-1 0,0 0 0,-28-28 16,28 28-16,0-56 15,0 0-15,0 0 16,0-29-16,0 1 0</inkml:trace>
  <inkml:trace contextRef="#ctx0" brushRef="#br0" timeOffset="37430.24">23661 10005 0,'0'29'47,"0"-1"-31,0 0-1,0 0-15,0 1 16,0-1-16,-28-28 15,0 28-15,0-28 0,-1 0 16,1 28-16,-28-28 0,27 0 0,-27 0 16,27 0-16,1 0 0,-28 0 0,27 0 15,-27 0-15,28-28 0,-1 28 0,1 0 16,0-28-16,0 28 0,28-28 0,-29 28 16,29-29-1,29 1-15,27 0 16,-28 28-16,1 0 0,27 0 15,-28 0-15,29 0 0,-1 56 0,1-56 16,0 29-16,-1-29 0,1 28 0,-29 0 16,28 0-16,-27-28 0,27 29 0,-27-1 15,-1 0-15</inkml:trace>
  <inkml:trace contextRef="#ctx0" brushRef="#br0" timeOffset="37580.98">23605 10203 0,'28'28'16,"0"1"-1,29-1-15,-57 0 16,28-28-16,-28 28 0,0 1 0</inkml:trace>
  <inkml:trace contextRef="#ctx0" brushRef="#br0" timeOffset="37814.14">24510 9920 0,'0'-28'0,"-29"28"15,1 0 1,28 57-1,-28-57-15,28 28 16,0 0-16,-29-28 0,29 29 0,-28-1 16,28 0-16,-28 0 0,28 1 0,-28 27 15,-1-28-15</inkml:trace>
  <inkml:trace contextRef="#ctx0" brushRef="#br0" timeOffset="38097.25">24481 10005 0,'29'0'47,"27"29"-47,-28-29 0,1 0 16,-1 0-16,28 0 0,-27 0 0,-1 0 15,0 0-15,0 28 0,1-28 16,-29 28-1,-57 0-15,29 1 16,28-1-16,-57 0 0,29 0 16,0 1-16,0-29 0,-1 28 15,1 0-15,-28 0 0,27 1 0,1-1 16,0 0-16,-29 0 0,29 1 0,0-1 16,-1-28-16,1 28 0,0-28 15</inkml:trace>
  <inkml:trace contextRef="#ctx0" brushRef="#br0" timeOffset="38263.22">24453 10062 0,'-28'28'16,"28"0"0,28 29-16,29-29 15,-29 0-15,28 1 0,-27-1 16,27 0-16,1-28 0,-29 28 0,28 1 15,-27-1-15,-1 0 0,29 0 0,-29 1 16</inkml:trace>
  <inkml:trace contextRef="#ctx0" brushRef="#br0" timeOffset="38529.94">24425 10514 0,'-29'0'15,"86"-28"1,-29 28 0,1-29-16,-1 29 15,0 0-15,0 0 0,1 0 16,-1 0-16,0 0 0,0 0 15,1 0-15,-1 0 0,0 0 16,0 0-16,1 0 0,-1 0 16</inkml:trace>
  <inkml:trace contextRef="#ctx0" brushRef="#br0" timeOffset="38912.24">24792 10260 0,'-28'0'0,"0"-29"0,-1 29 16,29 57-1,0-29 1,0 0-16,0 1 0,0 27 16,0-28-16,29 29 0,-29 0 0,0-1 15,0-28-15,0 29 0,0-1 16,0 1-16,0-29 0,0 29 0,0-29 16,-29 0-16,29 1 0,0-1 0,0 0 15,0 0 1,-28-84-1,28 28-15,-28-1 0,28 1 16,0 0-16,-28-1 0,28-27 0,-29 28 16,29-1-16,0 1 0,-28 0 0,28 0 15,0-1-15,-28 29 0,28-28 16,0 0 0,-28 28-16,-1 0 15,1 0 1,0 28-16,-1-28 0,29 28 15,-28-28-15,0 29 0,0-1 16,28 0-16,-29-28 0,29 28 0</inkml:trace>
  <inkml:trace contextRef="#ctx0" brushRef="#br0" timeOffset="39046.97">24736 10599 0,'0'28'15,"28"-28"-15,-28 28 0,0 1 16,28-29-16,-28 28 0,28 0 16,1 0-16,-1-28 0,0 29 0,1-1 15</inkml:trace>
  <inkml:trace contextRef="#ctx0" brushRef="#br0" timeOffset="40162.87">25273 10344 0,'0'-28'31,"0"0"328,28 28-343,0 0-16,1 0 16,-1 0-16,0 0 0,0 0 15,1 0-15,-1 0 0,0 0 0,0 0 16,29 0-16,-29 28 0,29-28 0,-1 0 15,-27 0-15,27 0 0,-28 0 16,1 28-16,-1-28 0,0 0 0,-28 29 16,29-29-16,-1 0 15,-28 28-15,0 0 16,-28-28 0,28 28-16,0 1 0,-57-1 0,29 0 15,28 1-15,-29-1 0,1 0 16,28 0-16,-28 1 0,0-1 0,-1 0 15,29 0-15,-28-28 16,28-28 0,0 0-16</inkml:trace>
  <inkml:trace contextRef="#ctx0" brushRef="#br0" timeOffset="40346.24">25895 9977 0,'0'-28'16,"28"-1"-16,-28 58 31,-57-29-31,57 56 0,-28-27 16,28-1-16,-56 0 0,27 29 0,1-29 15,0 28-15,0 1 0,-1-1 0,-27-27 16,27 27-16,1-28 0,0 29 16,0-29-16,-1 1 0,1-1 0</inkml:trace>
  <inkml:trace contextRef="#ctx0" brushRef="#br0" timeOffset="40663.11">25358 10231 0,'0'-28'0,"-29"28"32,29 57-17,-28-29-15,0 0 16,28 0-16,-28 1 15,28-1-15,-29 0 0,1 0 0,0 1 0,28-1 16,-29 0-16,1 1 0,28-1 0,-28 0 16,28 0-16,-28 1 0,28-1 15,-29-28-15,29 28 0,0 0 16,0 1 0,0-1-1,29-28-15,-29 28 0,56-28 16,1 28-16,-1 1 0,-27-1 0,27 0 15,1 1-15,-1-1 0,29-28 0,-29 28 16,1 0-16,0 1 0,-1-1 0,1 0 16,-1 0-16</inkml:trace>
  <inkml:trace contextRef="#ctx0" brushRef="#br0" timeOffset="41263.08">27082 10034 0,'-28'0'15,"-1"0"-15,1 0 16,28 28 15,0 0-15,-28 0-16,28 1 0,-28-1 16,28 28-16,-57-27 0,29-1 0,0 28 15,-1-27-15,1-1 0,28 28 0,-28-27 16,0-1-16,28 0 0,-29-28 0,29 29 15</inkml:trace>
  <inkml:trace contextRef="#ctx0" brushRef="#br0" timeOffset="41413.28">26743 10373 0,'28'0'0,"-28"-29"16,28 29 0,1 0-1,-1 0-15,0 29 16,0-29-16,1 0 0,-1 28 0,0-28 15,0 28-15,1-28 0,-1 0 0,29 0 16,-29 0-16,0 0 0,0 0 16</inkml:trace>
  <inkml:trace contextRef="#ctx0" brushRef="#br0" timeOffset="41597.25">27110 10034 0,'0'-29'0,"0"58"31,0 27-15,0-28-16,0 1 15,0-1-15,0 0 0,-56 0 0,56 29 16,-29-29-16,29 0 0,-28 29 0,0-29 16,0 0-16,28 29 0,-29-29 0,1 1 15</inkml:trace>
  <inkml:trace contextRef="#ctx0" brushRef="#br0" timeOffset="41796.07">26460 10486 0,'0'-29'16,"28"29"-1,29 0-15,-29 0 0,29 0 16,-29 0-16,29 57 0,-29-57 0,28 0 15,-27 0-15,27 28 0,1-28 0,-29 29 16,28-1-16,-27-28 0,-1 28 0,0-28 16,1 0-16,-1 28 0,0-28 15</inkml:trace>
  <inkml:trace contextRef="#ctx0" brushRef="#br0" timeOffset="42029.35">26743 10514 0,'-28'0'0,"28"28"47,0 1-32,0-1-15,-29 0 0,29 0 16,-28 1-16,28-1 0,-28 0 0,28 0 15,-29 1-15,29-1 0,-28-28 16,28 28-16,-28 0 0,28 1 16</inkml:trace>
  <inkml:trace contextRef="#ctx0" brushRef="#br0" timeOffset="42262.78">26912 10599 0,'-28'0'15,"-28"28"-15,56 0 16,-29-28 0,29 29-16,0-1 15,29 0-15,-29 0 0,0 1 0,28-1 16,-28 0-16,28 0 0,0 1 16,-28-1-16,29-28 0,-1 0 15,0 0-15,0 0 0,1 0 16,-1-28-16,0 28 0,1-57 0,-1 29 15,-28 0-15,28-1 0,-28 1 0</inkml:trace>
  <inkml:trace contextRef="#ctx0" brushRef="#br0" timeOffset="42745.84">26375 10260 0,'29'0'47,"-29"28"-47,0 0 16,0 0-16,0 1 0,0-1 16,-29 0-16,29 0 0,-28 1 0,28 27 15,-28-27-15,-1-1 0,1 0 0,0 29 16,0-29-16,-1 28 0,1-27 0,28-1 15,-28 0-15,28 29 0,-28-29 16,28 0-16,0 1 16,56-29-16,-28 0 0,-28 28 15,57-28-15,-29 0 0,0 0 16,1 0-16,27 28 0,-27-28 0,27 0 16,-28 28-16,29 1 0,-1-1 0,1-28 15,28 28-15,-29 0 0,29 1 0,0-1 16,0 0-16,-29-28 0,29 28 0,0-28 15</inkml:trace>
  <inkml:trace contextRef="#ctx0" brushRef="#br0" timeOffset="43046.98">27760 10542 0,'-28'0'15,"56"0"16,29 0-31,0 0 16,-1 0-16,1 29 0,-1-29 0,1 0 16,-1 28-16,1-28 0,-29 0 0,29 0 15</inkml:trace>
  <inkml:trace contextRef="#ctx0" brushRef="#br0" timeOffset="43429.13">28976 10203 0,'0'-28'15,"-28"28"32,28 28-47,-28-28 0,28 28 0,-57 1 0,29-1 16,-1 0-16,1 0 0,-28 29 15,27-29-15,-27 0 0,-1 29 0,29-29 16,-29 29-16,29-1 0,-28-27 0,27-1 16,1 28-16,0-27 0,28-1 15</inkml:trace>
  <inkml:trace contextRef="#ctx0" brushRef="#br0" timeOffset="43562.82">28863 10457 0,'28'0'0,"1"0"16,-1 29-16,0-1 0,0-28 16,1 28-16,27-28 0,-56 29 0,28-29 15,1 0-15,-1 28 0,0-28 0,-28 28 16</inkml:trace>
  <inkml:trace contextRef="#ctx0" brushRef="#br0" timeOffset="43779.9">28609 10853 0,'0'28'0,"0"1"16,-29-1-16,29 0 16,0 1-16,0-1 0,-28 0 15,28 29-15,0-29 0,0 0 0,-28 29 16,28-1-16,-29-28 0,29 29 0,-28-1 15,28-27-15,-28 27 0,0-27 0,28-1 16,0 0-16</inkml:trace>
  <inkml:trace contextRef="#ctx0" brushRef="#br0" timeOffset="44196.73">29598 10260 0,'0'28'31,"-28"0"-16,28 0-15,0 1 16,0-1-16,-29 0 0,29 0 0,0 1 16,0-1-16,-28 0 0,28 1 0,0-1 15,-28 28-15,28-27 0,-28-1 16,28 0-16,-29 0 0,29 1 0</inkml:trace>
  <inkml:trace contextRef="#ctx0" brushRef="#br0" timeOffset="44380.03">29541 10457 0,'29'0'31,"-1"0"-31,0 0 16,1 29-16,-1-29 0,0 0 15,0 0-15,1 0 0,-1 28 0,0-28 16,-28 28-16,28-28 15</inkml:trace>
  <inkml:trace contextRef="#ctx0" brushRef="#br0" timeOffset="44629.8">29174 10740 0,'0'-28'16,"0"56"15,0 29-31,0-29 16,-28 0-16,28 0 0,-29 1 0,29-1 15,-28 0-15,28 1 0,0-1 0,0 0 16,-28 0-16,28 1 0,0-1 15</inkml:trace>
  <inkml:trace contextRef="#ctx0" brushRef="#br0" timeOffset="44963.21">29372 10684 0,'28'28'16,"0"0"-16,1 0 15,-1-28-15,0 0 16,0 29-16,1-1 0,-1-28 16,-28 28-16,28 0 0,-28 1 15,29-1-15,-29 0 16,0 1 0,-57-29-16,29 28 15,-1-28-15,1 28 0,0-28 0,0 0 16,-29 0-16,29 28 0,0-28 0,-1 0 15,29 29-15,-28-29 0,0 0 16,28 28-16,56-28 16,-27 28-1,27-28-15,-28 28 16,1-28-16,-29 29 0,28-29 16,-28 28-16</inkml:trace>
  <inkml:trace contextRef="#ctx0" brushRef="#br0" timeOffset="45196.53">28891 11221 0,'0'28'31,"0"0"-16,0 0-15,0 1 0,0-1 0,0 0 16,0 0-16,0 1 0,0-1 16,0 0-16,-28-28 0,28 29 0,0-1 15,0 0 1</inkml:trace>
  <inkml:trace contextRef="#ctx0" brushRef="#br0" timeOffset="45362.6">29259 11305 0,'0'29'16,"28"-29"-16,-28 28 0,28-28 0,1 28 15,-1-28-15,-28 28 16,28-28-16,-28 29 0,28-1 0,1 0 16,-29 1-16,28-29 15,-28 28-15,0 0 16</inkml:trace>
  <inkml:trace contextRef="#ctx0" brushRef="#br0" timeOffset="45529.68">29711 11475 0,'28'0'0,"-28"28"0,0 1 0,29-1 15,-29 0-15,28-28 0,-28 28 16,28 1-16,0-1 0,-28 0 15,29-28-15,-29 28 16</inkml:trace>
  <inkml:trace contextRef="#ctx0" brushRef="#br0" timeOffset="45646.42">30022 11645 0,'0'28'15,"0"28"-15,28-56 0,-28 29 16,0-1-16,29 0 0,-29 0 15,0 1-15,0-1 0</inkml:trace>
  <inkml:trace contextRef="#ctx0" brushRef="#br0" timeOffset="62262.27">22559 14047 0,'0'-28'0,"-57"0"16,29-1-16,0 29 15,28-28-15,-28 28 0,-1 0 16,1 0-16,28 57 0,-28-57 0,28 28 15,-28 0-15,28 0 0,-29 1 0,29 27 16,0-28-16,0 1 0,0 27 0,0-28 16,0 29-16,0-29 0,29 0 15,-29 1-15,28-29 0,0 28 0,0-28 16,1 0-16,-1 0 0,0 0 0,29-57 16,-29 29-16,0 0 0,0-29 0,1 1 15,-1 28-15,0-29 0,1 1 0,-29-1 16,0 1-16,0 27 0,0 1 0,-29 0 15,29-1-15,-56 29 0,-1-28 0,29 28 16</inkml:trace>
  <inkml:trace contextRef="#ctx0" brushRef="#br0" timeOffset="62511.7">22531 14584 0,'0'28'0,"28"-28"47,-28 29-47,0 27 16,28-28-16,-28 1 0,0-1 0,0 28 16,0-27-16,0 27 0,-56 1 0,56-29 15,-29 29-15,29-1 0,-56 1 0,28-1 16,28 1-16,-29-1 0,29-28 0,-28 29 15,28-29-15,-28 29 0</inkml:trace>
  <inkml:trace contextRef="#ctx0" brushRef="#br0" timeOffset="62895.32">22107 15545 0,'0'-28'0,"28"28"16,-28-29-16,-57 58 47,57-1-32,-28-28-15,28 28 0,0 1 0,0-1 16,0 0-16,-28 29 0,28-29 16,0 0-16,0 0 0,0 29 0,0-29 15,0 0-15,28-28 0,-28 29 0,57-29 16,-29 0-16,0 0 0,0 0 0,1-29 16,-1 29-16,29-56 0,-29 28 15,0-29-15,0 29 0,-28 0 0,29-1 16,-29 1-16,0 0 0,0 0 0,0-1 15,-29 1-15,29 0 0,-84 28 0,55-29 16</inkml:trace>
  <inkml:trace contextRef="#ctx0" brushRef="#br0" timeOffset="63294.86">21626 15969 0,'0'-28'16,"28"-1"-16,1 29 16,-86 0 31,57 29-47,-56-1 0,-1 0 0,29 1 15,-29-1-15,1 28 0,-1-27 0,-28 27 16,29 1-16,-1-1 0,-28 1 0,29-1 15,-1 1-15,1-1 0,-1 1 0,1-29 16,27 0-16,1 1 0,0-1 0,0-28 16</inkml:trace>
  <inkml:trace contextRef="#ctx0" brushRef="#br0" timeOffset="64162.21">20806 16336 0,'-28'0'0,"0"-28"16,-29 28-16,29 0 16,0 0-16,-1 0 15,1 0 1,28 28-1,-28 1-15,28-1 16,0 0-16,0 0 0,-28 1 0,28-1 16,0 0-16,0 29 0,-29-29 0,29 0 15,0 1-15,0-1 0,0 0 0,57-28 16,-57 28-16,28-28 0,0 0 0,29 0 16,-29 0-16,0 0 0,29-28 0,-29 28 15,29-56-15,-29 27 0,29 1 0,-29 0 16,0-29-16,0 29 0,-28 0 0,29-1 15,-29 1-15,0 0 0,0 0 0,-57-1 16,29 29-16,0-28 0,-1 28 16</inkml:trace>
  <inkml:trace contextRef="#ctx0" brushRef="#br0" timeOffset="66044.42">22163 14104 0,'-28'0'32,"0"-29"-32,-1 29 15,1 0-15,0 0 16,0 0-16,-1 0 0,1 0 16,0 0-16,-1 0 0,-27 0 0,-1 0 15,29 29-15,-28-29 0,-1 28 0,1 0 16,-1-28-16,0 28 0,29 1 0,-28-1 15,-1 0-15,29 0 0,0-28 0,-1 29 16,1-29-16,0 0 16</inkml:trace>
  <inkml:trace contextRef="#ctx0" brushRef="#br0" timeOffset="66545.1">21089 14160 0,'0'-28'0,"-28"28"0,-1 0 16,29-28-1,-28 28-15,0 0 0,0 0 16,-1 0-16,1 0 0,28 28 0,-28-28 16,0 28-16,-1-28 0,29 57 0,-28-29 15,0-28-15,28 28 0,0 0 0,0 1 16,0-1-16,0 0 0,0 0 0,28 1 16,29-1-16,-29-28 0,0 28 15,0-28-15,1 0 0,27 0 0,-28 0 16,1 0-16,-1-56 0,0 56 15,0-29-15,1 1 0,-29 0 16,-29 0 0,-27 28-16,28 0 15,-1 0-15</inkml:trace>
  <inkml:trace contextRef="#ctx0" brushRef="#br0" timeOffset="66829.3">20976 14584 0,'28'0'0,"-28"-28"0,0 0 16,-28 84-1,28-28 1,-28 1-16,28 27 0,-57 1 0,29-1 15,0 29-15,-1 0 0,1 0 0,0-1 16,-1 29-16,-27-28 0,28 0 0,-1 0 16,1 0-16,28-1 0,-28 1 0,28-28 15,0-1-15,0 1 0,0-29 0,56 0 16,-27-28-16,27 0 0</inkml:trace>
  <inkml:trace contextRef="#ctx0" brushRef="#br0" timeOffset="67328.7">22729 15884 0,'0'-28'0,"-57"28"16,57-28-16,0-1 15,0 58 16,28 27-31,-28-28 16,57 1-16,-29 27 0,29-27 0,-29 27 16,0-28-16,29 29 0,-29-29 0,29 0 15,-29 29-15,0-29 0,0 0 0,1 1 16,-1-1-16,-28 0 0,28 0 0,-28 1 16</inkml:trace>
  <inkml:trace contextRef="#ctx0" brushRef="#br0" timeOffset="67711.82">23153 16534 0,'0'-28'32,"-29"28"-32,1 0 15,0 0 1,0 28 0,28 1-16,0-1 15,-29 0-15,29 0 0,0 1 16,29-1-16,27 0 15,-28-28-15,1 0 0,-1 0 16,0 0-16,0 0 0,1-56 0,27 56 16,-28-29-16,1 29 0,-29-28 0,28 0 15,-28 0-15,0-1 16,-57 1-16,57 0 0,-28 28 16,0-29-16,0 29 0,-1-28 0</inkml:trace>
  <inkml:trace contextRef="#ctx0" brushRef="#br0" timeOffset="68010.81">23011 16902 0,'0'-29'16,"-28"29"-16,28-28 15,-28 28-15,28 28 16,0 1 0,0-1-16,0 0 0,-29 0 15,29 1-15,-28 27 0,28 1 0,-28-1 16,0 1-16,-1-1 0,1 1 0,0 28 16,0-29-16,-1 1 0,1-1 0,28 1 15,-28-29-15,28 29 0,0-29 0,0 28 16,-29-56-16,29 29 0,0-1 0</inkml:trace>
  <inkml:trace contextRef="#ctx0" brushRef="#br0" timeOffset="68328.47">22559 17608 0,'-28'0'16,"-1"0"-16,1 0 15,0 29 17,28-1-32,-28 0 15,28 0-15,0 1 0,-29-29 0,29 28 16,0 0-16,0 0 0,0 1 0,0-1 15,0 0-15,0 0 0,29 1 16,27-29-16,-28 0 0,1 0 16,-1 0-16,0-29 0,0 29 0,29-56 15,-29-1-15,1 29 0,-1-28 0,0 27 16,-28-27-16,28-1 0,-28 29 0,0 0 16</inkml:trace>
  <inkml:trace contextRef="#ctx0" brushRef="#br0" timeOffset="68661.85">23350 16789 0,'-28'-29'0,"0"29"15,0-28-15,-1 0 0,1 28 0,28-28 16,-28 28-16,56 0 16,-28 28-1,57-28-15,-29 56 0,28 1 0,1-29 16,0 29-16,-1 27 0,1-27 0,27 28 15,-27-29-15,28 29 0,-29-28 0,29-1 16,-28 1-16,-1-1 0,1-27 0,-1 27 16,-27-28-16,27 1 0</inkml:trace>
  <inkml:trace contextRef="#ctx0" brushRef="#br0" timeOffset="68978.23">24425 17552 0,'-29'0'15,"1"0"1,28 28 0,-28-28-16,28 28 15,-28-28-15,28 29 0,-29-1 0,1 0 16,28 0-16,-28 1 15,28 27-15,0-28 0,0 1 0,0-1 16,0 0-16,0 0 0,56-28 0,-56 29 16,57-29-16,-29 0 0,0 0 0,29-29 15,-29 1-15,29-28 0,-29 27 0,0 1 16,1-28-16,-29 27 0,28-27 0,-28 28 16,0-1-16,0 1 0,0 0 0,-57 28 15,29-28-15,0-1 0</inkml:trace>
  <inkml:trace contextRef="#ctx0" brushRef="#br0" timeOffset="72061.25">20863 16704 0,'0'-28'0,"-28"28"16,-1 0-16,1 0 16,28 28-16,-28-28 0,-1 56 15,1-27-15,28-1 16,-28 0-16,0 29 0,-1-29 0,1 57 15,0-29-15,-29 29 0,29 0 0,0 0 16,-29-29-16,29 29 0,-29 0 16,29-29-16,-28 29 0,27-57 0,1 29 15,0-29-15,28 0 0</inkml:trace>
  <inkml:trace contextRef="#ctx0" brushRef="#br0" timeOffset="72529.2">20382 17495 0,'0'-28'0,"0"0"15,-28 28-15,0 0 16,-1 0-1,1 0-15,0 0 0,0 28 16,-1-28-16,29 28 0,-28-28 0,0 57 16,0-29-16,-1 0 0,29 1 0,-28-1 15,0 0-15,-1 29 0,29-29 0,-28 28 16,28-27-16,0-1 0,0 0 0,0 0 16,0 1-16,28-1 0,29-28 15,-29 0-15,1 0 0,-1-57 0,28 29 16,-27 0-16,-1 0 0,0-1 15,0 1-15,1 0 0,-29 0 0,0-1 16,0 1-16,0 0 0,0 0 0,-57-1 16,29 29-16</inkml:trace>
  <inkml:trace contextRef="#ctx0" brushRef="#br0" timeOffset="73594.95">20778 14358 0,'-57'0'0,"57"28"0,-28-28 16,0 28-16,-29-28 0,29 0 0,0 29 15,-29-1-15,29-28 0,-29 28 16,29-28-16,-28 29 0,27-1 0,-27 0 16,-1 0-16,1 1 0,-1-1 0,1 28 15,-1-27-15,1 27 0,-1 1 0,-28-29 16,57 28-16,-29 1 0,1-29 0,28 29 16,-29-29-16,29 0 0,28 29 0,-28-29 15</inkml:trace>
  <inkml:trace contextRef="#ctx0" brushRef="#br0" timeOffset="74095.53">19251 15036 0,'-28'0'0,"0"0"16,0 0-16,-1 29 15,1-29-15,28 28 0,-28 0 0,0 0 16,-1 1-16,29-1 0,-28 0 0,28 0 16,0 1-16,-28-1 0,28 28 0,0-27 15,56-29-15,-56 28 0,57 0 0,-29 0 16,29-28-16,-29 29 0,28-29 0,1 0 15,-1 0-15,1 0 0,0-57 0,-1 57 16,1-56-16,-1 27 0,1 1 16,-29 0-16,0 0 0,-28-1 0,29 1 15,-29 0-15,0 0 0,-57-1 16,29 29-16,-29-28 0,29 28 0,-29-28 16,29 28-16,-28-28 0,-1 28 0</inkml:trace>
  <inkml:trace contextRef="#ctx0" brushRef="#br0" timeOffset="75344.42">20835 14612 0,'0'-28'16,"0"85"31,-29-29-32,29 0-15,-28 0 0,28 29 0,-28-1 16,-1 1-16,1-1 0,0 1 0,0 28 16,28-29-16,-29 1 0,29-1 0,-28 1 15,28-1-15,-28 1 0,28-1 0,0-27 16,0-1-16,0 0 0,0 1 15,28-29-15,0 0 16,-28-57-16,29 29 16,-29-29-16,28 29 0,0-29 0,-28 1 15,28-1-15,1 1 0,-1-1 0,0 1 16,1-1-16,-1 1 0,0-1 0,-28 1 16,28-1-16,1 29 0,-29-29 15,0 29-15,28 28 0,-28-28 0,0 56 31,-57 0-31,57 1 0,-28 27 16,28-28-16,-28 29 0,28 28 0,-28-29 16,-1 29-16,29-28 0,-28 27 0,28-27 15,-28 28-15,28-29 0,-29 29 0,29-28 16,0-1-16,-28 1 0,28-1 0,0-28 16,0 29-16,0-29 0,-28 0 15,28-84 1,56 28-16,-56-29 0,29 29 15,-29-29-15,28-27 0,-28 27 16,28-28-16,-28 29 0,29-1 0,-29-28 16,28 29-16,-28-1 0,0 29 0,0 0 15,0 0-15,0-1 0,0 1 0,0 56 32,0 1-17,0-1-15,-28 0 0,28 29 16,0-29-16,-29 28 0,29 1 0,-28-1 15,28 1-15,-28 28 0,28-29 0,-29 1 16,1-1-16,28 1 0,0-1 0,-28-27 16,28-1-16,28-56 15,-28-29 1,57 29-16,-57-29 0,56 1 0,-56-29 16,29 28-16,-1-27 0,-28 27 0,0-28 15,28 29-15,-28-1 0,28 1 0,-28 28 16,0-1-16,0 1 0,0 0 15,-28 28-15,0 56 16,0 1-16,28-29 0,-29 0 16,29 29-16,0-29 0,0 29 0,-28-29 15,28 28-15,0-27 0,0 27 0,0-28 16,0 29-16,-28-29 0,28 1 0,0-1 16,-29 28-16</inkml:trace>
  <inkml:trace contextRef="#ctx0" brushRef="#br0" timeOffset="76127.75">21259 14641 0,'-29'0'0,"1"0"16,0-29-16,-1 29 0,1 0 15,0-28-15,56 0 31,29 0-31,-1 28 0,-27-29 16,27 29-16,29-28 0,-29 28 0,1 0 16,28-28-16,-29 28 0,1 0 0,-1-29 15,1 29-15,-1 0 0,-27 0 16,27 0-16,-27 0 0,-1-28 16,0 28-16,-28-28 15,0 0-15,-28 28 16,28-29-16,-57 29 15,29 0-15,0 0 0,-29 0 0,1 0 16,-1 0-16,1 29 0,-1-29 0,29 28 16,-57-28-16,28 28 0,1-28 0,-1 57 15,29-57-15,-28 0 0,27 0 0,1 28 16,0-28-16,-1 0 16,86-28-16,-29-1 15,1 1-15,27 0 16,-28 0-16,29-1 0,-1 1 0,1 0 15,0 28-15,-1-28 0,1 28 0,-1-29 16,1 29-16,-29 0 0,28 0 0,-27 0 16,-1 0-16,0 0 15,-56 0 1,0 0 0,-1 0-16,1-28 15,0 28-15,0 0 0,-29 0 0,29 0 16,0 0-16,-29 0 0,1 0 0,-1 28 15,29-28-15,-29 57 0,1-57 0,-1 28 16,29 0-16,0 1 0,-1-29 16,1 28-16,0-28 0,28 28 15,28-28-15,29 0 16,-29 0-16,28 0 0,1 0 16,-29-28-16,29 28 0,-1 0 0,1-28 15,-1 28-15,1 0 0,-29-29 0,0 29 16,1 0-16,-1 0 0,0 0 0</inkml:trace>
  <inkml:trace contextRef="#ctx0" brushRef="#br0" timeOffset="76944.73">22418 14725 0,'-29'-28'16,"1"28"-16,28-28 0,-28 28 16,28-28-16,-28 28 15,28 28 16,0 0-31,0 0 16,-29 1-16,29-1 0,0 0 0,0 29 16,-28-29-16,28 0 0,0 0 0,0 29 15,0-29-15,0 1 0,0-1 0,0 0 16,0 0-16,0 1 0,0-1 16,28-28-16,1-28 15,-1-29 1,-28 29-16,0 0 0,28-1 15,-28 1-15,0 0 0,28-1 0,-28-27 16,0 28-16,29-1 0,-29 1 0,0 0 16,28 0-16,-28-1 0,28 1 15,-28 56 17,-28 29-17,28-29-15,-28 0 0,28 1 0,-29-1 16,29 28-16,-28-27 0,0 27 0,0 1 15,28-29-15,-29 29 0,1-29 0,28 28 16,-28-27-16,28-1 0,0 0 0,0 0 16,28-56-1,0-28-15,-28 27 16,57 1-16,-57-28 0,28-1 0,0 1 16,1-1-16,-29 29 0,28-29 15,-28 1-15,28 27 0,-28 1 0,0 0 16,0 0-16,0-1 0,-28 58 31,0 27-31,28-28 0,-29 1 16,29-1-16,-28 0 0,28 0 0,-28 1 15,28-1-15,0 0 16,0 1-16</inkml:trace>
  <inkml:trace contextRef="#ctx0" brushRef="#br0" timeOffset="78294.89">21202 16110 0,'-28'0'16,"-1"0"-1,58 0 17,-1-28-32,29 28 15,-29 0-15,0-28 0,0 28 16,1 0-16,-1 0 0,0-28 16,0-1-16,1 29 0,-1 0 15,0-28-15,1 28 0,-1 0 0,0-28 0,0 28 16,1-29-1,-86 29 1,29 57-16,0-57 16,-1 28-16,1 1 0,-29-1 0,29 0 15,0 0-15,-29 1 0,29-1 0,0-28 16,0 28-16,-1 0 0,1 1 0,0-29 16,28 28-16,-29-28 0,58 0 31,-29-28-31,56 28 0,-56-29 0,29 29 15,-1-56-15,0 56 0,29-28 16,-29-1-16,0 1 0,0 0 0,29 0 16,-29-1-16,1 1 0,-1 0 0,0-1 15,0 1-15,1 0 0,-1 28 16,-28-28-16,-28 28 31,-29 0-31,29 0 16,0 28-16,-1-28 0,-27 28 0,27-28 15,1 28-15,-28 1 0,27-1 0,-27 0 16,28 1-16,-1-1 0,-27 0 0,27 0 16,1-28-16,0 29 0,0-29 15,28 28-15,56-28 16,-56-57-16,28 57 16,29-56-16,-29 28 0,1-1 0,27 1 15,-28-29-15,29 29 0,-29-28 0,0 27 16,29 1-16,-29-28 0,1 27 0,-1 29 15,0-28-15,-28 0 0,28 28 0,-56 0 32,0 28-17,0-28-15,-1 28 0,-27 1 0,27-1 16,-27 0-16,28 0 0,-29 29 0,1-29 16,27 0-16,-27 1 0,27-1 0,-27 0 15,28 1-15,-29-1 0,29 0 16,28 0-16,-28-28 0,-1 0 0,86-28 31,-1 0-31,-27 0 16,-1-1-16,0 1 0,29 0 0,-29-1 15,29-27-15,-29 28 0,28-1 0,-27 1 16,-1 0-16,28 0 0,-27-1 0,-1 29 16,0-28-16,1 28 0,-1 0 15,-28-28-15,-28 28 47,-1 56-31,29-27-16,-56-1 15,56 0-15,-29-28 0,29 28 16,-28-28-16,28 29 0,-28-1 16,28 0-16,-28-28 0,28 28 15,28-28 1,28-28-1,-27 28-15,-1-28 0,0 0 16,29-1-16,-29 1 0,0 0 0,29 0 16,-29-1-16,0 1 0,29 0 0,-29 28 15,0 0-15,-28-28 0,29 28 0,-1-29 16,-28 1-16,28 28 16,-28-28-16,-28 28 31,28 28-31,-57-28 0,57 28 15,-56-28-15,28 29 0,-1-1 16,1-28-16,0 0 0,28 28 0,-28 0 16</inkml:trace>
  <inkml:trace contextRef="#ctx0" brushRef="#br0" timeOffset="79061.09">22898 14301 0,'-28'0'16,"0"0"0,56 0 15,28 0-31,1 29 0,0-29 16,-1 0-16,1 0 0,-1 28 0,29 0 15,-29-28-15,29 28 0,-28 1 0,-1-1 16,1 0-16,-1 1 0,-27-29 15,27 28-15,-27 0 0,-1 0 0,0 1 16,0-29-16,1 0 16,-1-29-16,-28-27 15,0 28-15</inkml:trace>
  <inkml:trace contextRef="#ctx0" brushRef="#br0" timeOffset="79393.87">23944 14386 0,'-28'0'16,"0"0"-1,-1 0 1,29 28-16,-28 1 15,28-1-15,0 0 0,-28 1 0,28-1 16,0 0-16,-28 0 0,28 1 0,0-1 16,0 0-16,0 0 0,28 1 15,-28-1-15,56-28 0,-27 0 0,-1 28 16,28-28-16,-27 0 0,27 0 0,-28-56 16,29 27-16,-29 1 0,1 0 15,-1 0-15,0-29 0,-28 29 0,28 0 16,-28-1-16,0-27 0,0 27 0,-56 1 15,28 0-15,-1 28 0,-27-28 0</inkml:trace>
  <inkml:trace contextRef="#ctx0" brushRef="#br0" timeOffset="79761.98">24227 14528 0,'-28'0'0,"56"0"16,57 0-1,-57 0-15,28 0 16,1 0-16,28 0 0,-29 0 0,29 0 16,0 0-16,0 0 0,0 0 0,-1 0 15,1 0-15,-28 0 0,28 28 0,-29-28 16,1 28-16,-29-28 0,0 28 0,0 1 15,1-29-15,-29 28 0,0 0 16</inkml:trace>
  <inkml:trace contextRef="#ctx0" brushRef="#br0" timeOffset="80211.14">25442 14612 0,'-28'0'16,"0"29"-16,0-1 15,28 0-15,-29 0 0,29 1 16,0-1-16,57-28 0,-57 28 0,56 0 15,-27 1-15,27-29 0,-28 0 0,29 0 16,-29 0-16,29 0 0,-29-29 0,29 29 16,-29-56-16,-28 28 0,28-1 15,-28 1-15,0 0 0,0 0 0,0-1 0,-56 1 16,56 0-16,-57 0 0,1-1 16,27 29-16,-27-28 0</inkml:trace>
  <inkml:trace contextRef="#ctx0" brushRef="#br0" timeOffset="80544.6">24368 14754 0,'-56'0'0,"27"0"16,1 0-16,28 28 16,0 28-16,0-27 0,0-1 15,0 0-15,0 0 0,0 29 0,28 0 16,-28-29-16,57 28 0,-29 1 15,0-1-15,1 1 0,-1-1 0,0 1 16,1-1-16,-1-27 0,0 27 0,0 1 16,1-29-16,-1 0 0,-28 1 0,28-1 15</inkml:trace>
  <inkml:trace contextRef="#ctx0" brushRef="#br0" timeOffset="80994.27">24792 15856 0,'0'-28'0,"-28"28"16,28-29-16,-28 29 15,-1 0-15,29 29 16,-28-29-16,28 56 15,0-28-15,0 1 0,0-1 0,0 0 16,0 29-16,28-29 0,-28 0 0,29 1 16,-1-1-16,28 0 0,-27 0 0,-1-28 15,29 0-15,-29 0 0,28 0 0,-27-56 16,27 28-16,-28-29 0,1 29 0,-1-29 16,0 29-16,-28-29 0,0 1 0,0 28 15,0-1-15,-28-27 0,-29 28 16,29-1-16,0 29 0,0-28 0</inkml:trace>
  <inkml:trace contextRef="#ctx0" brushRef="#br0" timeOffset="117610.52">21004 14528 0,'-28'28'0,"0"-28"16,-1 0 0,1 0-16,0 0 15,0 0-15,-1 0 16,1 0-16,0 0 0,-1 28 16,1-28-16,0 28 0,0-28 15,-1 29-15,-27-1 16,28-28-16,-1 28 0,1 0 0,0 1 15,-29-1-15,29 28 0,-29-27 0,29 27 16,0-28-16,0 29 0,-29 0 0,29 27 16,28-27-16,-28-1 0,-1 29 0,29 0 15,0-29-15,0 29 0,0 0 0,57-28 16,-57 27-16,56-27 0,-27-1 0,-1-27 16,28-1-16,1 0 0,-1 1 0,1-29 15,0 0-15,27 0 0,-27 0 0,28-57 16,-29 29-16,29-1 0,-28-27 0,27-1 15,-27-27-15,28 27 0,-29-28 0,1 29 16,-1-29-16,-27 28 0,-1-27 16,0-1-16,0 28 0,1 1 0,-29-29 15,0 28-15,0 1 0,-57-1 0,57 1 16,-56-1-16,27 1 0,-27-1 0,-1 29 16,1-28-16,-1 27 0,1 1 0,-29 0 15,28-1-15,-27 1 0</inkml:trace>
  <inkml:trace contextRef="#ctx0" brushRef="#br0" timeOffset="118941.93">20919 15658 0,'0'-28'16,"-56"0"-1,28 28-15,-1 0 16,1 0-16,0 0 16,-1 0-16,1 0 15,28 28-15,-28-28 0,28 56 16,-28-56-16,-1 29 0,1 27 0,0-28 16,0 29-16,-1-29 0,-27 29 0,27-1 15,1 1-15,0-1 0,0-27 0,-1 27 16,1 1-16,28-1 0,-28 1 0,0-1 15,28-28-15,0 29 0,0-29 0,0 1 16,0-1-16,28 0 0,-28 0 0,56-28 16,-27 29-16,27-29 0,-28 28 0,1-28 15,27 0-15,-27 0 0,27 28 0,1-28 16,-29 0-16,28 0 0,1 0 0,0 0 16,-29 0-16,28-28 0,1 28 0,-1-28 15,-27 28-15,27-57 0,-28 57 16,1-28-16,-1 0 0,0-1 0,1 1 15,-1 0-15,-28-29 0,28 29 0,-28-29 16,0 1-16,0 28 0,0-29 0,0 1 16,-28-1-16,28 1 0,-57-1 0,29 0 15,-29 1-15,1 28 0,-1-29 0</inkml:trace>
  <inkml:trace contextRef="#ctx0" brushRef="#br0" timeOffset="119809.26">21824 15404 0,'0'-29'16,"-28"29"-1,-1 0-15,29-28 16,-28 28-1,0 0-15,0 0 16,-1 0 0,1 0-16,0 28 0,0-28 0,-29 29 15,29-1-15,-1 0 0,-27 0 0,28 1 16,-29-1-16,29 0 0,-29 1 0,29-1 16,0 28-16,-29-27 0,29-1 0,0 0 15,-1 29-15,29-29 0,-28 0 0,28 29 16,-28-29-16,28 29 0,0-1 0,0-28 15,0 29-15,0-29 0,28 29 0,-28-1 16,28 1-16,-28-29 0,57 28 0,-29 1 16,0-29-16,1 1 0,-1 27 0,29-28 15,-29 1-15,28-29 0,1 28 0,-1-28 16,1 0-16,0 0 0,-1 0 16,1-57-16,27 29 0,-27-28 0,-1-1 15,1 0-15,0 1 0,-1-1 0,-28-27 16,1-1-16,-1 0 0,0 29 0,-28-29 15,0 0-15,0 0 0,-85 29 0,57-29 16,-28 28-16,-1 1 0,0 27 0,-27-27 16,27 28-16,-28-1 0,29 1 0,-29 28 15,28 0-15</inkml:trace>
  <inkml:trace contextRef="#ctx0" brushRef="#br0" timeOffset="120809.4">22446 15432 0,'-28'0'0,"28"-28"0,-29 28 15,29-29-15,-28 29 16,28-28 0,-28 28-16,28-28 31,-28 28-16,-1 0 1,1 0-16,0 0 141,-1 0-126,1 28-15,0-28 0,0 28 16,-1 1-16,1-1 0,0-28 16,0 28-16,28 0 0,-29 1 0,1-1 15,0 0-15,-1-28 0,29 29 0,-28-1 16,0 0-16,28 0 0,-28-28 0,28 29 15,-29 27-15,29-28 0,0 1 0,0-1 16,0 0-16,57 0 0,-57 1 16,28-29-16,0 28 0,1-28 15,27 28-15,-27-28 0,27 29 0,-28-29 0,29 0 16,-29 0-16,29 0 0,-29 0 16,29 0-16,-1-29 0,-28 29 0,1-56 15,-1 56-15,0-29 0,0 1 0,1 0 16,-29 0-16,28-1 0,-28 1 0,0-28 15,28 27-15,-28 1 0,0-28 0,0 27 16,0-27-16,0 27 0,0 1 0,0-28 16,-56 27-16,56 1 0,-29 0 0,29 0 15,-28-1-15,-28 29 0,27-28 0,1 28 16</inkml:trace>
  <inkml:trace contextRef="#ctx0" brushRef="#br0" timeOffset="122491.6">22107 14528 0,'0'-29'16,"0"58"15,0-1-15,0 0-1,0 0-15,0 1 0,0-1 16,0 0-16,0 0 0,-29 1 16,29-1-16,0 28 0,-28-27 0,28-1 15,-28 0-15,0 0 0,28 1 0,-29-1 16,29 0-16,-28 1 0,28-1 0,-28 0 16,28 0-16,0 1 0,0-1 15,28-28 1</inkml:trace>
  <inkml:trace contextRef="#ctx0" brushRef="#br0" timeOffset="122942.26">22050 14584 0,'0'-28'16,"28"0"15,1 28-15,-1 0-16,0 0 0,0 0 16,1 0-16,-1 0 0,0 0 15,1 0-15,-1 0 0,0 0 0,0 0 16,1 0-16,-1 28 0,28-28 0,-27 0 15,-1 28-15,0-28 0,0 28 0,29-28 16,-29 0-16,1 0 0,-1 0 0,-28 29 16,28-29-16,0 0 0,1 0 15,-29 28-15,-29-28 16,29 28 0,-28-28-16,0 28 0,0 1 15,-1-29 1,1 28-16,28 0 15,0 0-15,0 1 0,0-1 16,-28 0-16,28 0 0,0 1 16,0-1-16,0 0 0,-29 1 0,29-1 15,-28 0-15,28 0 0,-28 1 0,28-1 16,-28 0-16,28 0 0</inkml:trace>
  <inkml:trace contextRef="#ctx0" brushRef="#br0" timeOffset="123241.71">21711 15121 0,'28'0'16,"0"-28"-16,1 28 16,-1 0-16,0 0 0,0 0 0,1 0 15,27 0-15,1 0 0,-29 0 16,29 0-16,-1 28 0,1-28 0,-1 0 16,1 0-16,-1 28 0,1-28 0,-1 29 15,1-29-15,-29 28 0,0-28 0,1 28 16,-1-28-16</inkml:trace>
  <inkml:trace contextRef="#ctx0" brushRef="#br0" timeOffset="123774.77">22389 13708 0,'-28'0'0,"28"-28"0,-28 28 16,0-29-16,-1 29 0,1-28 16,0 28-1,28-28-15,-29 28 0,1 0 16,28-28-16,0-1 16,0 1-1,28 28-15,-28-28 16,29-1-16,-29 58 47,0-1-32,-29 0-15,29 1 0,0 27 16,-28-28-16,28 29 0,-28-29 0,28 29 16,-28-29-16,28 28 0,-29 1 0,29-29 15,-28 29-15,28-29 0,-28 29 0,28-29 16,-28 0-16,28 29 0,-29-29 0,29 0 15,-28 0-15,28 1 0,0-1 16,0 0-16,-28-28 0</inkml:trace>
  <inkml:trace contextRef="#ctx0" brushRef="#br0" timeOffset="124258.65">22276 13680 0,'29'-29'16,"-29"1"-16,0 0 16,28 28-16,0 0 46,0 0-46,1 28 16,-1-28-16,0 28 16,0-28-16,1 0 0,-1 0 0,0 0 15,0 29-15,1-29 0,-1 28 0,0-28 16,1 0-16,-1 28 0,0-28 0,0 0 16,1 0-16,-1 0 0,0 28 0,0-28 15,1 0-15,-1 0 16,-28 29 15,-28-29-15,28 28-16,-29 0 0,29 0 15,-28 29-15,28-29 0,-28 1 0,28-1 16,-28 0-16,-1 29 0,29-29 0,-28 0 16,28 0-16,-28 1 0,28-1 0,0 0 15,-28 0-15,28 29 0,-29-29 0,29 0 16,-28 1-16,28-1 0,-28-28 0,28 28 15</inkml:trace>
  <inkml:trace contextRef="#ctx0" brushRef="#br0" timeOffset="124475.4">21909 14301 0,'28'0'0,"29"0"16,-57-28-16,28 28 16,0 0-16,29 0 0,-29 0 0,28 0 15,1 0-15,0 0 0,-29 0 0,28 28 16,1-28-16,-1 29 0,-27-29 0,27 56 16,-28-56-16,1 28 0,-1 1 0,0-29 15</inkml:trace>
  <inkml:trace contextRef="#ctx0" brushRef="#br0" timeOffset="125574.9">22022 13510 0,'28'0'16,"-28"28"46,-28-28-62,28 29 0,-28-29 16,-1 28-16,1 0 0,0 0 0,-1 1 15,-27-1-15,28 28 0,-1-27 0,-27-1 16,28 0-16,-29 29 0,29-29 0,-29 29 16,29-29-16,-29 0 0,29 29 15,0-29-15,-29 28 0,29-27 0,-28 27 16,27 1-16,1-29 0,-29 28 0,29-27 16,0 27-16,28-27 0,-28-1 0,-1 0 15,29 0-15,0 1 0,-28-1 0,28 0 16,0 0-1,28-28-15,1 0 16,27 0-16,-28 0 16,1 0-16,-1 0 0,0-28 15,1 28-15,-1 0 0,0 0 0,0-28 16,1 28-16,-1-28 0,0-1 0,0 29 16,1-28-16,-1 28 0,0 0 15,1 0-15,-1-28 0,0 28 0,0 0 16,1 0-16,-1 0 0,28 0 0,-27 0 15,27 0-15,-28 28 0,29-28 0,-29 28 16,29-28-16,-1 29 0,-27-1 0,27-28 16,1 28-16,-1 0 0,1-28 0,-1 29 15,-27-29-15,27 0 0,-28 28 0,29-28 16,-29 0-16,0 0 0,1 0 16,-29-28-1,0-1-15,-29 1 16,29 0-16,0 0 0,-28-29 15,28 29-15,-28-29 0,28 29 16,-28-29-16,28 1 0,-29-1 0,29 1 16,-28-29-16,28 29 0,0-29 0,-28 0 15,28 0-15,-28 29 0,28-29 0,-29 28 16,29 1-16,-28-1 0,0 1 0</inkml:trace>
  <inkml:trace contextRef="#ctx0" brushRef="#br0" timeOffset="126524.7">20863 13821 0,'28'0'0,"-28"-28"15,28 28-15,-56 28 47,0 0-31,0 0-16,-1 1 16,1-1-16,0 0 0,-1 1 15,1-1-15,0 0 0,0 0 0,-1 1 16,1-1-16,0 0 0,0 0 0,-1 1 15,1-1-15,0 0 0,-1 0 0,29 1 16,-28-1-16,0 0 0,0 0 0,-1 1 16,29-1-16,-28-28 15,28 28-15,0 1 16,0-1 0,28-28-16,-28 28 15,57-28-15,-57 28 0,28-28 16,29 29-16,-29-1 0,29-28 0,-1 28 15,1-28-15,-1 28 0,1-28 0,-1 0 16,1 29-16,-1-29 0,1 0 0,-1 0 16,1 0-16,-29 0 0,29 0 0,-29 0 15,0-29-15,1 29 0,-1 0 0,-28-28 16,28 28-16,-28-28 0,0 0 16,0-1-16,0 1 15,0 0-15,-28 0 0,28-1 0,0-27 16,-28 27-16,28-27 0,-29-1 0,29 1 15,0-29-15,-28 0 0,0 29 0,28-29 16,-29 0-16</inkml:trace>
  <inkml:trace contextRef="#ctx0" brushRef="#br0" timeOffset="139474.37">10205 14188 0,'-28'0'0,"0"0"16,-1 0-16,1 0 16,0 0-16,28 29 31,0 27-15,-28-28-16,28 1 0,0-1 15,-29 0-15,29 0 0,0 29 16,0-29-16,0 1 0,0-1 0,0 28 15,57-27-15,-57-1 0,28 0 0,29 0 16,-29-28-16,0 0 0,1 0 16,-1 0-16,0-28 0,0 28 0,1-56 15,-1 27-15,0-27 0,0 28 0,-28-29 16,29 0-16,-29 1 0,0-1 0,0 29 16,0-28-16,0 27 0,-57-27 0,57 28 15,-28-1-15</inkml:trace>
  <inkml:trace contextRef="#ctx0" brushRef="#br0" timeOffset="139707.63">10544 14273 0,'29'28'0,"-29"1"0,-29-29 15,58 0 16,27-29-31,-27 29 16,27 0-16,1-28 0,-1 28 0,1 0 16,28 0-16,-29-28 0,29 28 0,-29-28 15,29 28-15,0-29 0,0 29 16,-29 0-16,29 0 0,-28 0 0,-1 0 16,1 0-16,-1 0 0</inkml:trace>
  <inkml:trace contextRef="#ctx0" brushRef="#br0" timeOffset="140057.84">12128 13934 0,'-29'0'0,"1"-28"0,28-1 16,0 1-16,-28 28 15,28-28-15,-29 28 16,1 0 0,28 28-16,-28-28 15,28 57-15,-28-29 0,28 29 0,-29-29 16,29 28-16,0 1 0,0-1 0,0 1 16,57-29-16,-29 29 0,29-29 0,-1 0 15,1 0-15,-1-28 0,29 0 0,-28 0 16,28-28-16,-29-28 0,1 27 0,27-27 15,-55 28-15,27-29 0,-28 1 16,1-1-16,-1 1 0,-28-1 0,0 29 16,0-29-16,-57 29 0,1 0 0,-1-1 15,1 1-15</inkml:trace>
  <inkml:trace contextRef="#ctx0" brushRef="#br0" timeOffset="142623.81">9696 12634 0,'-28'0'31,"28"-28"-15,0 56 15,57-28-31,-1 28 15,-28-28-15,1 28 16,27-28-16,-27 29 0,27-29 0,-28 28 16,29-28-16,-1 28 0,1-28 0,-29 0 15,29 0-15,-29 0 0,29 0 0,-29 0 16,0 0-16,29 0 0,-29 0 0,0 0 16,0 0-16,1 0 15</inkml:trace>
  <inkml:trace contextRef="#ctx0" brushRef="#br0" timeOffset="142907.1">10290 12719 0,'0'-29'16,"0"58"31,0-1-47,0 0 16,0 29-16,0-29 0,0 28 15,0 1-15,0 0 0,0-1 0,-56 1 0,56-1 16,0 1-16,0-29 0,0 28 15,0 1-15,-29-29 0,29 29 0,0-29 16,0 0-16,0 1 0</inkml:trace>
  <inkml:trace contextRef="#ctx0" brushRef="#br0" timeOffset="144141.4">12410 12549 0,'0'-28'16,"0"0"0,0 56 46,0 28-46,0-27-16,0-1 15,0 0-15,0 29 0,0-29 0,0 28 16,0 1-16,-56-1 0,56 1 0,0 0 16,-29-1-16,29 1 0,0-1 0,0-28 15,0 29-15,0-29 0,-28 0 0,28 1 16,0-58-1</inkml:trace>
  <inkml:trace contextRef="#ctx0" brushRef="#br0" timeOffset="144375.69">12467 12493 0,'-28'0'0,"-29"0"0,29 0 16,28-29-16,28 29 31,0 0-31,29 0 16,-29 0-16,0 0 16,1 29-16,-1-29 0,0 0 0,0 28 15,1-28-15,-1 0 16,0 28-16,0-28 0,1 0 0</inkml:trace>
  <inkml:trace contextRef="#ctx0" brushRef="#br0" timeOffset="144557.31">12410 12945 0,'0'-29'15,"0"1"-15,29 28 16,27 0-16,1 0 16,-29 0-16,0 0 0,29 0 0,-29 0 15,28 0-15,-27 57 0,-1-57 0</inkml:trace>
  <inkml:trace contextRef="#ctx0" brushRef="#br0" timeOffset="147557.73">12410 16082 0,'-28'-28'15,"28"0"-15,-28 28 16,28-29 0,0 1-16,-29 28 15,29-28-15,0-1 31,-28 29-31,0 0 16,0 29 0,-1-1-16,29 0 15,-28 1-15,28-1 0,0 0 0,-28 0 16,28 29-16,0-29 0,0 0 0,0 1 16,0-1-16,28 0 0,0 0 15,1-28-15,-1 0 0,0 29 0,0-29 16,29 0-16,-29 0 0,1-57 0,-1 57 15,0-56-15,0 27 0,-28 1 16,29 0-16,-29 0 0,28-1 0,-28-27 16,0 28-16,0-1 0,0 1 0,-28 0 15,28-1-15,-57 1 0,29 0 0,-29 0 16</inkml:trace>
  <inkml:trace contextRef="#ctx0" brushRef="#br0" timeOffset="148573.34">10601 16393 0,'0'-28'0,"0"-1"16,-57 29-16,57-28 15,-28 28-15,0-28 16,0 28 0,-1 0-16,29 56 15,-28-56-15,28 29 0,0-1 0,-28-28 16,28 28-16,-28 29 0,28-29 0,0 0 16,0 1-16,0-1 0,0 0 0,0 0 15,0 1-15,0-1 0,28 0 0,0-28 16,29 0-16,-29 0 15,0 0-15,-28-28 0,28 28 0,1-28 16,-1-1-16,0 1 0,-28 0 16,29-29-16,-29 29 0,0 0 0,0-1 15,0 1-15,0 0 0,0 0 0,0-1 16,0 1-16,-29 28 0,29-28 0</inkml:trace>
  <inkml:trace contextRef="#ctx0" brushRef="#br0" timeOffset="148940.62">10940 16223 0,'0'-28'0,"29"28"62,-1 0-62,0-28 16</inkml:trace>
  <inkml:trace contextRef="#ctx0" brushRef="#br0" timeOffset="149140.76">11421 16026 0,'0'-29'15,"56"29"-15,-27-28 16,-1 28-16,0 0 0,0-28 15,1 28-15,-1-29 0,0 29 0,1 0 16,-29-28-16</inkml:trace>
  <inkml:trace contextRef="#ctx0" brushRef="#br0" timeOffset="149301.76">11958 15799 0,'-28'0'16,"-1"0"-16</inkml:trace>
  <inkml:trace contextRef="#ctx0" brushRef="#br0" timeOffset="150372.9">10855 15997 0,'-28'0'15,"56"0"48,1 0-63,-1-28 0,0 28 15,1-28-15,-1-1 0,28 1 16,-27 28-16,-1-28 0,28 28 0,-27-28 16,27-1-16,1 29 0,-1-28 0,1 28 15,-1-28-15,1 28 0,28 0 0,-29 0 16,29-28-16,-28 28 0,-1 0 16,29 0-16,-29-29 0,1 29 0,0 0 15,-29 0-15,28-28 0,-27 28 0,27 0 16,-28-28-16,1 28 0,-1 0 0,0 0 15,1 0-15,-29-28 47,-29 28-31,-27 0 0,27 0-16,1 0 0,0 0 15,0 0-15,-1 0 0,1 0 0,0 0 16,0 0-16,-29 0 0,29 56 0,-29-56 15,29 0-15,-29 28 0,1-28 0,28 0 16,-29 0-16,1 29 0,-1-29 16,-28 28-16,29-28 0,-1 28 0,1 0 15,-1 1-15,0-29 0,1 28 0,28 0 16,-29 0-16,1 1 0,27-1 0,1 0 16,0-28-16,0 29 0,28-1 0,-29-28 15,29 28-15,-28-28 0,28 28 16,57-28-1,-29-56 1,0 56-16,0 0 16,-28-28-16,29 28 0,-29-29 0,28 29 15,0 0-15,-28-28 16,28 28-16,1-28 0,-1 28 16,0 0-16,0-29 0,1 29 15,-1 0-15,0-28 0,1 28 16,-1 0-16,0 0 0,0 0 15,1-28-15,-1 28 0,0 0 0,0 0 16,1 0-16,-1 0 0,29 0 16,-29 0-16,0 0 0,0 0 0,1 0 15,-1 0-15,0 0 0,0 0 0,1 0 16,-1 0-16,0 0 0,-28-28 16,28 28-16,-84 0 31</inkml:trace>
  <inkml:trace contextRef="#ctx0" brushRef="#br0" timeOffset="150937.79">12636 16393 0,'0'-28'0,"0"-1"15,29 29 32,-29 29-31,28-29-16,-28 28 15,0 0-15,28 0 0,-28 1 16,0-1-16,0 29 0,0-29 0,0 28 16,0 1-16,0-1 0,0 1 15,0 28-15,-28-29 0,28 1 0,0 28 16,-28-29-16,28 29 0,0-29 0,-29 1 15,29-1-15,0-27 0,0-1 0,0 0 16,0 1-16,0-1 0,0 0 16</inkml:trace>
  <inkml:trace contextRef="#ctx0" brushRef="#br0" timeOffset="151473.06">12636 17580 0,'0'-28'0,"0"0"15,-28 28 1,0 0-16,0 0 16,-1 0-1,29 28-15,-28 0 16,28 0-16,0 1 0,0-1 16,0 28-16,0-27 0,0-1 0,0 28 15,0-27-15,28-1 0,-28 0 0,29 0 0,-29 1 16,56-29-16,-28 28 0,1-28 15,-1 0-15,28 0 0,-27 0 0,-1-57 16,29 57-16,-29-56 0,28 28 0,-27-1 16,-1 1-16,0-28 0,0 27 0,-28 1 15,29 0-15,-29 0 0,0-1 0,0 1 16,0-28-16,-57 27 0,57 1 0,-56 0 16,27-1-16,-27 1 0,28 28 0</inkml:trace>
  <inkml:trace contextRef="#ctx0" brushRef="#br0" timeOffset="153839.78">10855 16139 0,'0'-29'31,"0"1"-16,29 0-15,-1 0 16,-28-1-16,28 29 0,-28-28 16,29 28-16,-1 0 0,0-28 0,0 28 15,1-29-15,27 29 0,-28 0 0,29-28 16,-29 28-16,29 0 0,-1 0 0,1 0 16,-1 0-16,29-28 0,-28 28 0,-1 0 15,1 0-15,-1 0 0,-27 0 0,27-28 16,-28 28-16,1 0 0,-1 0 0,0-29 15,0 29-15,1 0 16,-86 0 0,29 0-1,-29 0-15,29 0 16,0 0-16,0 0 0,-1 0 0,1 0 16,0 29-16,-29-29 0,29 28 0,-29-28 15,1 28-15,28 0 0,-29-28 0,1 29 16,-1-1-16,29-28 0,-29 28 0,29 1 15,0-29-15,-1 28 0,1-28 0,0 28 16,0-28-16,84-28 31,-28 0-15,1-1-16,-1 1 0,0 28 16,0-28-16,1-1 0,-1 1 0,0 28 15,1-28-15,-1 0 0,0 28 0,0 0 16,1-29-16,-1 29 0,-28-28 15,0 56 17,0 1-17,0-1 1,-28-28-16,28 28 0,-29-28 16,1 0-16</inkml:trace>
  <inkml:trace contextRef="#ctx0" brushRef="#br0" timeOffset="154889.76">10149 15234 0,'28'0'109,"0"0"-109,1 0 16,-1 0-16,0 0 15,0 0-15,1 0 16,-1 0-16,0 0 0,0 0 16,1-28-16,-1 28 0,0 0 15,-28-28-15,28 28 0,1 0 0,-1 0 16,0 0-16,1 0 15,-29 28-15</inkml:trace>
  <inkml:trace contextRef="#ctx0" brushRef="#br0" timeOffset="155172.88">10488 15319 0,'0'-28'15,"0"-1"1,0 58 31,0-1-47,0 0 0,0 0 15,0 1-15,0 27 0,0-28 0,0 1 16,0 27-16,0-27 0,0-1 0,0 0 16,0 0-16,0 1 0</inkml:trace>
  <inkml:trace contextRef="#ctx0" brushRef="#br0" timeOffset="157072.79">12693 16449 0,'0'29'46,"0"-1"-30,0 0-16,0 1 0,0-1 16,0 28-16,0-27 0,0-1 0,0 28 15,0 1-15,0-29 0,0 29 0,0-1 16,-28 1-16,28-29 0,0 29 0,0-29 16,-29-28-16,29 28 0,0 0 0,0-56 31,0 0-16,29 28 1,-29-28-16,0-1 0,0 1 0,0 0 16,0-1-16,28-27 0,-28 28 0,0-1 15,0-27-15,0 28 0,28-1 0,-28 1 16,0 0-16,0-29 0,0 29 16,0 0-16,0 0 0,0-1 15,-28 29 16,28 29-31,0 27 0,-28 1 16,28-29-16,0 0 0,0 29 16,-29-29-16,29 28 0,0-27 0,0 27 15,-28-28-15,28 1 0,0-1 16,0 0-16,0 1 0,0-1 0,0 0 16,28-28-1,-28-28 1,0-29-16,29 29 0,-29 0 15,0-1-15,0-27 0,0 28 0,0-29 16,0 29-16,28-29 0,-28 29 0,0 0 16,0-29-16,0 29 0,0 0 0,0 0 15,0-1-15,0 1 0,0 56 32,-28 1-17,28-1-15,0 28 0,0-27 16,-29-1-16,29 28 0,0 1 0,0-29 15,0 29-15,-28-29 0,28 28 0,-28-27 16,28-1-16,0 0 0,0 1 0,0-1 16,0-56-1,0-1-15,0 1 16,28-29-16,-28 29 0,0-28 0,28-1 16,-28 29-16,0-29 0,29 29 0,-29 0 15,0 0-15,0-1 0,0 1 16,0 85 15,0-29-31,28 0 16,-28 0-16,0 1 0,0-1 15,0 0-15,0 0 0,0 1 0,-28-1 16,28 0-16</inkml:trace>
  <inkml:trace contextRef="#ctx0" brushRef="#br0" timeOffset="158755.87">13654 17241 0,'0'-28'15,"0"56"48,0 0-63,0 0 15,0 1-15,0 27 0,0-28 0,0 29 16,0 0-16,0-29 0,0 28 0,-28-27 16,28 27-16,0 1 0,-28-29 0,28 0 15,0 0-15,0 1 0,-29-1 0,29 0 16,0 0-16</inkml:trace>
  <inkml:trace contextRef="#ctx0" brushRef="#br0" timeOffset="158989.47">13682 17156 0,'0'-28'15,"-56"28"-15,28 0 16,84 0 0,-28 0-1,1 0-15,-1 28 0,0-28 16,0 0-16,1 28 0,-1-28 0,0 0 16,1 0-16,-1 0 0,0 29 15,0-1-15</inkml:trace>
  <inkml:trace contextRef="#ctx0" brushRef="#br0" timeOffset="159189.67">13739 17439 0,'-28'0'0,"56"0"31,28 0-15,-27 0-16,-1-29 0,0 29 16,1 0-16,-1 0 0,0 0 0,0 0 15,1 0-15</inkml:trace>
  <inkml:trace contextRef="#ctx0" brushRef="#br0" timeOffset="168057.34">11364 16223 0,'29'0'47,"-29"29"421,0-1-452,0 0-16,0 0 16,0 1-1,0-1 1,0 0 0,0 0-1,0 1-15,0-1 16,0 0-1,-29-28 1,29 29-16,0-1 47,0 0-31,0 0 249,0 1-249,0-1-1,0 0 17</inkml:trace>
  <inkml:trace contextRef="#ctx0" brushRef="#br0" timeOffset="170105.53">12156 16902 0,'0'-29'16,"28"29"-1,-28-28 1,28 28-1,1 0 1,-1 0 0,0 28-16,0-28 15,1 0-15,-1 29 16,0-29-16,1 0 16,-1 28-16,-28 0 31,0 0-31,0 1 15,-57-29-15,57 28 0,0 0 16,-28 1 0,0-29-16,-1 0 15,1 0-15,0 0 16,0 0 0,-1 0-1,29-29 1,29 29 31,-1 0-32,0 0-15,0 0 16,1 0-16,-1 0 16,0 0-16,1 0 0,-1 0 0,0 0 15,-28-28-15,28 28 0,1 0 0</inkml:trace>
  <inkml:trace contextRef="#ctx0" brushRef="#br0" timeOffset="173621.84">14163 15969 0,'0'-28'0,"-28"28"15,-1-29-15,1 29 32,85 29 14,-29-29-30,0 28-16,0 0 16,1 1-16,-1-1 0,0-28 0,1 28 15,-1 0-15,0 1 0,0-1 0,1 0 16,-1-28-16,0 28 0,0 1 0,1-1 16,-1 0-16,-28 0 15,28-28-15,-28 29 0,0-1 0,0 0 16</inkml:trace>
  <inkml:trace contextRef="#ctx0" brushRef="#br0" timeOffset="173905.16">14587 16054 0,'0'-28'16,"-28"28"-16,28-29 0,-29 29 15,29-28-15,-28 28 47,0 28-31,0 29 0,-1-29-16,1 0 0,0 1 15,0 27-15,-1 1 0,1-29 0,0 28 16,-1-27-16,29-1 0,-28 0 0,0 0 15,0 1-15,28-1 0,-29-28 0,29 28 16,-28-28-16</inkml:trace>
  <inkml:trace contextRef="#ctx0" brushRef="#br0" timeOffset="174273.19">14841 16308 0,'0'-28'16,"29"28"0,-29 28 46,0 0-46,0 1-16,0-1 0,0 0 15,0 0-15,0 29 0,0-29 0,0 1 16,0-1-16,0 0 0,0 0 0</inkml:trace>
  <inkml:trace contextRef="#ctx0" brushRef="#br0" timeOffset="179358.43">15265 16026 0,'0'-29'16,"-28"29"15,85 0 0,-29 0-31,0 0 16,29 0-16,-29 0 16,0 0-16,1 29 15,-1-29-15,-28 28 16</inkml:trace>
  <inkml:trace contextRef="#ctx0" brushRef="#br0" timeOffset="179572.08">15265 16280 0,'-28'0'31,"28"-28"-15,57 28 0,-29 0-16,-28-29 0,57 29 15,-29 0-15,0 0 0,0 0 16,1 0-16,-1 0 0</inkml:trace>
  <inkml:trace contextRef="#ctx0" brushRef="#br0" timeOffset="179854.53">15831 15856 0,'0'-28'16,"0"-1"-16,-28 29 15,28-28-15,56 28 16,-56-28 0,28 28-16,1 0 0,-1-28 0,0 28 15,29 0-15,-29 0 0,0 0 0,1-29 16,-1 29-16,28 0 0,-27 0 16,-1 0-16,0 0 0,0 29 15</inkml:trace>
  <inkml:trace contextRef="#ctx0" brushRef="#br0" timeOffset="180090.19">16142 15799 0,'-28'0'0,"-1"0"15,29 29 16,29-1-15,-29 0-16,0 0 0,0 29 16,0-29-16,0 29 0,0-29 0,0 29 15,0-1-15,0 1 0,-29-29 0,29 28 16,0 1-16,-28-1 0,28-27 0,0 27 16,-28-27-16</inkml:trace>
  <inkml:trace contextRef="#ctx0" brushRef="#br0" timeOffset="181088.17">16962 15602 0,'-29'0'31,"1"0"-15,28 28 0,-28 0-16,28 0 15,-28-28-15,-1 29 0,29-1 0,-28 0 16,0 0-16,28 1 0,-29-1 0,-27 28 16,28-27-16,-1-1 0</inkml:trace>
  <inkml:trace contextRef="#ctx0" brushRef="#br0" timeOffset="181305.02">16311 16365 0,'0'-29'15,"29"29"-15,-1-28 16,0 0-16,0 28 0,1-28 15,-1 28-15,29 0 0,-29 0 0,0 0 16,0 0-16,1 0 0,-1 0 0,0 0 16,29 0-16,-29 0 0,0 0 0,1 0 15,-1 0-15,0 0 0</inkml:trace>
  <inkml:trace contextRef="#ctx0" brushRef="#br0" timeOffset="181554.28">16877 15856 0,'-28'0'0,"28"28"32,0 0-32,28 1 15,-28-1-15,0 0 0,28 1 0,-28-1 16,0 0-16,0 29 0,0-29 15,0 0-15,0 29 0,0-1 0,-28-28 16,28 29-16,0-29 0,0 29 0,0-29 0,-28 29 16,28-29-16,0 28 0,0-27 15,0-1-15</inkml:trace>
  <inkml:trace contextRef="#ctx0" brushRef="#br0" timeOffset="181754.3">16933 16280 0,'-28'0'16,"0"0"-16,0 0 15,28 28-15,-29-28 16,1 28-16,0 1 16,-1-1-16,1-28 0,28 28 15,-28 0-15,0 1 0,-1-1 16,29 0-16,-28-28 0,0 29 0</inkml:trace>
  <inkml:trace contextRef="#ctx0" brushRef="#br0" timeOffset="181888.37">16707 16365 0,'0'28'15,"28"-28"1,29 28-1,-29-28-15,1 28 0,-1-28 0,28 0 16</inkml:trace>
  <inkml:trace contextRef="#ctx0" brushRef="#br0" timeOffset="182138.5">17357 15969 0,'-28'0'15,"28"28"-15,0 1 16,28-29-16,-28 28 16,0 0-16,0 0 0,0 1 15,0-1-15,0 0 0,0 0 16,0 1-16,0-1 0,0 0 0,-28 0 15,28 1-15,0-1 0,0 0 0,-28 0 16</inkml:trace>
  <inkml:trace contextRef="#ctx0" brushRef="#br0" timeOffset="182471.72">17414 15997 0,'-28'0'0,"-1"0"16,58 0 15,-1 0-31,28 0 16,-27 0-16,-1 0 16,0 0-16,1 0 15,-1 0-15,0 0 16,0 0-16,1 0 15,-29 29-15,28-29 0,0 28 16,-28 0 0,0 0-1,-28-28-15,28 29 0,-28-1 16,-1 0-16,29 0 0,-28 1 16,0-1-16,28 0 0,-28 0 0</inkml:trace>
  <inkml:trace contextRef="#ctx0" brushRef="#br0" timeOffset="182638.11">17499 16336 0,'-29'0'16,"29"-28"0,-28 28-16,85 0 15,-29 28 1,0-28-16,1 0 0,-1 29 15,0-29-15,0 28 0</inkml:trace>
  <inkml:trace contextRef="#ctx0" brushRef="#br0" timeOffset="183187.97">15181 17184 0,'28'-28'0,"0"0"15,-28 0-15,0-1 16,28 29 15,-28 29-15,29-29-16,-1 56 15,0-28-15,29 1 0,-29 27 0,29-28 16,-29 29-16,28-1 0,-27 1 0,27 0 16,-28-1-16,29-28 0,-29 29 15,1-29-15,-1 0 0,0 1 0,0-1 16,1-28-16</inkml:trace>
  <inkml:trace contextRef="#ctx0" brushRef="#br0" timeOffset="183422.31">15944 17241 0,'0'-28'0,"-57"-1"15,29 1 1,0 28 15,0 28-15,-1 1-16,1-1 0,0 0 15,-1 0-15,1 29 0,-28-29 0,27 29 16,-27-29-16,28 0 0,-1 29 0,-27-29 16,28 0-16,-1 1 0,1-1 0,0 0 15,-1-28-15</inkml:trace>
  <inkml:trace contextRef="#ctx0" brushRef="#br0" timeOffset="183837.77">16085 17354 0,'29'0'32,"-1"0"-17,0 0-15,0 0 0,1 0 16,-1 0-16,0-28 0,0 28 15,1 0-15,-1 0 16,-28 28-16,0 0 16,0 0-1,0 1-15,0-1 16,0 0-16,0 1 16,-28-29-1,-1 28-15,1-28 16,0 0-16,28 28 0,-28-28 15,-1 0-15,1 0 16,28 28 0,28-28-1,1 0-15,27 0 16,-28 0-16,1 0 0,-1 0 16,0 0-16,0 0 0,1 0 15</inkml:trace>
  <inkml:trace contextRef="#ctx0" brushRef="#br0" timeOffset="184138.23">16962 17100 0,'0'-29'15,"56"58"32,1-29-47,-57 28 16,28-28-16,0 0 0,0 0 15</inkml:trace>
  <inkml:trace contextRef="#ctx0" brushRef="#br0" timeOffset="184305.14">16820 17326 0,'-28'0'0,"85"0"31,-29 0-15,28 0-16,-27 0 0,27 0 0,-28 0 15,1 28-15,27-28 0,-28 0 0</inkml:trace>
  <inkml:trace contextRef="#ctx0" brushRef="#br0" timeOffset="184604.66">17697 16958 0,'0'28'46,"0"1"-46,28-29 16,-28 28-16,0 0 0,28 1 0,-28 27 16,0-28-16,0 29 0,0-1 0,0 1 15,0-1-15,0 1 0,0 28 0,0-29 16,0 1-16,0-1 0,-28 1 0,28-1 16,0-27-16,0-1 0,0 0 0,0 0 15,28-28-15</inkml:trace>
  <inkml:trace contextRef="#ctx0" brushRef="#br0" timeOffset="184806.42">17951 16958 0,'0'-28'15,"-28"28"-15,28-28 16,28 28-1,0 0 1,29 28-16,-29-28 16,-28 28-16,28-28 0,1 28 15,-1 1-15</inkml:trace>
  <inkml:trace contextRef="#ctx0" brushRef="#br0" timeOffset="184988.25">17923 17297 0,'-29'0'0,"29"29"0,29-29 31,27 0-31,-27 0 16,-1 0-16,0 0 0,0 28 0,1-28 15,-1 28-15,0-28 0,0 28 0</inkml:trace>
  <inkml:trace contextRef="#ctx0" brushRef="#br0" timeOffset="185687.86">14841 18202 0,'0'-28'0,"29"28"0,-29-29 0,28 1 0,0 0 15,0 0 1,1-1-16,-1 1 16,0 28-1,1 0 32,27 0-47,-28 0 16,1 28-16,-1-28 0,28 0 0,-27 0 15,-1 0-15,29 0 0,-29 0 0,28 0 16,-27 0-16,-1 0 0,28 0 0,-27 0 16,-1 0-16,0 0 0,0 0 15,1 0-15</inkml:trace>
  <inkml:trace contextRef="#ctx0" brushRef="#br0" timeOffset="186021.56">15548 18004 0,'-28'0'0,"28"-28"16,-28 28 15,-1 0-15,1 28-1,0-28-15,28 28 0,-28-28 16,-1 29-16,1-1 0,28 0 0,-28-28 16,28 28-16,-29-28 0,29 29 0,-28-29 15,28 28-15,28-28 32,29-28-17,-29 28-15,1 0 0,-1-29 0,28 29 16,-27 0-16,27 0 0,-28 0 0,1 0 15,27 0-15,-28 0 0,1 0 16,27 0-16,-27 0 0,-1-28 0</inkml:trace>
  <inkml:trace contextRef="#ctx0" brushRef="#br0" timeOffset="186221.51">15944 17863 0,'-28'0'15,"-1"0"1,29 28 0,0 0-1,0 0-15,29-28 0,-29 29 16,28-1-16,-28 0 0,0 1 16,28-1-16,0 0 0,-28 0 15</inkml:trace>
  <inkml:trace contextRef="#ctx0" brushRef="#br0" timeOffset="186421.3">15435 18371 0,'28'-28'16,"29"28"-1,-29 0-15,0 0 0,29 0 16,-29 0-16,0 0 0,1 0 0,-1 0 16,0 0-16,29 0 0,-29 0 0,0 0 15</inkml:trace>
  <inkml:trace contextRef="#ctx0" brushRef="#br0" timeOffset="186638.68">15859 18174 0,'0'28'32,"-28"-28"-32,28 28 0,0 0 15,0 1-15,0-1 0,-28 0 16,28 0-16,0 1 0,-29-1 15,29 0-15,-28 0 0,28 1 0,0-1 16</inkml:trace>
  <inkml:trace contextRef="#ctx0" brushRef="#br0" timeOffset="186854.96">15181 18739 0,'-29'0'0,"29"-28"16,57 28-16,-1-29 15,-27 29-15,27 0 0,1 0 16,-1 0-16,1 0 0,28 0 0,-29 0 16,1 0-16,28 0 0,-29 0 15,1 0-15,-1 0 0,29 0 0</inkml:trace>
  <inkml:trace contextRef="#ctx0" brushRef="#br0" timeOffset="187204.69">16905 17665 0,'0'-28'16,"28"84"46,-28 1-62,0-29 0,0 0 16,0 0-16,29 29 0,-29-29 0,0 0 15,0 1-15,0 27 0,0-27 0,0-1 16,0 0-16,0 0 0,0 1 16,0-1-16</inkml:trace>
  <inkml:trace contextRef="#ctx0" brushRef="#br0" timeOffset="187437.87">16820 17891 0,'0'-28'0,"-28"28"0,0 0 16,-1 0-1,29 28 16,-28-28-31,28 28 0,-28-28 16,28 28-16,-57 1 0,57-1 0,-28 0 16,0 1-16,28-1 0,0 0 0,-28-28 15,28 28-15,0 1 0</inkml:trace>
  <inkml:trace contextRef="#ctx0" brushRef="#br0" timeOffset="187604.4">17131 17919 0,'28'0'0,"1"0"31,-1 28-15,0-28-16,1 29 15,-1-29-15,-28 28 0,28-28 0</inkml:trace>
  <inkml:trace contextRef="#ctx0" brushRef="#br0" timeOffset="187870.7">17103 18117 0,'-28'0'16,"-1"0"-1,1 0 1,28 28 0,-28-28-16,28 29 0,-28-1 0,28 0 15,-29-28-15,1 28 0,0 1 0,-29 27 16,29-28-16,-29 1 0,29 27 0,-28-28 16,27 29-16,-27-29 0,28 1 0,-1-1 15,1 0-15,0-28 0,28 28 16,-29-28-16</inkml:trace>
  <inkml:trace contextRef="#ctx0" brushRef="#br0" timeOffset="188321.81">17810 17778 0,'-29'0'16,"29"28"-1,0 0-15,0 1 16,0-1-16,0 0 0,0 0 16,-28-28-16,28 29 0,0-1 0,0 0 15,0 1-15,-28-1 0,28 0 0,-28 0 16</inkml:trace>
  <inkml:trace contextRef="#ctx0" brushRef="#br0" timeOffset="188506">17838 17976 0,'0'-29'0,"-28"29"0,56 0 32,28 0-32,-27 0 15,27 0-15,-27 0 0,-1 0 0,28 0 16,-27 0-16,-1 0 0,0 0 15,0 0-15,1 0 0</inkml:trace>
  <inkml:trace contextRef="#ctx0" brushRef="#br0" timeOffset="188737.72">18064 17665 0,'-28'0'0,"0"0"0,28 28 15,0 0 1,28 1 0,-28-1-16,28 0 15,-28 0-15,0 1 0,0-1 16,0 0-16,0 0 0,0 1 0,0-1 16,0 29-16,-56-29 0,56 0 0,0 0 15,-29 1-15,29 27 0,0-28 0,0 1 16</inkml:trace>
  <inkml:trace contextRef="#ctx0" brushRef="#br0" timeOffset="188937.74">17668 18315 0,'0'-28'0,"0"-1"15,29 29 1,27 0-1,-28 0-15,1 0 0,-1 29 0,0-29 16,29 0-16,-29 28 0,29-28 0,-29 0 16,0 28-16,29-28 0,-29 0 0,0 0 15,0 0-15,1 0 0,-1 0 0</inkml:trace>
  <inkml:trace contextRef="#ctx0" brushRef="#br0" timeOffset="189187.87">18008 18230 0,'-29'0'0,"29"28"47,0 29-32,-28-57-15,28 28 16,-28 0-16,28 1 0,-29-1 0,29 0 16,0 0-16,-28 1 15,28-1-15,0 0 0,0 1 0,0-1 16</inkml:trace>
  <inkml:trace contextRef="#ctx0" brushRef="#br0" timeOffset="189421.14">18234 18400 0,'-29'0'16,"29"28"31,0 0-47,-28 0 15,28 1-15,0-1 0,0 0 0,0 1 0,0-1 16,0 0-16,28-28 15,29 0-15,-29 0 16,1-28-16,-1 0 16,-28-1-16,28-27 0,-28 27 0,0 1 15,28-28-15</inkml:trace>
  <inkml:trace contextRef="#ctx0" brushRef="#br0" timeOffset="189920.83">17612 18032 0,'0'-28'0,"28"0"31,-28 56 1,0 29-17,0-29-15,0 0 0,0 0 16,0 1-16,0-1 0,0 0 0,0 29 15,0-29-15,0 0 0,0 0 0,-56 1 16,56 27-16,-29-28 0,29 1 0,-28-1 16,0 0-16,28 1 0,-29-1 0,1-28 15,28 28-15,-28-28 0,28 28 0,-28-28 16,28 29 0,56-29-1,-28 0-15,1 0 0,27 0 16,-27 0-16,-1 0 0,28 0 0,1 0 15,-29 0-15,29 0 0,-1 0 0,1 0 16,28 0-16,-29 28 0,29-28 0,-29 28 16,29-28-16,-28 0 0,28 0 0</inkml:trace>
  <inkml:trace contextRef="#ctx0" brushRef="#br0" timeOffset="190203.99">18771 18258 0,'-28'0'15,"28"-28"1,56 0 0,-28 28-16,1 0 15,27 0-15,-28 0 0,29 0 0,-29 0 16,29 0-16,-1 0 0,-27 0 0,-1 28 16,28-28-16</inkml:trace>
  <inkml:trace contextRef="#ctx0" brushRef="#br0" timeOffset="190571.07">19647 17947 0,'-56'0'16,"56"29"-1,-29-29 1,29 28-16,-28 0 15,28 1-15,-28-1 0,28 0 0,-28 0 16,-1-28-16,29 57 0,-28-29 0,0 0 16,28 1-16,-29-1 0,1 0 15,28 0-15,0 1 0,0-1 16</inkml:trace>
  <inkml:trace contextRef="#ctx0" brushRef="#br0" timeOffset="190721.04">19704 18145 0,'28'0'16,"-28"29"0,28-29-16,-28 28 15,29-28-15,-1 28 0,0-28 0,0 28 16,1 1-16,-1-29 0,0 28 0,0-28 16,1 0-16,-29 28 0,28-28 0</inkml:trace>
  <inkml:trace contextRef="#ctx0" brushRef="#br0" timeOffset="190937.94">19647 18343 0,'0'28'0,"0"29"16,0-29-16,0 0 15,0 29-15,0-29 0,0 1 0,0-1 16,0 28-16,0-27 0,0 27 0,0-28 16,0 1-16,0 27 0,0-28 0,28 29 15,-28-29-15,0 1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5:28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22644 2063 0,'0'-28'0,"0"0"0,0-1 16,0 1-16,-29 28 0,58 0 47,-29 28-47,28-28 15,0 0-15,1 29 0,-1-29 0,28 0 16,-27 0-16,-1 0 0,0 28 0,0-28 15,1 0-15</inkml:trace>
  <inkml:trace contextRef="#ctx0" brushRef="#br0" timeOffset="250.39">22446 2289 0,'0'28'0,"0"1"15,-28-29-15,28 28 0,0 0 16,0 0-16,0 1 15,-29-1-15,29 0 0,0 1 0,0-1 16,-28 28-16,28-27 0,-28 27 0,28 1 16,-28-1-16,28 1 0,-29-1 0,1 1 15,0-1-15,-1 1 0,29-1 0,-28 1 16,0-1-16,28-27 0,-28 27 0,28-28 16,0 1-16,56-29 15,-28 0-15,29 0 0,-29 0 0,29 0 16,28-29-16,-29 1 0,29 0 15,0 0-15,-29-29 0,29 57 0,-28-28 16</inkml:trace>
  <inkml:trace contextRef="#ctx0" brushRef="#br0" timeOffset="750.6">24764 2204 0,'-28'0'0,"-1"-28"16,1 28-16,28-28 0,-28 28 16,84 0-1,1 28 1,-29-28-16,29 28 0,28-28 0,-29 29 15,29-29-15,0 28 0,-29-28 0,29 0 16,-28 0-16,27 28 0,-27 0 0,-1-28 16,-27 29-16,27-29 0,-27 28 0,-1-28 15,-28 28-15,28-28 0,-28 28 0,0 1 16,0-1-16,0 0 0,0 1 0,-56 27 16,56-28-16,-57 29 0,29-1 0,-1 1 15,1-1-15,0 1 0,-29 28 0,57-29 16,-28 29-16,0-28 0,0 27 0,28-27 15,-29-1-15,1 29 0</inkml:trace>
  <inkml:trace contextRef="#ctx0" brushRef="#br0" timeOffset="916.9">25018 3448 0,'-28'0'0,"28"-28"15,28 28 1,29 0 0,-29 28-16,0-28 0,1 57 0,27-57 15,-27 28-15</inkml:trace>
  <inkml:trace contextRef="#ctx0" brushRef="#br0" timeOffset="1283.01">23831 4042 0,'-28'0'0,"28"-29"0,-28 29 15,56 0 1,28 0-1,-27 0-15,-1 0 16,0 0-16,0 0 0,1 29 0,-1-29 16,0 0-16,0 0 0,1 0 0,-1 28 15</inkml:trace>
  <inkml:trace contextRef="#ctx0" brushRef="#br0" timeOffset="1550.54">23718 4183 0,'-28'28'16,"-1"-28"0,29 28-16,-28 1 15,0-1-15,28 0 0,0 0 16,-28 1-16,28-1 0,0 29 0,-29-1 16,1 1-16,28-1 0,-28 1 0,0-1 15,28 1-15,-29-1 0,29 1 0,0-1 16,0 1-16,0-1 0,0-27 0,29-1 15,-1 28-15,28-56 0,-27 29 0,55-29 16,-27 0-16,28 0 0,0 0 0,-1 0 16,1-29-16,28 29 0,-28-28 0,0 28 15,0-28-15,0 28 0</inkml:trace>
  <inkml:trace contextRef="#ctx0" brushRef="#br0" timeOffset="2100.39">27054 4211 0,'-29'-28'0,"-27"28"0,28-28 0,-1 28 15,1-29-15,0 29 16,84 0 0,1 0-16,-29 29 15,0-29-15,29 28 0,0 0 0,-29-28 16,28 28-16,1 1 0,-29-1 0,57 0 15,-57 29-15,29-29 0,-1 0 0,1 1 16,-29-1-16,0-28 0,29 28 0,-57 0 16,28-28-16,-28 29 0,28-1 0,-28 0 15,0 0-15,0 1 0,0 27 0,-56-28 16,56 1-16,-28 27 0,28 1 16,-57-1-16,29 29 0,0-28 0,-1-1 15,1 29-15,0-29 0,0 29 0,-1-28 16</inkml:trace>
  <inkml:trace contextRef="#ctx0" brushRef="#br0" timeOffset="2250.35">27082 5426 0,'0'-28'0,"57"28"31,-29 0-31,0 0 0,29 28 15,-1-28-15,1 0 0,-1 29 0</inkml:trace>
  <inkml:trace contextRef="#ctx0" brushRef="#br0" timeOffset="3651.25">24792 989 0,'0'-28'0,"0"-1"16,0 1-16,0 0 0,0 0 15,-28 28-15,28-29 16,-28 29-16,28 57 15,-29-29 1,29 0-16,0 29 0,-28 28 0,28 0 16,-28-1-16,28 29 0,-28 29 0,-1 27 15,29 29-15,-28 0 0,0 0 0,0 28 16,-1 28-16,-27 1 0,27-29 16,-27 28-16,-1-28 0,1 29 0,-1-1 15,1-28-15,-29 29 0,0-29 0,0 0 0,1 28 16,-1-28-16,0 0 0,0 1 15,0-30-15,29 1 0,-1 0 0,-28-28 16,57-1-16,-28-27 0,27-29 0,1 0 16,28 0-16,0-28 0,0-29 0,0 29 15</inkml:trace>
  <inkml:trace contextRef="#ctx0" brushRef="#br0" timeOffset="4733.51">25980 1017 0,'28'0'0,"-28"-28"15,28 28 1,-28-28 0,0-1-1,28 1-15,-28 0 16,0 0-16,0-1 0,0-27 15,0 28-15,0-1 0,-28 1 16,28-28-16,0 27 0,-56 1 0,56 0 16,0 0-16,0-1 0,-29 29 0,1-28 15,0 28-15,-1 57 16,1-29 0,28 0-16,0 0 0,-28 29 0,28-29 15,0 29-15,-28-1 0,28 1 0,0-1 16,0 1-16,-29-1 0,29 1 15,0 28-15,0-1 0,-28-27 0,28 28 16,-28 28-16,0-28 0,-1-1 0,1 1 16,0 0-16,-29 0 0,29 0 0,0-1 15,-29 1-15,29 0 0,-29-29 0,29 1 16,-28-1-16,-1-27 0,29-1 0,-1 0 16,-27 1-16,28-29 0,-1 0 0,1 0 15,0 0-15,0 0 0,-1-29 0,1 1 16,28-29-16</inkml:trace>
  <inkml:trace contextRef="#ctx0" brushRef="#br0" timeOffset="4883.39">25273 1243 0,'28'-28'0,"0"28"0,1 0 16,-1 0-16,0 0 0,0 28 15,1-28-15,-1 29 0,28-1 0,1 0 16,0 0-16,27 1 0,1-1 0,0 0 15,0-28-15,0 0 0,-1 29 0,1-29 16</inkml:trace>
  <inkml:trace contextRef="#ctx0" brushRef="#br0" timeOffset="9916.28">24820 7207 0,'29'0'31,"-1"0"-15,29 0-16,-29 0 15,0 28-15,0-28 16,1 0-16,-1 0 0,0 0 15,0 0-15,1 0 16,-1 0-16,0 0 0,1 0 16,-1 0-16,0 0 0,0 0 0,1 0 15,-1 0-15,0 0 16</inkml:trace>
  <inkml:trace contextRef="#ctx0" brushRef="#br0" timeOffset="10433.23">24990 7320 0,'0'28'79,"0"1"-64,0-1-15,0 0 16,0 0-16,-28 1 0,28-1 15,-28 0-15,28 1 0,-29-1 0,29 0 16,-28 0-16,28 1 0,-28 27 0,28-28 16,-29 1-16,29-1 0,0 0 0,-28 29 15,28-29-15,-28 0 0,28 1 0,0-1 16,0 0-16,-28 0 0,28 29 0,0-29 16,0 0-16,0 1 0,0-1 0,0 0 15,0 0-15,0 1 16,28-29-16,0 0 15,0 0-15,1 0 16,-1 0-16,0 0 16,1 0-16,-1 0 0,0 0 15,29-29-15,-29 29 0,28 0 0,1 0 16,-29 0-16,29 0 0,-1 0 0</inkml:trace>
  <inkml:trace contextRef="#ctx0" brushRef="#br0" timeOffset="11267.07">28637 7377 0,'-28'0'0,"-1"-29"0,1 29 16,0 0-16,-1 0 15,1 0-15,0 0 16,28 29 0,28-29-1,-28 28-15,57-28 16,-29 28-16,0-28 0,1 0 0,27 28 16,-28-28-16,1 0 0,27 29 0,1-29 15,-29 0-15,29 0 0,-1 28 16,1-28-16,-1 0 0,-28 28 0,29-28 15,-29 0-15,29 0 0,-29 29 0,0-29 16,1 0-16,-29 28 16,0 0-1,0 0-15,-29-28 0,29 29 0,0-1 16,-28 28-16,28-27 0,-28-1 0,-1 28 16,1-27-16,0 27 0,28 1 0,-28-1 15,-1 1-15,1-1 0,28 1 0,-28-1 16,0 1-16,-1-1 0,1 1 0,28-29 15,-28 29-15,0-1 0,28-27 16,-29-1-16,29 0 0,-28 0 0,28 1 16</inkml:trace>
  <inkml:trace contextRef="#ctx0" brushRef="#br0" timeOffset="11433.14">28467 8564 0,'-28'0'16,"28"28"-16,56 0 15,-27-28-15,27 29 16,-27-1-16,27 0 0,1-28 0,-1 28 16</inkml:trace>
  <inkml:trace contextRef="#ctx0" brushRef="#br0" timeOffset="12782.62">23379 7207 0,'-29'0'16,"1"28"-1,0 1-15,0 27 16,28-28-16,-29 1 0,29-1 0,-28 28 16,28 1-16,-28 28 0,0 0 0,-1-1 15,1 29-15,0 1 0,0-1 0,-1 28 16,-27 0-16,-1 1 0,29-1 0,-29 28 15,1-27-15,-1-1 0,1 0 0,-1 1 16,1-1-16,27 0 0,-27-28 16,28 0-16,-29 1 0,29-30 0,0 1 15,-1 0-15,29-29 0</inkml:trace>
  <inkml:trace contextRef="#ctx0" brushRef="#br0" timeOffset="15898.98">28326 7038 0,'-28'-29'15,"-1"1"-15,29 0 16,0-1-16,0 1 16,0 0-16,29 0 0,-29-1 0,56-27 15,1-1-15,-29 1 0,28-1 0,1 1 16,28-29-16,-29 28 0,29-27 0,0 27 16,0 1-16,28-1 0,-28 1 0,-1-1 15,30 1-15,-30 27 0,1-27 0,0 56 16,0-29-16,-29 29 0,29 0 0,-28 0 15,-1 0-15,-27 29 0,27-1 0,-28 29 16,1-29-16,-1 28 0,-28-27 0,28 27 16,-28 1-16,0-1 0,0 1 0,0-1 15,0-28-15,-28 29 0,28 0 0,-57-1 16,29 1-16,0-1 0,-29 1 0,1-29 16,27 28-16,-27-27 0,-1-1 15,29 0-15,-28-28 0,27 0 0,1 0 16,0 0-16,28-28 0,-29 0 0,29-29 15,0 1-15,0-1 0,29 1 0,-1-29 16,29 28-16,-1-28 0,1 29 0,-1-29 16,29 29-16,0-1 0,28 29 0,-28 0 15,-1-1-15,1 29 0,0 0 0,0 0 16,0 29-16,-29-29 0,29 56 0,-28-28 16,-1 29-16,1-29 0,-1 0 0,-28 29 15,29-29-15,-29 0 0,29 1 0,-29-29 16,0 28-16,1-28 0,-1 0 0,0 0 15,0 0-15,1 0 0,-1 0 0,0 0 16,1 0-16,27-28 0,-28 28 16,1 0-16,-1 0 0,0 0 0,0 0 15,1 0-15,-1 0 0,0 0 16,0 28-16,1-28 0,-1 0 16,0 0-16,1 0 0,-29 28 15,28-28-15,0 0 16,-28 29-1,-56-29 1,27 28-16</inkml:trace>
  <inkml:trace contextRef="#ctx0" brushRef="#br0" timeOffset="17166.48">18262 6501 0,'0'-29'15,"0"1"32,57 28-47,-29 0 0,28 0 16,-27 0-16,-1 0 0,28 0 15,-27 0-15,27 0 0,1 0 0,-29 28 16,29-28-16,-1 29 0,-28-29 0,1 28 16,27-28-16,-56 28 0,28-28 0,1 28 15,-1-28-15</inkml:trace>
  <inkml:trace contextRef="#ctx0" brushRef="#br0" timeOffset="17466.88">18516 6585 0,'-28'0'31,"28"29"-15,-28-29-16,28 28 0,0 0 0,-28 0 15,28 1-15,-29 27 0,29-28 0,0 29 16,-28-1-16,0-27 0,28 27 0,-28 1 15,-1-1-15,1 1 0,0-1 0,28 1 16,-29-1-16,29-27 0,-28 27 0,28-28 16,0 29-16,0-29 0,0 1 0,0-1 15,0 0-15,28 0 0,-28 1 16,29-29-16,27 0 16,-27 0-16,-1 0 0,0 0 15,0-29-15,29 29 0,-29 0 0</inkml:trace>
  <inkml:trace contextRef="#ctx0" brushRef="#br0" timeOffset="17966.16">19675 6896 0,'0'-28'16,"-28"28"-16,0 0 16,28-28-1,28 28 16,0 0-15,1 0-16,-1 0 0,0 0 0,1 0 16,-1 0-16,0 0 0,0 0 15,1 0-15,-1 0 0,28 0 0,-27 0 16,27 0-16,1 0 0,-29 0 0,0 0 16,29 0-16,-29 28 0,0-28 0,1 0 15,-29 28 1,0 0-16,-29-28 0,29 29 15,-28-29-15,28 28 0,-56-28 0,56 28 16,-29 1-16,1-1 0,0 0 16,28 0-16,-28 1 0,28-1 15,-29 0-15,29 0 0,-28 29 0,28-29 16,0 0-16,0 1 0,-28-1 0,28 28 16,0-27-16,0-1 0,0 0 0,-29 1 15,29 27-15,0-28 0,0 1 0,-28-1 16</inkml:trace>
  <inkml:trace contextRef="#ctx0" brushRef="#br0" timeOffset="18150.12">19478 7801 0,'-29'0'15,"29"-29"-15,29 29 31,27-28-31,-28 28 0,29 0 16,-1 0-16,1 0 0,0 0 0,-1-28 16,1 28-16,-1 0 0</inkml:trace>
  <inkml:trace contextRef="#ctx0" brushRef="#br0" timeOffset="18882.68">20410 6529 0,'-28'-28'0,"0"28"0,0 0 0,-1-29 15,29 1-15,0 0 16,0-1-16,57 1 0,-1 0 16,-27 0-16,27-29 0,1 29 0,28 0 15,-29-1-15,29 1 0,-28 0 0,27 0 16,-27 28-16,-1-29 0,1 29 0,-1 0 16,1 0-16,0 57 0,-1-57 15,-28 28-15,29 0 0,-29 29 0,0-29 16,1 0-16,-1 29 0,-28-29 0,28 29 15,-28-1-15,0 1 0,0-29 0,0 29 16,-56-29-16,56 28 0,-29 1 0,29-29 16,-56 0-16,28 1 0,-1 27 0,1-56 15,0 28-15,0 1 0,-1-1 0,1-28 16,0 0-16,-1 0 0,1 0 0,0-57 16,28 29-16,-28 0 0,28-29 15,0 29-15,0-28 0,0-1 0,0 29 16,0-29-16,28 29 0,-28 0 0,28 0 15,0-1-15,1 1 0,-1 0 16,29 28-16,-1-29 0,1 1 0,-1 28 16,29-28-16,-28 28 0,56 0 0,-29-28 15,1 28-15,0 0 0,0 0 0,-29 56 16,29-56-16,-57 57 0,29-29 0,-29 0 16,1 1-16,-29-1 0,28 0 0,-28 29 15,0-29-15,0 0 0,0 0 16,0-56 15,0 0-15</inkml:trace>
  <inkml:trace contextRef="#ctx0" brushRef="#br0" timeOffset="28448.91">21343 11645 0,'0'-29'15,"29"29"-15,-29-28 16,0 56 62,-29 1-62,29-1-16,-28 0 0,28 0 15,-28 1-15,0 27 0,-1-28 0,29 29 16,-28-29-16,28 29 0,0-1 0,0-27 15,0 27-15,0-28 0,0 1 16,0-1-16,28 0 0,29 0 16,-29-28-16,0 0 0,29 0 0,-29-28 15,29 28-15,-29-56 0,29 27 0,-1-27 16,-28 28-16,29-29 0,-1 0 0,-27 29 16,-1-28-16,0 27 0,0-27 0,1 28 15,-29-1-15,28 1 0,-28 0 0,0 0 16,-28 28-1,-1 0 1,29 28-16,-28-28 0,28 28 0,-28 29 16,28-29-16,0 0 0,0 0 15,0 1-15,0-1 0,0 28 16,-28-27-16,28-1 0,0 0 0,0 1 16,0-1-16,0 0 0</inkml:trace>
  <inkml:trace contextRef="#ctx0" brushRef="#br0" timeOffset="28898.47">22983 11871 0,'0'-29'16,"0"1"-16,0 0 16,-28 28-16,28-28 15,-29 28-15,1 0 31,0 28-31,0 28 16,28-27-16,-29-29 0,1 28 16,28 0-16,-28 29 0,28-29 0,-28 0 15,28 1-15,0-1 0,0 0 0,0 0 16,0 1-16,28-29 0,28 0 16,-27 0-16,-1 0 0,0 0 15,0-29-15,1 29 0,-1-56 0,0 28 16,1-1-16,-29 1 0,28-29 0,-28 29 15,28 0-15,-28 0 0,0-1 0,0-27 16,0 28-16,-28-1 0,-29 1 16,57 0-16,-28 28 0,0-28 15</inkml:trace>
  <inkml:trace contextRef="#ctx0" brushRef="#br0" timeOffset="29248.95">23209 11814 0,'28'0'16,"1"0"0,-29 28-1,28-28-15,-28 29 0,0-1 16,0 0-16,0 0 0,0 1 15,0-1-15,0 29 0,0-29 0,0 0 16,-28 0-16,28 1 0,0-1 0,0 0 16,0 0-16,28-56 31,28-28-31,-56 27 0,29-27 16,-1 28-16,0-29 0,1 29 0,-1-29 15,0 29-15,0-29 0,1 29 0,-1 0 16,0 0-16,0 28 0,-28-29 0,29 29 15,-1 0-15,0 0 16</inkml:trace>
  <inkml:trace contextRef="#ctx0" brushRef="#br0" timeOffset="29648.26">24849 11729 0,'0'-28'16,"0"0"-16,28 0 31,-28 84-16,0-28 1,0 1-16,28-1 0,-28 0 0,0 0 16,0 1-16,0-1 0,0 28 0,0-27 15,0-1-15,0 29 0,0-29 0,0 28 16,0 1-16,0-29 0,0 29 0,0-29 16,0 0-16,0 0 0,0 1 15,0-1-15,29-28 0,-1 0 16,0-28-16,0 28 0,29-57 0,-29 1 15,29 27-15,-1-27 0,1-1 0,-29 1 16,29-1-16,-1 1 0,-28 27 0,1 1 16,-1-28-16,0 56 0</inkml:trace>
  <inkml:trace contextRef="#ctx0" brushRef="#br0" timeOffset="29915.71">26036 11758 0,'57'0'31,"-29"0"-16,0 0-15,0 0 0,1 28 16,-1-28-16,0 0 0,-28 28 16,28-28-16,-28 28 0,0 1 15</inkml:trace>
  <inkml:trace contextRef="#ctx0" brushRef="#br0" timeOffset="30066.65">26064 12040 0,'0'29'16,"29"-29"-1,-29 28-15,56-28 16,-28 0-16,1 0 0,-1 28 0,28 0 16,-27-28-16,-1 0 0</inkml:trace>
  <inkml:trace contextRef="#ctx0" brushRef="#br0" timeOffset="30315.28">27280 11729 0,'28'0'0,"0"0"15,1 0-15,-1 0 16,0 0-16,1 29 15,-1 27-15,-28-28 0,0 1 0,0 27 16,0-28-16,0 29 0,0 0 16,-28 27-16,28-27 0,-57 28 0,29-29 15,-1 29-15,1 0 0,0 0 0,0 28 16,-1-29-16,-27 1 0,28 0 0</inkml:trace>
  <inkml:trace contextRef="#ctx0" brushRef="#br0" timeOffset="30554.79">22898 13482 0,'-56'0'0</inkml:trace>
  <inkml:trace contextRef="#ctx0" brushRef="#br0" timeOffset="31482.28">21174 13369 0,'-29'0'0,"1"0"32,85 0-17,-29 0-15,29 28 16,-29-28-16,28 28 0,1-28 0,-1 28 16,29-28-16,-28 29 0,-1-1 0,29-28 15,0 28-15,-29-28 0,29 29 0,0-29 16,-28 28-16,27-28 0,-27 0 0</inkml:trace>
  <inkml:trace contextRef="#ctx0" brushRef="#br0" timeOffset="33749.85">21739 13877 0,'0'-28'15,"0"56"95,-28 1-110,28-1 15,-28 0-15,-1 1 0,29-1 16,-28 28-16,28-27 0,-28-1 0,28 0 16,0 0-16,0 1 0,0-1 0,0 0 15,0 0-15,28-28 16,-28 29-16,57-29 0,-29 0 0,0 0 15,0 0-15,1 0 0,27 0 0,-28 0 16,1-57-16,27 57 0,-27-28 0,-1 0 16,28-1-16,-27 1 0,-1 28 0,0-28 15,-28 0-15,28-1 0,1 1 0,-29 0 16,28 28-16,-28-28 0,0-1 0,0 1 16,0 0-1,0 56 32,0 0-47,0 1 16,-28-29-16,28 28 15,0 0-15,-29-28 0,29 28 16,0 1-16,0-1 0,0 0 16,0 0-16,-28 1 0,28-1 15,0 0-15,0 0 0,0 1 16,0-1-1</inkml:trace>
  <inkml:trace contextRef="#ctx0" brushRef="#br0" timeOffset="35598.72">15746 13623 0,'0'-28'16,"0"56"31,0 0-31,-28 1-16,28-1 15,0 0-15,0 0 0,0 1 0,0-1 16,0 28-16,0-27 0,0-1 0,0 0 15,0 1-15,0-1 0,0 28 0,28-56 16,-28 29-16,28-29 0,-28 28 0,29-28 16,-1 0-16,0 0 15,0 0-15,-28-28 0,29 28 16,-29-29-16,28 1 0,0-28 16,-28 27-16,28 1 0,-28 0 0,29-1 15,-29 1-15,0 0 0,28 28 16,-28-28-16,28 28 0,-28-29 15,29 29 1,-29 29 0,0-1-16,0 28 15,0-27-15,0-1 0,0 29 16,0-29-16,0 0 16,0 0-16,0 1 0,0-1 0,0 0 0,0 0 15,0 1-15</inkml:trace>
  <inkml:trace contextRef="#ctx0" brushRef="#br0" timeOffset="36264.08">17103 14104 0,'0'-29'32,"0"1"-32,-28 28 15,28-28-15,0 0 0,0-1 16,0 1-16,0 0 15,-29 28-15,29-29 0,-28 1 16,0 0 0,0 28-16,-1 0 15,29 28-15,-28-28 16,28 28-16,-28 29 0,28-29 16,-28 1-16,28-1 0,0 0 0,0 0 15,-29 1-15,29-1 0,0 0 16,57 0-1,-29-28 1,0 0-16,1 0 16,-1-28-16,-28 0 15,28 28-15,-28-28 0,28 28 16,-28-29-16,29 29 0,-29 29 47,0-1-32,-29-28-15,29 28 16,0 0-16</inkml:trace>
  <inkml:trace contextRef="#ctx0" brushRef="#br0" timeOffset="36680.86">17329 13991 0,'-28'-29'0,"28"58"47,0-1-32,0 28-15,0-27 16,0-1-16,0 0 0,-28 0 15,28 1-15,0-1 0,0 0 16,28-28 15,-28-28-31,28 28 0,-28-57 0,28 57 16,-28-28-16,29 0 0,-1 0 16,-28-1-16,28 29 15,0 29 16,-28-1-15,0 0-16,0 0 16,0 1-16,0-1 0,0 0 15,0 0-15,0 1 0,0-1 0,-28 0 16</inkml:trace>
  <inkml:trace contextRef="#ctx0" brushRef="#br0" timeOffset="37214.68">17810 14217 0,'0'-29'47,"0"-27"-32,28 56-15,-28-28 16,0-1-16,0 1 16,0 0-1,-28 28-15,28-28 0,-29 28 16,1 28 0,0 28-16,28-27 15,-28-1-15,28 0 0,-29 0 16,29 1-16,0-1 0,0 0 0,-28 0 15,28 1-15,0-1 0,28-28 16,1 0 0,27-28-16,-28-29 15,1 57-15,-1-56 0,0 27 0,0 1 16,-28-28-16,29 27 0,-1-27 0,0-1 16,1 1-16,-1 27 0,-28-27 0,28-1 15,-28 1-15,28-1 0,1 29 0,-29-28 16,28 27-16,-28 1 0,28 0 15,-28-1-15,28 29 0,-28-28 0,0 56 32,0 29-32,0-29 15,0 29-15,0-29 0,0 29 0,-28-1 16,28-28-16,0 29 0,0-1 0,0 1 16,0 0-16,-28-1 0,28-28 0,0 29 15,0-1-15,0-27 0,-28-1 0</inkml:trace>
  <inkml:trace contextRef="#ctx0" brushRef="#br0" timeOffset="37581.36">18573 13962 0,'0'-28'16,"28"28"31,-28 28-31,0 1-16,0-1 15,-28 0-15,28 0 0,0 1 0,-28-1 16,28 0-16,0 0 0,0 29 15,-29-29-15,29 0 0,0 1 0,0-1 16,0 0-16,0 0 0,0 1 0,0-1 16,57-28-16,-29 0 0,0 0 15,1-28-15,-1-1 0,0 1 0,29-28 16,-29 27-16,29-27 0,-29 28 0,28-29 16,-27 29-16,-1 0 0,0-1 15</inkml:trace>
  <inkml:trace contextRef="#ctx0" brushRef="#br0" timeOffset="37831.56">19393 13764 0,'0'-28'16,"28"56"15,29 1-15,-57-1-16,28-28 0</inkml:trace>
  <inkml:trace contextRef="#ctx0" brushRef="#br0" timeOffset="37974.01">19364 14075 0,'29'0'31,"27"0"-31</inkml:trace>
  <inkml:trace contextRef="#ctx0" brushRef="#br0" timeOffset="38297.99">19930 13849 0,'-28'0'0,"-1"0"15,29-28 1,-28 28-16,28 28 16,-28 29-1,28-1-15,0-27 0,-28-1 16,28 0-16,0 0 0,0 1 0,0 27 16,0-28-16,0 1 0,0 27 0,28-28 15,-28 1-15,56-1 0,-27-28 0,-1 28 16,0-28-16,29 0 0,-29 0 0,29-28 15,-29-29-15,28 29 0,-27 0 16,-1-29-16,0 29 0,0-28 0,1-1 16,-29 29-16,28-29 0,-28 1 0,0-1 15,0 29-15,0-29 0,-57 29 0,57-28 16,-56 27-16</inkml:trace>
  <inkml:trace contextRef="#ctx0" brushRef="#br0" timeOffset="40215.54">23153 13680 0,'-29'0'16,"1"0"-1,28 56 1,-28-56-16,0 28 16,-1 1-16,29-1 0,-28 0 15,28 0-15,-28 1 0,-1-1 0,29 0 16,-28 1-16,28-1 0,-28-28 0,28 28 16,0 0-16,0 1 0,0-1 0,28 0 15,0 0-15,29-28 16,-57 29-16,28-29 15,1 0-15,-1 0 0,0 0 0,-28-57 16,28 57-16,-28-28 0,29 28 0,-29-28 16,0-1-16,28 1 0,-28 0 15,28 0-15,-28-1 0,0 1 0,0 0 16,0-1-16,0 1 0,0 0 0,0 0 16,0-1-16,0 1 0,-28 0 15,0 28 1</inkml:trace>
  <inkml:trace contextRef="#ctx0" brushRef="#br0" timeOffset="40548.15">23605 13764 0,'0'-28'31,"-57"28"-31,57 28 16,0 29-1,0-29-15,0 0 0,0 29 16,0-29-16,0 1 0,-28-1 0,28 28 16,0-27-16,0-1 0,0 0 0,0 0 15,0 1-15,0-1 0,28-56 31,-28-1-31,57-27 0,-57 28 0,28-29 16,0 1-16,1-1 0,-1 0 0,0 1 16,-28-1-16,29 29 0,-1 0 0,-28 0 15,28-1-15,0 29 0</inkml:trace>
  <inkml:trace contextRef="#ctx0" brushRef="#br0" timeOffset="40981.11">24707 13482 0,'0'-29'0,"-28"29"16,0 0-16,28-28 16,56 28-1,1 0-15,-29 0 16,29 0-16,-1 28 0,1-28 0,-1 0 16,1 29-16,28-29 0,-29 28 0,1-28 15,28 0-15,-29 28 0,-28-28 0,29 0 16,-1 29-16,-27-29 0,-1 28 0,29-28 15</inkml:trace>
  <inkml:trace contextRef="#ctx0" brushRef="#br0" timeOffset="41447.9">24934 14047 0,'0'28'78,"0"1"-63,28-29-15,-28 56 16,0-28-16,0 1 0,0 27 16,-28-28-16,28 29 0,0-29 0,-29 29 15,29-29-15,-28 29 0,28-29 0,0 0 16,0 0-16,0 1 15,28-29-15,1 0 16,-1-57-16,0 57 0,29-56 0,-29 27 16,28-27-16,1 27 0,-29-27 0,29-1 15,-1 1-15,-27 28 0,27-29 16,-28 29-16,29 0 0,-29-1 0,-28 1 16,28 0-16,1 28 0</inkml:trace>
  <inkml:trace contextRef="#ctx0" brushRef="#br0" timeOffset="41914.68">26262 13991 0,'0'-29'0,"28"29"31,1 29-16,-1 27-15,0-56 16,1 0-16,-1 0 0,0 28 0,0 1 16,1-29-16,-1 0 0,0 0 0,-28 28 15,28-28-15</inkml:trace>
  <inkml:trace contextRef="#ctx0" brushRef="#br0" timeOffset="42098.88">26206 14358 0,'0'28'15,"28"-28"1,28 0 0,-56 28-16,57-28 0,-29 0 0,1 29 15,-1-29-15,28 28 0,-27-28 16,-1 28-16,28-28 0,-27 29 0</inkml:trace>
  <inkml:trace contextRef="#ctx0" brushRef="#br0" timeOffset="42364.64">27704 13764 0,'0'-28'0,"28"28"16,-28 57 0,28-57-16,-28 56 15,0-28-15,0 29 0,0-29 0,0 29 16,0 28-16,0-29 0,0 29 0,-28-29 16,28 29-16,-56 0 0,27 0 0,1 28 15,0-28-15,0-1 0,28 1 0,-29 0 16,1 0-16,0 0 0,28-1 0,-28-27 15,28 28-15</inkml:trace>
  <inkml:trace contextRef="#ctx0" brushRef="#br0" timeOffset="44481.36">16538 15319 0,'0'28'0,"28"-28"15,0 28 17,0-28-32,-28-28 15,0 0-15,0-29 16,0 29-16,0 0 16,0 0-16,-28-1 0,28 1 15,-28 0-15,0 0 16,28-1-16,-29 29 0,29-28 0,-28 28 15,28-28 1,0 84 15,-28-27-31,28-1 16,0 0-16,0 29 0,0-29 0,-29 28 16,29 1-16,0-1 0,0 1 0,-28-1 15,28 1-15,0 28 0,-28 0 0,28-29 16,0 29-16,-28 0 0,28-29 0,-29 29 15,29-28-15,-28 27 0,28-27 0,-28 28 16,28-29-16,-28 29 0,28-28 0,-29-1 16,1 1-16,28-1 0,0 1 15,-28-29-15,28 28 0,0-27 0,-28-1 16,28 0-16,0 0 0,-29 1 16,1-29-1,0 0-15,28-29 0,-29 29 16,29-56-16</inkml:trace>
  <inkml:trace contextRef="#ctx0" brushRef="#br0" timeOffset="44647.96">16000 15912 0,'29'-28'15,"-1"28"-15,0-28 16,1 28-16,-1 0 15,0 0-15,29 0 0,-29 0 0,28 0 16,1 28-16,-1-28 0,1 28 0,28-28 16,-29 57-16</inkml:trace>
  <inkml:trace contextRef="#ctx0" brushRef="#br0" timeOffset="107343.66">10771 7518 0,'0'28'0,"-29"-28"15,1 29-15,0-29 16,0 0 0,-1 0-16,1 0 15,0 0-15,-1 0 16,1 0-16,0 0 16,0 0-16,-1 0 15,1 0-15,0 28 16,0 28-16,28-27 0,-29-1 15,29 28-15,-28-27 0,0 27 0,28 1 16,0-1-16,-28 1 0,28-1 0,0-27 16,0 27-16,0 1 0,0-1 15,0 1-15,28-1 0,-28-28 0,28 29 0,-28-29 16,57 29-16,-57-29 0,28 0 16,-28 1-16,28-1 0,-28 0 0,28 0 15,-28 1-15,0-1 0,29 0 16,-29 0-16,0 1 15,0-1-15,-57-28 0,29 28 16,0 0 0,-1-28-16,1 0 15,0 0-15,0 0 0,-1 0 16,29 29-16,-28-29 0,0 0 16,-1 0-16,1 28 15,0-28-15,0 0 16,-1 0-1,58 0 32,-1 0-31,0 28-16,0-28 16,1 29-16,-29-1 0,28 0 0,0 0 15,-28 1-15,29-1 0,-29 28 16,28-27-16,-28-1 0,0 0 15,28 29-15,-28-29 0,0 29 0,0-29 0,0 28 16,-56 1-16,56-29 0,-29 29 16,29-1-16,-28 1 0,28-1 0,-28 1 15,-1-29-15,29 29 0,-28-1 0,28 1 16,0-1-16,0-28 0,0 29 0,57-29 16,-1 29-16,1-29 0,28 28 0,-29-56 15,29 29-15,28-29 0,-28 28 0,28-28 16,-28 0-16</inkml:trace>
  <inkml:trace contextRef="#ctx0" brushRef="#br0" timeOffset="108494.98">6615 8338 0,'0'-29'0,"0"1"16,-57 28-1,57-28-15,-28 28 16,85 0 15,-1 0-31,-27 56 0,-1-56 16,0 0-16,0 0 0,1 57 0,27-29 16,-28 0-16,1 1 0,-1-1 0,0 0 15,1 1-15,-29 27 0,28-28 0,-28 1 16,0-1-16,0 0 0,0 0 0,0 1 15,0-1-15,-28 0 0,28 0 0,-57-28 16,29 29-16,-1-1 0,-27-28 0,28 28 16,-1 0-16,-27-28 0,28 29 0,-1-29 15,1 28-15,0-28 0,-1 0 16,1 28-16,56 1 16,29-29-1,-29 0-15,29 28 0,-29-28 16,29 0-16,-1 0 0,1 0 0,-29 0 15,29 0-15,-1 0 0,1 0 0,-29 0 16</inkml:trace>
  <inkml:trace contextRef="#ctx0" brushRef="#br0" timeOffset="108727.75">7520 8846 0,'-29'0'0,"29"-28"31,57 0-31,-1 28 16,-56-28-16,57 28 0,-29 0 15,1 0-15,-1 0 0,0 0 16,0 0-16</inkml:trace>
  <inkml:trace contextRef="#ctx0" brushRef="#br0" timeOffset="109277.32">8679 8422 0,'0'-28'15,"0"0"-15,-29 0 16,29-1-16,-28 29 16,28-28-16,-28 28 0,28-28 0,0 0 15,-57 28-15,57-29 0,-28 29 16,28-28-16,-28 28 0,0 0 0,-1 0 16,1 0-16,0 0 15,-1 0-15,29 28 0,-28-28 0,28 29 16,-28-29-16,28 28 0,0 0 0,0 0 15,0 1-15,0-1 0,56 0 0,-56 29 16,29-29-16,-29 0 0,56 1 0,-56-1 16,29 28-16,-1-27 0,-28-1 0,28 0 15,0 0-15,-28 1 0,29-1 0,-29 0 16,0 0-16,0 1 0,0-1 0,0 0 16,0 0-16,-29 1 15,1-1-15,0-28 0,0 28 16,-1-28-16,1 29 0,0-29 15,-29 0-15,29 28 0,-29-28 0,29 0 16,0 0-16,0 0 0,-1 0 0,1 0 16</inkml:trace>
  <inkml:trace contextRef="#ctx0" brushRef="#br0" timeOffset="109627.81">9272 8338 0,'29'0'0,"-29"-29"0,0 1 16,-29 28-1,-27 0-15,56 57 16,-28-57-16,-1 28 0,1 0 0,0 0 16,-1 29-16,1-29 0,0 29 15,0-1-15,-1 1 0,1-1 0,0-27 16,0 27-16,28 1 0,-29-1 0,29-28 15,-28 1-15,28 27 0,0-27 0,0-1 16</inkml:trace>
  <inkml:trace contextRef="#ctx0" brushRef="#br0" timeOffset="109843.93">9357 8366 0,'0'28'15,"-28"-28"-15,28 57 16,0-29-16,-28 0 0,28 1 16,0-1-16,0 0 0,0 0 0,0 29 15,0-29-15,0 0 0,0 29 0,0-29 16,0 29-16,0-29 0,0 28 0,0-27 16,0-1-16,0 29 0,0-29 0,0 28 15,-29-27-15,29-1 0,0 0 0,0 0 16,-28 1-16</inkml:trace>
  <inkml:trace contextRef="#ctx0" brushRef="#br0" timeOffset="110011.07">9103 8903 0,'0'-28'0,"-57"28"15,57-29-15,-28 29 0,84 0 31,1 0-15,0 0-16,-29 0 0,0 29 0,29-29 16</inkml:trace>
  <inkml:trace contextRef="#ctx0" brushRef="#br0" timeOffset="110277.6">9725 8422 0,'0'-28'15,"0"0"1,28 28-16,28 0 15,-27-28-15,27 28 16,1 0-16,-1 0 0,-27 0 0,27 0 16,1 0-16,-29 0 0,29 0 0</inkml:trace>
  <inkml:trace contextRef="#ctx0" brushRef="#br0" timeOffset="110510.11">10064 8394 0,'0'28'0,"-28"-28"0,28 29 0,-29-29 15,29 28-15,-28 0 16,28 1-16,0 27 0,0-28 16,0 29-16,0-1 0,0 1 0,0-1 15,0 1-15,0 28 0,-28 0 0,28-29 16,-57 29-16,29 0 0,0-29 0,-1 1 15,1-1-15,0 1 0,28-29 0,-28 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58:43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19986 989 0,'-28'0'16,"85"0"0,-29 28-1,29-28-15,-29 0 0,28 0 0,1 29 16,28-29-16,-29 0 0,1 0 0,28 0 16,-29 0-16,-28 0 0,29 0 15,-29 0-15,0 0 0,1 0 0,-1 0 16</inkml:trace>
  <inkml:trace contextRef="#ctx0" brushRef="#br0" timeOffset="400.27">20184 1243 0,'-28'0'0,"0"0"63,28 29-48,0-1-15,0 0 16,0 0-16,0 1 0,0-1 0,0 0 15,0 1-15,0-1 0,0 28 0,0-27 16,0-1-16,0 28 0,0-27 0,-28 27 16,28-28-16,0 1 0,0-1 15,0 28-15,-29-27 0,29-1 16,0 0-16,0 1 0,0-1 16,29-28-1,27 0-15,-28 0 0,29 0 16,-29 0-16,29-28 0,-1 28 0,1 0 15,-1 0-15,-27 0 0,27 0 0</inkml:trace>
  <inkml:trace contextRef="#ctx0" brushRef="#br0" timeOffset="1066.5">22700 904 0,'-28'0'0,"0"-28"16,-1 28-16,1 0 0,0 0 0,0-28 15,-1 28-15,1 0 0,0 0 16,56 28 15,0-28-31,1 28 0,-1-28 16,0 28-16,0-28 0,29 29 0,-29-29 15,1 0-15,-1 28 0,0-28 0,0 28 16,1 1-16,-1-29 16,0 0-16,-28 28 0,28-28 0,1 0 0,-29 28 15,28-28-15,-28 28 0,28 1 16,-28-1-16,0 0 15,0 0-15,-56 1 0,56 27 0,-29-28 16,29 29-16,-56 0 0,56 27 0,-57-27 16,29-1-16,0 29 0,0 0 0,-1-29 15,1 29-15,28-28 0,-28-1 0,-1 1 16,29-1-16</inkml:trace>
  <inkml:trace contextRef="#ctx0" brushRef="#br0" timeOffset="1234.37">22191 2233 0,'-28'0'0,"0"0"0,0 0 0,-1 0 16,1 28-16,28 0 16,57-28-16,-29 28 0,28-28 15,1 29-15,0-29 0,-1 28 0,1-28 16</inkml:trace>
  <inkml:trace contextRef="#ctx0" brushRef="#br0" timeOffset="1916.66">17753 2826 0,'0'-28'16,"0"0"-16,-28 28 15,28-29-15,56 29 16,-27 0-16,-1 29 15,28-29-15,1 0 0,28 28 0,0-28 16,-1 0-16,1 28 0,0-28 0,0 0 16,0 0-16,-1 0 0</inkml:trace>
  <inkml:trace contextRef="#ctx0" brushRef="#br0" timeOffset="2233.07">18290 2826 0,'-28'0'0,"0"0"16,-1 0-1,29 28-15,0 1 16,0-1 0,0 0-16,0 1 0,0-1 0,0 28 15,0-27-15,0 27 0,0 1 0,-28-29 16,28 28-16,0 1 0,-28-1 0,28-27 15,-28 27-15,28-27 0,-29-1 16,29 28-16,0-27 0,0-1 16,0 0-16,0 0 15,29-28-15,27 0 16,1 0-16,-29 0 0,0 0 16,29 0-16,-1 0 0,1-28 0,-1 28 15,1 0-15,-1 0 0,1 0 0</inkml:trace>
  <inkml:trace contextRef="#ctx0" brushRef="#br0" timeOffset="2951.09">20919 2713 0,'-28'0'0,"0"0"15,0 0-15,-1 0 0,1 0 16,0 0-16,-1 0 16,29 28-16,57-28 15,0 29-15,-29-29 0,28 0 16,-27 28-16,27-28 0,-28 28 0,1-28 15,27 28-15,-28-28 0,1 29 0,-1-29 16,0 28-16,1-28 0,-29 28 0,28-28 16,0 0-16,-28 29 0,28-29 0,1 0 15,-29 28 1,0 0 0,0 0-16,-29 1 15,29-1-15,0 0 0,0 0 16,0 1-16,0-1 0,-28 28 0,28-27 15,-28-1-15,28 28 0,-28-27 0,28-1 16,0 0-16,0 29 0,0-29 0,-29 0 16,29 1-16,0-1 0,0 0 0,-28 0 15,28 1-15,0-1 0,-28 0 0,28 0 16</inkml:trace>
  <inkml:trace contextRef="#ctx0" brushRef="#br0" timeOffset="3116.96">20806 3674 0,'29'0'31,"27"0"-15,-28 0-16,29 0 0,-29 0 0,0 28 15,1-28-15,-1 0 0,0 29 0,0-29 16</inkml:trace>
  <inkml:trace contextRef="#ctx0" brushRef="#br0" timeOffset="3766.53">19845 3957 0,'-28'0'0,"28"-29"0,0 1 16,28 28 0,29 0-1,-29 0-15,0 0 0,0 0 16,1 0-16,27-28 0,-27 28 0,-1 0 15,28 0-15,-27 0 0,-1 0 0,0 0 16</inkml:trace>
  <inkml:trace contextRef="#ctx0" brushRef="#br0" timeOffset="4182.99">19760 4013 0,'-28'0'0,"28"29"0,-28-29 16,56 0 15,0 0-31,-28 28 16,0 0-16,0 0 16,0 1-16,0-1 0,0 0 0,0 0 15,0 29-15,0-29 0,-28 0 16,28 29-16,-28-29 0,28 29 0,-29-29 15,29 29-15,0-1 0,0-28 0,-28 29 16,0-1-16,28-27 0,0-1 0,-28 28 16,28-27-16,0-1 0,0 0 15,0 1-15,0-1 0,28 0 16,28-28-16,1 28 16,0-28-16,-1 0 0,1 0 0,27 0 15,30 0-15,-30 0 0,29-28 0,0 28 16,1 0-16,27 0 0,-28 0 0,28 0 15,1 28-15,-29-28 0,28 29 16,-28-29-16,29 28 0,-29-28 0,0 28 16,0 0-16,-28-28 0,-1 0 0,1 29 15,-28-29-15,-1 28 0,-27-28 0</inkml:trace>
  <inkml:trace contextRef="#ctx0" brushRef="#br0" timeOffset="5133.01">22361 4042 0,'-28'0'0,"28"28"31,0 0-15,28-28-1,0 28 1,1-28-1,-29 29 1,28-29 15,0 0-15,0 0-16,1 0 16,-1 0-16,0 0 15,0 0-15,1 0 16,-1 0-16,0 0 15,1 0-15,-1 0 0,0 0 16,0 28-16,1-28 0,-1 28 0,0-28 16,0 28-16,1-28 0,-1 29 15,0-29-15,1 28 0,-1-28 16,-28 28-16,28-28 0,-28 28 16,28-28-16,-28 29 0,29-1 15,-29 0 1,0 1-16,0-1 15,0 0-15,0 0 0,0 1 16,0-1-16,0 0 0,0 29 0,0-29 16,-29 28-16,29 1 0,0-1 0,0 1 15,0 0-15,0-1 0,0 29 0,-28-29 16,28 1-16,0-1 0,0 1 0,0-29 16,0 29-16,0-29 0,0 0 15,0-56 1,0 0-16,0-29 15</inkml:trace>
  <inkml:trace contextRef="#ctx0" brushRef="#br0" timeOffset="6183.42">18686 5766 0,'0'-29'16,"-28"29"-16,56 0 47,0 0-47,29 0 0,-29 0 15,0 0-15,29 0 0,-29 0 0,0 0 16,29 0-16,-29 0 0,29 0 0,-29 0 16,0 0-16,1 0 0,-1 0 15,0 29-15</inkml:trace>
  <inkml:trace contextRef="#ctx0" brushRef="#br0" timeOffset="6516.41">18912 5794 0,'28'0'31,"1"0"-15,-29 28-1,0 29 1,28-57-16,-28 28 0,0 0 15,0 1-15,28-1 0,-28 0 16,0 0-16,0 1 0,0-1 16,0 0-16,0 0 0,-28 1 15,28-1-15,0 0 0,0 0 16,28-28 0,1 0-1,-1 0-15,0 0 0,0 0 0,29 0 16,-1-28-16,-27 28 0,27 0 15,1 0-15,-29 0 0,29 0 0,-29 0 16</inkml:trace>
  <inkml:trace contextRef="#ctx0" brushRef="#br0" timeOffset="7449.92">20156 5398 0,'0'-28'15,"-28"28"-15,56 0 63,0 0-63,1 0 15,-1 0-15,0 0 0,0 0 16,1 0-16,-29 28 16,28-28-16,0 0 0,0 0 15,1 0-15,-1 0 0,0 0 16,1 0-16,-1 0 0,-28 28 0,28-28 16,0 0-16,-28 29 31,0-1-31,-56 0 15,56 1-15,0-1 0,0 0 0,0 0 16,-28 1-16,28-1 0,0 0 16,0 0-16,0 1 0,0-1 0,0 0 15,0 0-15,0 1 0,0-1 0,0 0 16,0 1-16</inkml:trace>
  <inkml:trace contextRef="#ctx0" brushRef="#br0" timeOffset="7665.86">20184 6190 0,'29'-29'0,"-29"1"15,28 28 1,28 0-1,-27 0 1,-1 0-16,0 0 0,0 0 0,29 0 16,-29 28-16,1-28 0,-1 0 0</inkml:trace>
  <inkml:trace contextRef="#ctx0" brushRef="#br0" timeOffset="9566.36">20552 452 0,'0'-28'0,"-28"28"16,-1 0-1,1 0 1,28 28 0,0 0 15,0 1-16,0 27-15,-28-56 0,28 28 16,0 1-16,0-1 0,0 0 0,0 0 16,0 1-16,0-1 0,0 0 15,0 0-15,0 1 0,-29-29 16,29 28-16,0 0 0,0 0 16,0 1-1,0-1-15,0 0 0,-28 1 16,28-1-16,0 0 0,0 0 0,-28 1 15,28-1-15,0 0 0,0 0 0,0 1 16,0-1-16,0 0 0,0 0 16,0 1-16,0-1 0,0 0 15,0 1-15,0-1 0,0 0 16,0 0-16,0 1 16,0-1-16,0 0 0,0 0 15,0 1-15,0-1 0,0 0 16,0 0-16,0 1 15,0-1-15,0 0 0,0 0 16,0 1-16,0-1 16,0 0-16,-28 1 0,28-1 0,0 0 15,0 0-15,0 1 16,0-1-16,0 0 0,-29 0 16,29 1-16,-28-1 15,28 0-15,0 0 0,0 1 16,-28-1-16,28 0 0,0 0 0,0 1 15,0-1-15,0 0 0,0 1 16,0-1-16,0 0 0,0 0 0,0 1 16,0-1-16,0 0 0,0 0 15,0 1-15,0-1 16,0 0-16,0 0 0,0 1 0,-28-1 16,28 0-16,0 1 0,0-1 0,0 28 15,0-27-15,0-1 0,0 0 0,-29 0 16,29 1-16,0-1 0,0 0 0,0 0 15,0 1-15,0-1 16,0 0-16,0 0 16,29-28-16,-29 29 0,0-1 15,0 0-15,28 1 16,-28-1-16,0 0 16,0 0-16,0 1 0,0-1 15,0 0 1,0 0-16,0 1 15,0-1-15,0 0 16,0 0-16,0 1 16,0-1-16,0 0 0,0 0 15,0 1-15,0-1 16,0 0 0,0 1-16,0-1 15,0 0-15,0 0 0,0 1 16,0-1-16,0 0 15,0 0-15,0 1 16,0-1-16,0 0 0,0 0 16,0 1-16,0-1 15,0 0-15,0 1 16,0-1-16,0 0 0,0 0 16,0 1-16,0-1 0,0 0 15,0 0-15,0 1 0,0-1 16,0 0-16,0 0 0,-28 1 0,28-1 15,0 0-15,-29 0 0,29 1 0,0-1 16,0 0-16,0 1 0,-28 27 16,28-28-16,0 1 0,-28 27 0,28-28 15,0 29-15,0-29 0,0 29 16,0-29-16,0 28 0,0 1 0,-28-29 16,28 29-16,0-1 0,0-27 0,0 27 15,0 1-15,0-1 0,0 1 0,0-1 16,0 1-16,0-1 0,0 29 0,0-28 15,0-1-15,0 29 0,0-29 0,28 1 16,-28 28-16,0-29 0,0 1 0,28-1 16,-28 29-16,0-28 0,0-1 0,0 1 15,0-1-15,0-27 0,0 27 0,0-28 16,0 29-16,0-29 0,-28 29 16,28-29-16,0 0 0,-28 29 0,28-29 15,-29 0-15,29 29 0,-28-29 0,28 0 16,0 1-16,0-1 0,-28 0 0,28 0 15,0 1-15,0-1 0,0 0 16,0 0-16,28-28 31,-28-28-31,0 0 0</inkml:trace>
  <inkml:trace contextRef="#ctx0" brushRef="#br0" timeOffset="21782.06">25386 1780 0,'-28'0'0,"-1"-28"15,1 28 1,85 0 15,-29 0-31,0 0 16,0 0 0,1 0-16,-1 0 15,0 0-15,0 28 0,1-28 16,-1 0-16,0 29 0,1-29 15,-1 0-15,0 0 0,0 0 16</inkml:trace>
  <inkml:trace contextRef="#ctx0" brushRef="#br0" timeOffset="22166.49">25386 2091 0,'0'29'15,"0"-1"1,0 0 0,0 0-16,0 1 0,0-1 0,-28 28 15,28-27-15,0 27 0,-29-28 0,29 1 16,0 27-16,-28-27 0,28-1 0,-28 28 15,28-27-15,-28 27 0,-1-28 0,29 1 16,-28-1-16,28 28 0,-28-27 0,28-1 16,0 0-16,-29-28 0,29 29 0,0-1 15,0 0-15,-28 0 0,28 1 16,57-29 0,-29 0-16,29 0 15,-29 0-15,0 0 0,0 0 16,1 0-16,-1 0 0,0 0 15,0 0-15,1 0 0,-1 0 0,28 0 16,-27 0-16,-1 0 0,0 0 16,1 0-16</inkml:trace>
  <inkml:trace contextRef="#ctx0" brushRef="#br0" timeOffset="22915.7">27195 2289 0,'-28'0'0,"0"0"15,28-28-15,-29 28 0,58 0 78,-1 0-78,-28 28 0,28-28 16,0 0-16,-28 28 0,29-28 0,-1 0 16,0 0-16,-28 29 0,28-29 0,1 28 15,-1-28-15,0 0 0,1 0 0,-1 0 16,0 28-16,0-28 0,1 0 15,-29 28 17,0 1-17,-29-29 1,29 28-16,-28 0 0,28 1 16,0-1-16,0 0 0,-28 0 0,28 1 15,-28-1-15,28 0 0,0 29 0,-29-29 16,29 28-16,-28-27 0,28 27 0,-28 1 15,28-29-15,-29 29 0,29-29 0,-28 28 16,28-27-16,-28-1 0,28 0 0,0 0 16,0 1-16</inkml:trace>
  <inkml:trace contextRef="#ctx0" brushRef="#br0" timeOffset="23099.25">26997 3363 0,'-28'0'0,"0"0"15,84 0 1,1 28-16,-29-28 16,0 29-16,1-29 0,27 28 0,-28 0 15,29-28-15</inkml:trace>
  <inkml:trace contextRef="#ctx0" brushRef="#br0" timeOffset="24149.04">27817 4437 0,'0'-28'15,"28"28"17,1 0-32,-1 0 15,0 0 1,0 0-16,-28 28 16,29-28-16,-1 0 0,0 29 0,0-29 15,1 0-15,-1 0 0,0 28 0,1-28 16,-1 28-16,0-28 0,0 0 0,1 0 15,-1 0-15,-28 28 0,28-28 16</inkml:trace>
  <inkml:trace contextRef="#ctx0" brushRef="#br0" timeOffset="24600.19">27874 4579 0,'28'0'15,"0"0"-15,0 0 31,-28 28 1,0 28-17,0-27-15,0-1 16,-28 0-16,28 0 0,0 1 0,-28-1 16,28 0-16,-28 29 0,28-29 0,-29 29 15,29-29-15,-28 28 0,28 1 16,-28-29-16,28 29 0,-29-29 0,29 28 15,-28-27-15,28 27 0,-28-28 0,28 1 16,0-1-16,0 0 0,0 1 16,28-29-16,0 28 15,29-28-15,-29 0 0,1 0 16,-1 0-16,0 0 0,29 0 0,-29 0 16,28 0-16,-27 0 0,-1 0 0,29 0 15,-29 0-15</inkml:trace>
  <inkml:trace contextRef="#ctx0" brushRef="#br0" timeOffset="25315.4">30079 4579 0,'0'-29'0,"0"1"15,-29 28 1,29 57 15,0-29 0,29-28-31,-29 28 0,56 0 0,-28 1 16,1-29-16,-1 28 0,0-28 0,0 28 16,1-28-16,-1 28 0,0-28 15,1 29-15,-1-29 0,0 28 0,0-28 16,1 28-16,-29 0 16,0 1-1,0-1 1,0 0-16,-29 1 0,29-1 0,0 28 15,-28-27-15,28 27 0,-28 1 0,0-1 16,-1 1-16,1-1 0,0 1 0,-1-1 16,29 1-16,-28-1 0,0-27 0,28 27 15,-28 1-15,28-29 0,-29 0 16,29 0-16</inkml:trace>
  <inkml:trace contextRef="#ctx0" brushRef="#br0" timeOffset="25499.05">29852 5794 0,'-28'0'0,"28"56"0,0-27 16,28-1-1,29 0-15,0-28 0,-29 0 16,28 0-16</inkml:trace>
  <inkml:trace contextRef="#ctx0" brushRef="#br0" timeOffset="33447.87">27223 7292 0,'0'28'0,"29"-28"16,-1 0-16,0 0 16,0 0-16,1 0 15,-29-28 1,28 28-1,-28-28-15,0-1 16,0 1 0,0 0-16,0 0 0,0-1 15,-57 1-15,57 0 0,-28 0 0,28-1 16,-28 29-16,0-28 0,-1 28 0,1 0 16,28-28-16,-28 28 0,0 0 0,-1 0 15,1 28-15,0 29 16,-1-29-16,29 0 0,-28 0 0,0 1 15,28-1-15,-28 0 0,28 29 0,0-29 16,0 0-16,-29 0 0,29 1 0,0-1 16,0 0-16,57 0 0,-29 1 15,0-29-15,29 0 16,-29 0-16,1 0 16,-1-29-16,0 1 0,0 28 15,-28-28-15,29 28 0,-29-28 0,28 28 16,-28-29-16,0 86 31,0-29-31,0 0 0,0 1 16,0-1-16,0 0 0,0 1 15,0-1-15,0 0 0,0 0 16</inkml:trace>
  <inkml:trace contextRef="#ctx0" brushRef="#br0" timeOffset="33882.01">27591 7292 0,'0'-28'31,"28"28"-15,-28 28 15,0 0-31,0 29 16,0-29-16,0 0 0,0 0 15,-28 1-15,28-1 0,0 0 0,-28 1 16,28-1-16,0 0 16,0 0-16,28-56 31,0 0-31,-28 0 15,28-1-15,-28 1 0,29 0 0,-1 28 16,-28-29-16,28 29 0,-28-28 0,28 28 16,1-28-1,-29 84 1,0-27 0,0-1-16,0 0 0,0 1 15,0-1-15,0 0 0,0 0 16,0 1-16,0-1 15</inkml:trace>
  <inkml:trace contextRef="#ctx0" brushRef="#br0" timeOffset="34431.54">28298 7575 0,'28'0'0,"-28"-29"32,0 1-17,0 0 1,0-1-16,-28 1 16,28 0-16,0 0 0,-29 28 15,29-29-15,-28 29 0,28-28 0,-28 28 16,0 0-16,-1 0 0,1 0 15,28 28 1,-28-28-16,28 29 0,-29-1 0,29 0 16,-28 0-16,28 1 0,-28-1 0,28 29 15,-28-29-15,28 0 0,0 0 0,0 1 16,0-1-16,0 0 0,28-28 16,28 0-16,-27 0 15,-1 0-15,0-28 0,1 28 0,-1-57 16,0 1-16,0 28 0,29-29 0,-29 0 15,0 1-15,29-1 0,-29 1 0,0-1 16,29 1-16,-29-1 0,29 1 0,-29-1 16,0 1-16,1 27 0,-1-27 15,0 28-15,-28-1 0,28 1 16,-28 56 0,-28 57-1,28-57-15,-56 29 0,56-29 16,-29 29-16,1-1 0,28 1 0,-28 28 15,0-29-15,-1 1 0,1 27 0,0-27 16,28 0-16,-29 27 0,1-27 0,28-1 16,-28 1-16,28-29 0,0 29 0,-28-29 15,28 0-15</inkml:trace>
  <inkml:trace contextRef="#ctx0" brushRef="#br0" timeOffset="35082.21">29287 7575 0,'-28'-29'16,"84"29"15,-27 0-31,-1 0 16,0 0-1,0 0 1,-28 29 0,0-1-1,0 0-15,0 0 16,0 1-16,0-1 0,-28 0 0,28 29 15,0-29-15,-28 0 0,28 0 0,-28 1 16,28 27-16,-29-27 0,29-1 16,0 0-16,0 0 0,0 1 0,0-1 15,57-28-15,-57 28 0,28-28 16,0 0-16,1-56 0</inkml:trace>
  <inkml:trace contextRef="#ctx0" brushRef="#br0" timeOffset="35231.21">29824 7151 0,'-28'0'31,"28"28"-31,0 0 16,0 0-16,0 1 15</inkml:trace>
  <inkml:trace contextRef="#ctx0" brushRef="#br0" timeOffset="35548.3">30022 8027 0,'0'28'15,"0"0"1,0 1-16,0-1 15,0 0-15,0 0 16,-28-28-16,28 29 0,-28-1 0,-1 0 16,1 0-16,28 1 0</inkml:trace>
  <inkml:trace contextRef="#ctx0" brushRef="#br0" timeOffset="36198.67">30644 7744 0,'0'-28'0,"0"0"16,-28 28 0,28-29-1,28 29 1,-28-28-1,28 28-15,1 0 16,-1 0-16,0 0 16,0 0-16,1 0 15,-29 28 1,0 1-16,28-29 16,-28 28-1,0 0-15,0 0 16,0 1-1,-28-29-15,28 28 0,-29 0 16,29 0-16,0 1 16,0-1-16,-28 0 0,0 1 15,28 27-15,0-28 0,-28 1 0,28 27 16,-29 1-16,1-1 0,28 1 0,-28-1 16,-1 29-16,1-28 0,28 27 0,-28 1 15,0-28-15,-1 27 0,1 1 0,0-28 16,0 28-16,28-29 0,-29 1 0,1-1 15,0 1-15,28-29 0,0 0 16,-29 0-16,29-56 16,0 0-16,29 0 0,-29-29 15,0-28-15,56 1 0,-56-30 0,29 1 16</inkml:trace>
  <inkml:trace contextRef="#ctx0" brushRef="#br0" timeOffset="36365.98">31238 6840 0,'0'28'15,"0"0"1,28 0-16,0-28 16,-28 29-16,28-29 0,-28 28 0,29-28 15,-29 28-15,28-28 0,-28 29 16,0-1-16</inkml:trace>
  <inkml:trace contextRef="#ctx0" brushRef="#br0" timeOffset="36731.61">31633 7914 0,'-28'0'16,"56"0"31,1 0-32,-29 28-15,28-28 0,0 28 16,0 1-16,1-29 0,-1 28 16,-28 0-16,28-28 0,1 28 0,-29 1 15,0-1-15,28-28 0</inkml:trace>
  <inkml:trace contextRef="#ctx0" brushRef="#br0" timeOffset="36897.57">31662 8196 0,'-29'0'16,"1"29"-16,28-1 16,-28-28-16,28 28 15,56 0-15,-27 1 16,-1-1-16,0-28 15,0 28-15,1-28 0,-1 0 16,0 28-16</inkml:trace>
  <inkml:trace contextRef="#ctx0" brushRef="#br0" timeOffset="37297.54">32538 8083 0,'0'-28'16,"28"28"-16,-56 28 47,0 1-47,28-1 15,-57 0-15,29 29 0,0-29 0,-1 28 16,1-27-16,0 27 0,0 1 0,28-1 15,-29 1-15,1-1 0,28 1 0,-28-1 16,28 1-16,0-29 0,0 0 16,0 1-16,0-1 0,0 0 0,28-28 15,0 0-15,1 0 0,27-56 0,-28 27 16,29-27-16,-29-1 0,29 29 0,-29-57 16,0 29-16,1-1 0,-29-28 0,28 29 15,0-1-15,-28 1 0,0-1 0,0 1 16,0 28-16,0-29 0,0 29 0,-28 0 15,28-1-15,-28 29 0,-1-28 16,1 28 0,0 0-16</inkml:trace>
  <inkml:trace contextRef="#ctx0" brushRef="#br0" timeOffset="37480.61">32623 8846 0,'0'29'15,"0"-1"-15,0 0 16,28-28-16,-28 28 0,57-28 16,-57 29-16,28-29 0</inkml:trace>
  <inkml:trace contextRef="#ctx0" brushRef="#br0" timeOffset="46764.6">23944 10542 0,'0'-28'16,"0"0"-16,0-1 16,0 1-1,0 56 16,0 1-31,28-29 16,-28 56-16,0-27 0,0-1 0,0 28 16,0-27-16,0 27 0,0 1 0,0-1 15,0 1-15,-28-1 0,28 1 0,-28-1 16,28 1-16,-28-29 0,28 0 0,-29 29 16,29-29-16,0 0 0,29-84 15,27-1 1,-28 29-16,1-28 0,-1-1 15,28 1-15,-27-1 0,-1 0 0,0 1 16,1-1-16,27 1 0,-28 28 16,-28-1-16,29 1 0,-1 28 0,0 0 15,0 0-15,-28 28 16,29-28-16,-29 57 0,0-29 0,28 0 16,-28 29-16,0-29 0,0 29 0,0-1 15,0-27-15,0 27 0,0 1 0,0-29 16,0 28-16,0-27 0,0 27 0,0-28 15</inkml:trace>
  <inkml:trace contextRef="#ctx0" brushRef="#br0" timeOffset="47480.9">24679 9807 0,'-28'0'0,"0"0"31,84 29-15,-28-1-1,1-28-15,-1 28 0,0 0 16,0 1-16,1-29 0,-1 28 0,0 0 16,1 1-16,-29-1 0,0 0 15,0 0-15,0 1 0,0-1 0,-29 0 16,29 0-16,-28 1 0,28-1 0,-57 0 15,29 0-15,0 1 16,0-29-16,56 0 31,28 0-15,-27 0-16,-1 0 0,0 0 0,29 0 16,-29 0-16,0 28 0,1-28 15,-1 0-15,0 28 0</inkml:trace>
  <inkml:trace contextRef="#ctx0" brushRef="#br0" timeOffset="49930.64">22870 10147 0,'0'-29'16,"0"1"-16,-28 28 15,28-28-15,-29 28 32,29 56-32,-28-56 15,0 29-15,0-1 0,-1 28 0,-27-27 16,27 27-16,-27 1 0,28 27 0,-29-27 15,29 28-15,0-29 0,-1 29 0,1-28 16,28 27-16,0-27 0,0 0 0,28-1 16,1 1-16,27-29 0,1 0 0,-1 0 15,1 1-15,28-29 0,-29 0 16,29 0-16,-29-29 0,29 1 0,-28-28 16,28 27-16,-57-27 0,28 28 0,1-29 15,-29 0-15,0 29 0,-28-28 0,29-1 16,-29 1-16,0-1 0,0 1 0,-57-1 15,57 29-15,-56-29 0,27 1 0,-27 27 16,28 1-16,-29 0 0,1 0 0,27-1 16,-27 1-16,27 28 0,-27-28 0</inkml:trace>
  <inkml:trace contextRef="#ctx0" brushRef="#br0" timeOffset="50247.47">24001 9751 0,'-29'0'0,"-27"0"15,-1 0-15,29 0 0,0 0 16,0 28-16,-1 0 0,29 1 0,-28-1 16,0 28-16,-1 1 0,1 0 0,0-1 15,0 29-15,-1-29 0,1 57 0,0-28 16,0 28-16,28 0 0,0 0 0,0 0 16,0 1-16,28-1 0,0 0 0,29 0 15,-1-29-15,1 1 0,-1-28 0,29-1 16,0 1-16,0-29 0,-1 0 0</inkml:trace>
  <inkml:trace contextRef="#ctx0" brushRef="#br0" timeOffset="50597.52">25103 9299 0,'0'-57'0,"-28"29"0,28 0 0,0-1 15,56 86 1,-27-29-16,-1 29 0,29 27 0,-1-27 15,1 28-15,-1 28 0,-28 0 0,29 0 16,-1 0-16,-27 0 0,-1 0 0,0 28 16,-28-28-16,0 29 0,0-29 0,-56 0 15,56 28-15,-57-28 0,29 29 0,-29-29 16,1-29-16,28 30 0,-29-30 0,29 1 16,0-28-16,-29-29 0,29 28 0</inkml:trace>
  <inkml:trace contextRef="#ctx0" brushRef="#br0" timeOffset="50763.4">25866 11447 0,'29'0'0,"-1"0"0,0 0 16,1 0-1,-1 0 1</inkml:trace>
  <inkml:trace contextRef="#ctx0" brushRef="#br0" timeOffset="74513.39">17923 15065 0,'-29'0'0,"29"-29"16,57 1 15,-29 28-31,1-28 16,-1 28-16,28 0 0,-27-29 0,-1 29 15,0 0-15,0 0 0,1 0 0,-1-28 16,0 28-16,1 0 0,-1 57 15</inkml:trace>
  <inkml:trace contextRef="#ctx0" brushRef="#br0" timeOffset="74898.08">17951 15262 0,'-28'0'16,"28"-28"-1,28 28 1,0 0 0</inkml:trace>
  <inkml:trace contextRef="#ctx0" brushRef="#br0" timeOffset="75861.93">17527 15008 0,'0'-28'0,"-28"28"15,-1 0-15,29-29 16,-28 29-16,56 0 31,-28-28-31,57 28 16,-29 0-16,1 0 0,-1-28 0,0 28 15,29 0-15,-29 0 0,28-28 0,1 28 16,-29 0-16,29-29 0,28 29 16,-29 0-16,29-28 0,-29 28 0,29-28 15,-28 28-15,-1 0 0,29 0 0,-57 0 16,29 0-16,-29 0 0,0 28 0,1-28 16,-29 28-16,28 1 0,-28 27 15</inkml:trace>
  <inkml:trace contextRef="#ctx0" brushRef="#br0" timeOffset="76179.95">18121 14980 0,'0'-29'0,"0"58"62,0-1-62,0 29 0,0-29 16,0 28-16,0 1 0,0-1 0,0 29 15,0-28-15,0 27 0,0 1 16,0-28-16,0 28 0,0-29 0,0 1 16,0-1-16,0 1 0,0-1 0,0 1 15</inkml:trace>
  <inkml:trace contextRef="#ctx0" brushRef="#br0" timeOffset="76612.07">19054 14838 0,'0'-28'0,"0"0"0,-57 0 15,29 28 16,-1 0-31,29 28 16,-28-28-16,0 56 0,28-27 0,-28-1 16,-1 28-16,1 1 0,0 28 0,0-29 15,-1 29-15,1 0 0,28 28 0,-28-28 16,28 28-16,0-28 0,0 28 0,0-29 16,56-27-16,-27 28 0,-1-29 0,28 1 15,-27-29-15,27 0 0</inkml:trace>
  <inkml:trace contextRef="#ctx0" brushRef="#br0" timeOffset="76995.77">19167 15375 0,'-29'0'0,"1"0"15,0 0-15,56 0 47,-28-28-47,57 28 0,-29-28 16,0 28-16,0 0 0,1 0 15,-1 0-15,-28 28 0,28-28 16,0 28-16,-28 1 16,0-1-16,0 0 0,0 0 15,0 1-15,0-1 0,0 0 16,0 29-16,-28-29 0,28 0 0,0 1 16,0-1-16,0 0 0,0 29 0,0-29 15,0 0-15,0 29 0,0-29 16,0 0-16,28 1 0</inkml:trace>
  <inkml:trace contextRef="#ctx0" brushRef="#br0" timeOffset="77162.78">19562 14810 0,'-28'0'0,"0"0"0,0 0 0,-1 28 15,29 1 1,57-29-16</inkml:trace>
  <inkml:trace contextRef="#ctx0" brushRef="#br0" timeOffset="77430.5">19845 14584 0,'-28'0'0,"28"-28"0,-28 28 0,-1-28 15,29 56 17,29-28-32,-29 56 0,28-27 0,0-1 15,0 28-15,1 1 0,-1-1 0,0 1 16,-28-1-16,28 29 0,1 0 0,-29-28 15,0 27-15,0 1 0,0 0 0,0 0 16,0 0-16,-29-1 0,29 29 0,-56-28 16,28 0-16,-1 0 0,1 0 0,0-29 15,0 1-15,-1-1 0</inkml:trace>
  <inkml:trace contextRef="#ctx0" brushRef="#br0" timeOffset="85945.03">13004 11079 0,'28'-28'16,"-28"56"15,28-28-16,29 0 1,-29 0 0,1 0-16,-1 0 15,0 0-15,0 0 0,1 0 16,-1 0-16,0 0 0,0 0 16,29 0-16,-29 0 0,0 0 0,1 0 15,-1 0-15,29 0 0,-29 0 0,28 0 16,-27 0-16,27 0 0,-28 0 0,29 0 15,0 0-15,-29 0 0,28 0 0,1 0 16,-29 0-16,29 0 0,-1 0 16,-28 29-16,29-29 0,0 28 0,-1-28 15,1 0-15,-1 0 0,29 0 0,-28 28 16,27-28-16,-27 0 0,56 0 0,-28 28 16,0-28-16,28 0 0,0 0 0,0 0 15,0 0-15,28 0 0,-28 0 0,29 0 16,-1 0-16,29 0 0,-1 0 0,1-28 15,-1 28-15,29-28 0,-28 28 0,0-28 16,-1-1-16,-27 1 0,-1 28 0,0-28 16,1 28-16,-29 0 0,0-28 0,-28 28 15,-1 0-15,1 0 0,0 0 0</inkml:trace>
  <inkml:trace contextRef="#ctx0" brushRef="#br0" timeOffset="89145.65">13258 12210 0,'0'-28'16,"-28"28"-1,56 0 17,1 0-32,-1 0 15,0 0-15,0 0 0,1 0 0,-1 0 16,0 0-16,0 0 0,1 0 0,-1 0 16,29 0-16,-29 28 0,0-28 15,29 0-15,-29 28 0,28-28 0,1 0 16,0 0-16,-1 0 0,1-28 0,27 28 15,-27-28-15,28 28 0,0-57 0,-1 29 16,29 0-16,1 28 0,-1-29 0,0 29 16,0 0-16,28 0 0,0 0 0,1 0 15,-1 29-15,0-29 0,-27 28 0,55-28 16,-27 56-16,-1-56 0,0 29 0,1-29 16,27 28-16,-27-28 0,-1 28 0,28-28 15,-27 28-15,-29-28 0,28 0 0,-28 29 16,0-29-16,-28 0 0,28 0 0,-28 28 15,0-28-15,0 0 0</inkml:trace>
  <inkml:trace contextRef="#ctx0" brushRef="#br0" timeOffset="101227.62">24481 13171 0,'0'-28'16,"-28"28"-16,28-29 0,57 29 31,-57-28-31,56 28 0,-28 0 15,1 0-15,27-28 0,-28 28 0,29 0 16,-29 0-16,29 0 0,-29 0 16,29 56-16,-29-56 0,0 29 0,0-1 15,1 0-15,-1 0 0,0 1 0,-28-1 16,28 0-16,-28 0 0,29 1 0,-29-1 16,0 0-16</inkml:trace>
  <inkml:trace contextRef="#ctx0" brushRef="#br0" timeOffset="101543.95">24538 13397 0,'-28'0'0,"28"-28"0,-29 28 16,29 28 31,0 0-47,0 0 0,0 1 15,0-1-15,0 0 0,0 29 0,0-29 16,0 29-16,0-1 0,0-28 0,0 29 16,0-1-16,0-27 0,0 27 0,0 1 15,0-29-15,0 29 0,-28-29 0,28 28 16,0-27-16,0-1 0,0 0 16,0 0-16,28-28 15,29 0 1,-29 0-16,0 0 0,1 0 0,-1 0 15,28 0-15,-27 0 0,27 0 0,1 0 16,-1 0-16,1 0 0,-1 0 0,1 0 16,28 29-16</inkml:trace>
  <inkml:trace contextRef="#ctx0" brushRef="#br0" timeOffset="102010.76">26941 13369 0,'-29'0'0,"1"0"0,0-29 16,0 29-16,-1 0 0,1-28 15,0 28-15,28-28 16,56 28 0,-27 0-16,-1-28 0,28 28 15,1 0-15,-1 0 0,29-29 0,-28 29 16,-1 0-16,1 0 0,-1 0 0,1 0 15,0 0-15,-1 0 0,-28 0 0,1 29 16,-1-29-16,0 28 0,0 0 16,-28 0-16,0 1 15,0-1-15,0 0 0,0 29 0,0-1 16,0-27-16,0 27 0,0 1 0,-28 27 16,28-27-16,0 28 0,-28-29 0,28 29 15,-28 0-15,28 0 0,-29-29 16,29 29-16,0-29 0,0 1 0,-28 0 15,28-1-15,0-28 0</inkml:trace>
  <inkml:trace contextRef="#ctx0" brushRef="#br0" timeOffset="102177.52">27082 14528 0,'-28'0'0,"-1"0"16,1-29-16,0 29 0,84 0 31,-27 0-31,27 0 0,-27 29 16,27-29-16,1 0 0,27 28 0,-27-28 15,0 0-15</inkml:trace>
  <inkml:trace contextRef="#ctx0" brushRef="#br0" timeOffset="102910.9">23011 13736 0,'-28'0'16,"0"0"-1,-1 0-15,58 0 32,27 0-17,-27 0-15,-1 0 0,0 0 16,0 0-16,1 0 0,-1 0 0,0 0 15,0 0-15,1 0 0,-1 0 0,0 0 16,0 0-16,1 0 0,-1 0 0,0 0 16,1 0-16,-1 0 0,0 0 0,0 0 15,-28 28 1,0 1-16,0-1 0,-28 0 16,28 0-16,-56 1 0,27 27 0,1-27 15,0 27-15,-1 1 0,1-1 0,28-28 16,0 29-16,0-29 0,0 0 0,0 1 15,28-29-15,-28 28 0,57-28 0,0 0 16,-1 0-16,1-57 0,27 1 0</inkml:trace>
  <inkml:trace contextRef="#ctx0" brushRef="#br0" timeOffset="103077.33">23859 13171 0,'-28'0'15,"0"0"-15,0 0 0,-1 0 0,1 0 16,0 28-16,-1-28 16,29 28-16,57 1 15,-29-1-15,1-28 0,27 28 16,-28-28-16,1 28 0</inkml:trace>
  <inkml:trace contextRef="#ctx0" brushRef="#br0" timeOffset="103894.19">28778 15234 0,'0'-28'0,"57"28"31,-57 28-31,28-28 0,0 0 0,1 28 16,-1-28-16,28 0 0,-27 29 0,-1-29 15,0 0-15,0 0 0,1 28 0,-1-28 16</inkml:trace>
  <inkml:trace contextRef="#ctx0" brushRef="#br0" timeOffset="104194.97">28693 15432 0,'-28'0'0,"0"0"0,56 28 32,-28 0-17,0 1-15,28-1 0,-28 29 0,0-29 16,0 0-16,0 0 0,0 29 0,0-29 16,-28 29-16,28-29 0,-28 28 0,28 1 15,-57-29-15,57 29 0,-28-1 0,28-27 16,0-1-16,0 28 0,0-27 0,0-1 15,28-28-15,-28 28 16,29-28-16,27 0 0,-28 0 0,1-56 16,27 56-16,1-29 0,-1 29 0,-27-28 15,27 28-15,1-28 0,-29 28 0,28 0 16</inkml:trace>
  <inkml:trace contextRef="#ctx0" brushRef="#br0" timeOffset="105244.15">23718 15630 0,'28'0'110,"29"0"-110,-29 0 15,0 0-15,1 0 0,-1 0 0,0 0 16,0-28 0,-28 56 15,0 0-31,0 0 16,0 1-16,0-1 0,0 0 15,0 0-15,0 1 0,0 27 0,0-28 16,0 29-16,0 0 0,0-1 0,0 1 15,0-1-15,0 1 0,0 27 16,-28 1-16,28-28 0,0 28 0,0-29 16,0 1-16,0-1 0,0 1 0,0-29 15,0 0-15,0 0 0,0 1 0,0-1 16,-28-28 0,28-28-16,0-1 15,-28 1-15,-1-28 0,29-1 0</inkml:trace>
  <inkml:trace contextRef="#ctx0" brushRef="#br0" timeOffset="105410.43">24085 15178 0,'29'-57'0,"-1"29"0,-28 0 16,28-1-16,-28 58 31,0-1-16,29-28-15,-1 28 0,0 0 0,29-28 16,-1 0-16,1 0 0,-1 29 0</inkml:trace>
  <inkml:trace contextRef="#ctx0" brushRef="#br0" timeOffset="106227.86">29881 15093 0,'0'-28'0,"28"28"47,29 0-31,-57 28-16,28-28 0,0 0 0,0 28 15,29-28-15,-29 0 0,0 28 0,1-28 16,-1 0-16,0 29 0,0-29 15,-28 28-15,29-28 0,-1 28 16,0 0-16,-28 1 16,29-1-16,-29 0 0,0 0 15,0 1-15,0-1 0,0 28 0,-57-27 16,57 27-16,-28 1 0,28-1 0,0 29 16,0 0-16,-57-29 0,57 29 0,-28-28 15,28 28-15,0-29 0</inkml:trace>
  <inkml:trace contextRef="#ctx0" brushRef="#br0" timeOffset="106393.81">29881 16336 0,'-29'-28'15,"86"28"1,-57 57-16,57-57 0,-1 28 15,1-28-15,-1 28 0</inkml:trace>
  <inkml:trace contextRef="#ctx0" brushRef="#br0" timeOffset="108060.71">21598 15036 0,'-28'-28'0,"-1"28"16,29-28-1,-28 28-15,85 0 16,-29 0-1,0 0-15,0 0 0,1 0 16,-1 0-16,28 0 0,-27 28 0,-1-28 16,0 28-16,29-28 0,-29 0 0,0 29 15,1-29-15</inkml:trace>
  <inkml:trace contextRef="#ctx0" brushRef="#br0" timeOffset="108343.9">21711 15178 0,'0'28'47,"0"28"-47,0-27 0,0-1 15,-28 28-15,28 1 0,0-29 0,0 29 16,0-1-16,-29 1 0,29-29 0,-28 29 15,28-1-15,0-28 0,0 1 0,0 27 16,0-28-16,0 1 0,0-1 0,0 0 16,0 1-16,0-1 0,28-28 0,-28 28 15,57-28-15,-29 0 0,0 0 16,1 0-16,27 0 0,-28 0 0,1 0 16,27 0-16,-27-28 0</inkml:trace>
  <inkml:trace contextRef="#ctx0" brushRef="#br0" timeOffset="108860.25">22926 15178 0,'0'-29'0,"-28"29"0,0 0 0,0-28 16,-1 28-16,58 0 31,-29 28-15,28-28-16,0 0 0,0 29 0,1-29 15,-1 28-15,29-28 0,-29 0 0,0 0 16,29 28-16,-29-28 0,0 0 0,0 28 15,1-28-15,-1 0 0,-28 29 16,28-1-16,-28 0 16,0 0-16,0 1 0,0-1 15,-56 0-15,56 29 0,-29-29 0,29 29 16,-56-29-16,56 28 0,-28 1 16,-1-1-16,29 1 0,0-1 0,-28 1 15,28 0-15,0-1 0,0 1 0,0-29 16</inkml:trace>
  <inkml:trace contextRef="#ctx0" brushRef="#br0" timeOffset="109027.4">23068 16139 0,'0'-29'0,"-28"29"15,84 0 16,-28 0-31,1 0 16,27 0-16</inkml:trace>
  <inkml:trace contextRef="#ctx0" brushRef="#br0" timeOffset="109810.04">22248 16421 0,'28'0'16,"1"0"-1,-1 0-15,-28 28 0,28-28 16,0 29-16,1 27 0,27-27 0,-28-1 16,29 0-16,-29 29 0,29-29 15,-29 28-15</inkml:trace>
  <inkml:trace contextRef="#ctx0" brushRef="#br0" timeOffset="109994.06">23011 16421 0,'0'-28'0,"-28"28"16,-29 0-16,29 0 15,0 28-15,0-28 0,-1 28 0,1-28 16,0 29-16,0-29 0,-1 56 16,1-27-16,0 27 0,-29-28 15,29 1-15,0 27 0,-29 1 0,29-29 16</inkml:trace>
  <inkml:trace contextRef="#ctx0" brushRef="#br0" timeOffset="110810.22">29202 16252 0,'-28'0'0,"28"-29"15,-28 29-15,56 29 31,-28-1-31,56 0 16,1 0-16,-29 29 0,29-29 0,-1 29 16,-27-1-16,27-27 0,1 27 15,-29-28-15,29 29 0,-29-29 0,0 0 16</inkml:trace>
  <inkml:trace contextRef="#ctx0" brushRef="#br0" timeOffset="111010.01">29796 16252 0,'-28'0'0,"-29"0"15,29-29-15,0 29 16,-1 29-16,1-29 16,28 56-16,-28-28 0,-29 1 15,29 27-15,-29 1 0,1-1 0,-1 1 16,1 28-16,-29-29 0,0 29 0,29-29 15,-57 29-15,28-28 0</inkml:trace>
  <inkml:trace contextRef="#ctx0" brushRef="#br0" timeOffset="125975.9">15237 9779 0,'0'-28'0,"-56"28"0,56-28 16,-29 28-16,1-29 0,0 29 0,0 0 16,-1 0-16,1 0 0,0 0 0,-1 0 15,1 0-15,0 0 0,0 0 0,28 29 16,-29-29-16,1 28 0,0 0 15,0 0-15,-1 1 0,1-1 0,-28 28 16,27 1-16,1 0 0,0-1 0,-29 1 16,29 27-16,0 1 0,-1 28 15,1-28-15,0 28 0,0 0 0,28 0 16,0 0-16,0-28 0,0 0 0,28 0 16,0-1-16,29-27 0,-29-29 0,28 0 15,1 1-15,28-29 0,-29 0 0,1 0 16,28-57-16,-1 29 0,-27-29 0,28 1 15,-29-29-15,29 0 0,-28 1 0,-1-1 16,-27-28-16,27 28 0,-28 0 0,-28 0 16,29 0-16,-29 1 0,0 27 0,0 1 15,-57-29-15,1 28 0,27 29 0,-27-28 16,-1-1-16,1 29 0,-1-1 0,-28 1 16,29 0-16,-1 28 0</inkml:trace>
  <inkml:trace contextRef="#ctx0" brushRef="#br0" timeOffset="126676.49">15209 11588 0,'0'-56'16,"0"27"-16,0 1 0,0 0 0,0-1 16,0 1-16,0 0 0,0 0 0,-28-1 15,28 1-15,-29 0 0,-27 0 16,56-1-16,-28 1 0,-1 28 0,1 0 16,0-28-16,-1 28 0,1 0 15,0 0-15,0 56 0,-1-27 0,-27-1 0,28 28 16,-29-27-16,29 55 0,0-27 15,-1 28-15,1-29 0,0 57 0,-1-28 16,29 0-16,-28 28 0,28-28 0,0 28 16,57-28-16,-29-1 0,29 1 0,-29 0 15,28-28-15,29-29 0,-28 0 0,27 0 16,-27-28-16,28 0 0,0 0 0,-1-56 16,1-1-16,0 1 0,-28-29 0,27 0 15,-27 0-15,-1 1 0,-27-1 16,-1-28-16,0 28 0,-28 0 0,0 29 15,0-29-15,-56 0 0,-1 29 0,1-1 0,-1 0 16,-28 1-16,29-1 0,-29 1 16,0-1-16,0 1 0,1 28 0,27-29 15</inkml:trace>
  <inkml:trace contextRef="#ctx0" brushRef="#br0" timeOffset="130925.9">11873 13340 0,'-28'0'0,"28"-28"15,56 28 16,-27 0-31,-1 0 0,28 0 16,1 0-16,28 0 0,28 28 0,-28-28 16,56 57-16,0-29 0,1 0 15,27 1-15,29-1 0,0 29 0,28-29 16,0 0-16,1 29 0,55-29 0,-27 0 16,27 0-16,1-28 0,0 29 0,28-29 15,-29 0-15,1 0 0,0 0 0,-57 0 16,28-29-16,-56 29 0,-28 0 0,0-28 15,-57 28-15,0 0 0,-57 0 0,1 0 16,-29 0-16,0 0 0,-56 0 16,0 0-16,-29-56 15</inkml:trace>
  <inkml:trace contextRef="#ctx0" brushRef="#br0" timeOffset="134709.91">11534 16026 0,'0'-29'16,"0"1"15,-28 28 0,-1 0-15,1 0-16,0 28 16,0 1-1,28-1-15,0 0 0,-29-28 16,29 28-16,0 1 0,-28-1 0,28 0 16,0 0-16,0 1 0,0-1 15,0 0-15,57 0 0,-57 1 0,28-29 16,0 28-16,0-28 0,1 28 0,27-28 15,-28 0-15,1 0 0,27-28 16,-27 28-16,27-57 0,-28 29 0,1 0 16,-29-29-16,28 29 0,-28-28 0,0 27 15,0-27-15,-28-1 0,28 29 0,-57-29 16,1 29-16,-1-28 0,29 27 0</inkml:trace>
  <inkml:trace contextRef="#ctx0" brushRef="#br0" timeOffset="135991.84">11025 10853 0,'0'-28'15,"-28"28"-15,28-28 16,0-1-1,56 29 1,-27 0 0,-1 0-16,0 0 0,29 0 15,-29 29-15,28-29 0,-27 0 0,27 28 16,1-28-16,-1 0 0,1 0 0,-1 28 16,1-28-16,0 0 0,-1 0 0,1 0 15,-29 28-15,28-28 0,-27 0 16</inkml:trace>
  <inkml:trace contextRef="#ctx0" brushRef="#br0" timeOffset="136342.25">12156 10627 0,'-28'0'0,"-1"-28"0,29 0 0,-28 28 15,0 0-15,28-29 0,-29 29 0,58 0 32,-1 0-17,0 0-15,1 29 0,27-29 16,-28 0-16,1 0 0,27 0 0,-28 28 15,1-28-15,27 28 0,-27 0 0,-1-28 16,0 29-16,0-29 0,1 28 0,-1 0 16,-28 0-16,0 1 15,0-1-15,-28 0 0,28 0 16,-85 1-16,57-1 0,-29 29 0,0-29 16,1 28-16,-29 1 0,29-29 0,-29 29 15</inkml:trace>
  <inkml:trace contextRef="#ctx0" brushRef="#br0" timeOffset="137525.71">11251 14499 0,'28'0'0,"-28"-28"0,0 0 15,29 28-15,-29-29 0,0 1 16,28 0-16,-28 56 47,-28 0-47,28 29 0,0-29 15,-29 29-15,29-1 0,-28 1 0,0-1 16,0 1-16,28 28 0,-29-29 0,29 1 16,-28-29-16,28 29 0,-28-1 15,28-28-15,0 1 0,0-1 0,0 0 16,0 0-16,28-28 0,29 0 15,-29 0-15,0-28 0,0 28 0,29-56 16,-29 27-16,29-27 0</inkml:trace>
  <inkml:trace contextRef="#ctx0" brushRef="#br0" timeOffset="137959.21">11562 14895 0,'0'-28'0,"-28"-1"16,56 58 46,0-29-46,1 0-16,-1 0 15,-28 28-15,28-28 16,-28 28 0,29-28-16,-29 28 0,0 1 15,0-1 1,-57-28-16,57 28 0,-28 1 15,-1-1-15,29 0 0,0 0 16,0 1-16,-28-29 0,28 28 16,0 0-16,0 0 0,57 1 15,-57-1-15,28-28 0,0 28 0,1-28 16,-1 28-16,0-28 0,0 0 0</inkml:trace>
  <inkml:trace contextRef="#ctx0" brushRef="#br0" timeOffset="138175.22">11986 14386 0,'-28'0'0,"28"-28"15,0 0-15,-28 28 0,28-29 16,28 29 15,-28 57-15,28-57-16,-28 28 0,28-28 0</inkml:trace>
  <inkml:trace contextRef="#ctx0" brushRef="#br0" timeOffset="138692.81">12325 14810 0,'-28'0'0,"0"0"15,28-28 16,28 28-31,0 0 0,1 0 16,27 0-16,-27 0 0,-1-28 16,28 28-16,-27 0 0,27 0 0,1 0 15,-29 0-15,28 0 0,-27 0 0,-1 0 16</inkml:trace>
  <inkml:trace contextRef="#ctx0" brushRef="#br0" timeOffset="138975.75">13343 14330 0,'0'28'16,"-28"-28"-16,28 28 0,0 0 15,0 1-15,0-1 0,0 29 0,0-29 16,0 28-16,0 29 0,0-28 0,0-1 16,0 29-16,0-29 0,0 29 0,0 0 15,0-28-15</inkml:trace>
  <inkml:trace contextRef="#ctx0" brushRef="#br0" timeOffset="141473.87">11760 16449 0</inkml:trace>
  <inkml:trace contextRef="#ctx0" brushRef="#br0" timeOffset="141958.21">11732 16421 0,'-28'0'16,"56"28"31,-28 1-47,28-29 15,-28 28-15,28 0 0,-28 1 0,0-1 16,0 0-16,29 0 0,-29 1 0,0-1 16</inkml:trace>
  <inkml:trace contextRef="#ctx0" brushRef="#br0" timeOffset="142142.2">11760 16986 0,'-28'0'16,"28"29"0,0-1-1,0 0-15,0 1 16,0-1-16,0 0 15,0 0-15</inkml:trace>
  <inkml:trace contextRef="#ctx0" brushRef="#br0" timeOffset="142308.12">11817 17665 0,'0'28'0,"0"0"16,0 1-16,0-1 16</inkml:trace>
  <inkml:trace contextRef="#ctx0" brushRef="#br0" timeOffset="142477.31">11845 18032 0,'0'29'32,"0"-1"-17</inkml:trace>
  <inkml:trace contextRef="#ctx0" brushRef="#br0" timeOffset="142958.84">11477 17834 0,'0'-28'16,"0"0"-16,0 0 15,0-1-15,0 1 16,0 0-16,29 28 16,-1 0-1,0 0 1,-28 28-16,28-28 16,-28 28-16,29-28 0,-29 29 0,28-1 15,-28 0-15,28 0 0,1 1 0,-29-1 16,28 0-16,-28 0 0,28 1 0,0-1 15,1 0-15,-1 1 0,0-29 16,0 0-16,1 0 0,-1 0 0,0-57 16,0 29-16,1-1 0,-1 1 0,0-28 15,1 27-15,-1-27 0,0-1 0,0 29 16,-28-28-16,29 27 0</inkml:trace>
  <inkml:trace contextRef="#ctx0" brushRef="#br0" timeOffset="143708.41">11817 18145 0,'-29'-28'0,"1"28"47,0 0-16,0 0-31,-1 28 16,1 1-16,28-1 16,-28 0-16,28 0 0,-29 1 15,29-1-15,0 0 0,0 0 0,0 1 16,0-1-16,29-28 0,-29 28 0,56 0 16,-27-28-16,-1 29 0,0-29 0,0 0 15,1 0-15,-1 0 0,0-29 16,0 29-16,1-56 0,-1 56 0,0-28 15,0-1-15,-28 1 0,29 0 0,-29 0 0,28-1 16,-28 1-16,0 0 0,0 0 16,0-1-16,0 1 0,-28 0 15,28 0-15,-29-29 0,29 29 16,-28-1-16,0 1 0,0 0 0</inkml:trace>
  <inkml:trace contextRef="#ctx0" brushRef="#br0" timeOffset="145224.37">9668 18174 0,'-28'0'31,"84"0"32,-27-29-48,-1 29-15,0 0 16,29-28-16,-29 28 0,0 0 0,29-28 15,-29 28-15,29 0 0,-1 0 0,1 0 16,-1 0-16,1-28 0,-1 28 0,1 0 16,-1-29-16,1 29 0,-1-28 0,1 28 15,0-28-15,-1-1 0,1 29 0,-1-28 16,1 28-16,-1-28 0,1 28 0,-1-28 16,1 28-16,-29 0 0,29-29 0,-29 29 15,28 0-15,-27 0 0,27 0 0,-27 0 16,-1 0-16,28 57 0,-27-57 15,27 0-15,-28 0 0,1 0 0,27 0 16,-27 0-16,27 0 0,-28 0 0,1 0 16,-1 0-16,0 0 0,-28-28 0,28 28 15,1 0-15,-29-29 16,28 29-16,-28-28 16</inkml:trace>
  <inkml:trace contextRef="#ctx0" brushRef="#br0" timeOffset="145958.88">9809 17863 0,'0'-29'0,"0"1"16,29 28-1,-29-28 1,-29 28 15,1 0-31,0 0 16,0 0-16,-1 28 15,1 0-15,0-28 0,0 57 16,-1-57-16,1 28 0,0 0 0,-1 1 16,1-1-16,0 0 0,0 1 0,-1-1 15,1 0-15,0 0 0,28 1 16,-28-29-16,28 28 15,28-28-15,28 28 16,-27-28-16,-1 0 0,0 0 16,0 0-16,29 0 0,-29 0 0,29 28 15,-29-28-15,0 0 0,29 0 0,-29 0 16,29 0-16,-29 0 0,0 0 0,1 0 16,27 0-16</inkml:trace>
  <inkml:trace contextRef="#ctx0" brushRef="#br0" timeOffset="146621.84">8509 18032 0,'0'-28'32,"0"56"15,0 1-47,0-1 15,0 0-15,0 0 16,0 1-16,0-1 0,28 0 15,-28 0-15,29-28 0,-1 29 0,0-1 16,0-28-16,1 28 0,-1-28 0,0 0 16,29 28-16,-29-28 0,0 0 0,1 0 15,-1-56-15,0 56 0,0-28 0,-28-1 16,29 29-16,-29-28 0,28 0 0,-28 0 16,0-1-16,0 1 0,0 0 0,0 0 15,0-1-15,0 1 0,0-29 0,-28 29 16,28 0-16,-57 0 0,29-1 0</inkml:trace>
  <inkml:trace contextRef="#ctx0" brushRef="#br0" timeOffset="147505.54">7039 18061 0,'28'0'78,"1"0"-62,-1 0-16,0 0 16,0 0-16,1 0 0,-1 0 0,0 0 15,0 0-15,1 0 0,27 0 0,1 0 16,-1 0-16,1 0 0,-1 0 0,1 0 16,0 0-16,-1 28 0,1-28 0,-1 0 15,29 0-15,-29 0 0,1 28 16,0-28-16,-29 0 0,28 0 0,1 0 15,-29 0-15,0 0 0</inkml:trace>
  <inkml:trace contextRef="#ctx0" brushRef="#br0" timeOffset="148209.56">7067 17693 0,'0'28'78,"-28"-28"-63,28 29-15,-28-29 0,28 28 0,0 0 16,-28 0-16,-1 1 0,1-29 16,28 28-16,-28 0 0,-1 0 0,1 1 15,0-1-15,28 0 0,-28 1 0,-1-1 16,29 0-1,0 0-15,57 1 16,-29-1 0,0-28-16,1 0 0,27 0 0,-27 28 15,-1-28-15,0 0 0,0 0 0,29 28 16,-29-28-16,0 0 0,29 0 0,-29 29 16,0-29-16,1 0 0</inkml:trace>
  <inkml:trace contextRef="#ctx0" brushRef="#br0" timeOffset="148825.81">5852 17439 0,'0'28'0,"0"0"31,-29 1-31,29-1 16,-28-28-16,28 28 0,0 0 15,-28-28-15,28 29 16,0-1-16,0 0 16,0 0-16,0 1 0,28-1 15,0 0-15,1 0 0,-1 1 16,0-29-16,1 28 0,-1 0 0,0-28 16,29 0-16,-29 28 0,0-28 0,0 0 15,1 0-15,-1 0 0,0 0 0,1-28 16,-1-28-16,0 27 15,-28 1-15,0 0 0,0 0 16,0-1-16,0-27 0,0 28 0,-56-1 16,56 1-16,-29 0 0,1 0 0,0-1 15,-1 29-15,-27-28 0,28 28 16,-1-28-16</inkml:trace>
  <inkml:trace contextRef="#ctx0" brushRef="#br0" timeOffset="155641.38">8763 15799 0,'29'0'16,"-58"0"46,1 0-46,0 0-16,28 57 0,-28-57 16,-1 0-16,29 28 15,-28-28-15,28 28 0,-28 1 0,28-1 16,-28-28-16,28 28 0,0 1 0,0-1 15,-29 0-15,29 0 0,0 1 16,0-1-16,0 0 0,57 0 0,-29 1 16,29-1-16,-29-28 15,0 0-15,0 0 0,1 0 16,-1 0-16,0-28 0,1 28 16,-29-29-16,28 1 0,-28 0 0,28 0 15,-28-1-15,28 1 0,-28 0 0,0 0 16,0-1-16,0 1 0,-28 0 15,28-1-15</inkml:trace>
  <inkml:trace contextRef="#ctx0" brushRef="#br0" timeOffset="156541.69">7067 13962 0,'29'0'62,"-29"29"-46,28-1-16,-28 0 15,0 0-15,28 1 0,-28-1 0,0 0 16,0 0-16,0 1 0,0-1 0,0 0 16,28 0-16,-28 29 0,0-29 0,0 0 15,0 29-15,0 0 0,0-29 16,0 28-16,0-27 0,0-1 0,0 28 16,0-27-16,0-1 0,29 0 15,-29-56 16,28-29-15,-28 29-16,0 0 0,0-29 0,28 29 16,-28-28-16,28-1 0,-28 0 0,0 1 15,0-1-15,29 29 0,-29-28 0,28-1 16,-28 29-16,0 0 0,0-1 0,28 1 16,-28 0-16,0 0 0,29-1 15,-29 1 1,28 28-16,0 0 15,0 0-15,1 0 0,-29 28 16,28-28-16,0 0 0,0 29 0,1-29 16,-1 56-16</inkml:trace>
  <inkml:trace contextRef="#ctx0" brushRef="#br0" timeOffset="157057.25">7831 14471 0,'-29'0'16,"58"0"30,-1 0-46,-28-28 16,28 28-16,0 0 16,1 0-1,-29-29-15,28 29 16,-28 29 31,0-1-32,0 0-15,0 1 16,0-1-16,0 0 0,0 0 16,28 1-16,-28-1 0,0 0 0,0 0 15,0 1-15,0 27 0,0-28 0,0 29 16,0-29-16,0 29 0,0-1 0,0 1 16,0-1-16,0 1 0,0-29 0,0 29 15,0-1-15,0-28 0,0 1 16,0 27-16,0-28 0,0 1 0,0-1 15,0-56 17,-28-29-32,28 29 15,-28-29-15</inkml:trace>
  <inkml:trace contextRef="#ctx0" brushRef="#br0" timeOffset="157257.12">8113 13821 0,'0'-28'16,"-28"28"0,28 56-1,28-56-15,-28 28 0,29 1 16,27-1-16,-28 0 0</inkml:trace>
  <inkml:trace contextRef="#ctx0" brushRef="#br0" timeOffset="158257.75">8877 16393 0,'0'-28'0,"0"-1"16,28 29-1,-28 29 48,0-1-63,0 0 15</inkml:trace>
  <inkml:trace contextRef="#ctx0" brushRef="#br0" timeOffset="158441.84">8820 16760 0,'0'29'62,"0"-1"-62,28 0 16</inkml:trace>
  <inkml:trace contextRef="#ctx0" brushRef="#br0" timeOffset="158607.91">8848 17241 0,'0'28'15,"-28"0"-15,0-28 16,28 29-16,-29-29 0,29 28 0,0 0 16,0 0-1,0 1-15</inkml:trace>
  <inkml:trace contextRef="#ctx0" brushRef="#br0" timeOffset="158808.07">8820 17863 0,'0'28'0,"-28"-28"0,28 28 0,0 0 16,0 1 15</inkml:trace>
  <inkml:trace contextRef="#ctx0" brushRef="#br0" timeOffset="159424.31">8650 16252 0,'0'28'109,"0"0"-93,-28 0-16,0 1 0,0-1 0,28 0 15,-29 0-15,1 1 0,0-1 0,0 0 16,-1 29-16,29-1 0,-28-27 0,0 27 16,-29 1-16,57-29 0,-28 28 0,28-27 15</inkml:trace>
  <inkml:trace contextRef="#ctx0" brushRef="#br0" timeOffset="159642.28">9018 16195 0,'0'-28'15,"28"84"17,29-27-17,-29-1-15,0 0 0,1 0 0,27 1 16,-28-1-16,1 0 0,27 0 15,-28 29-15,1-29 0,-1 1 0,0-1 16,0 0-16</inkml:trace>
  <inkml:trace contextRef="#ctx0" brushRef="#br0" timeOffset="167357.24">8679 15488 0,'-29'0'32,"1"0"-32,0 0 31,0 0-16,-1 0 1,29 29 0,-28-29-16,28 28 0,-28 0 15,28 1-15,0-1 0,-28-28 16,28 28-16,0 0 0,-29 1 0,29-1 16,0 0-16,0 0 0,0 1 0,-28-1 15,28 0-15,0 0 0,0 1 0,0-1 16,0 0-16,0 1 0,0-1 15,28-28-15,-28 28 0,0 0 0,29 1 16,-29-1-16,28 0 0,0 0 0,0-28 16,1 29-16,-1-29 0,0 28 0,0-28 15,1 0-15,-1 0 0,0 0 0,0-28 16,1 28-16,-1-29 0,-28 1 16,28 0-16,-28 0 0,29-1 0,-29-27 15,0 28-15,0-1 0,0-27 16,0 27-16,0-27 0,0 28 0,-29-29 15,29 29-15,-28-29 0,28 29 0,-28 0 16,28 0-16,-29-1 0,1 1 0,0 0 16,0 28-16,28-29 0,-29 29 0,29-28 15,-28 28-15,0 0 0,0 0 32,28 28-17,-29 1 16,29-1-31,-28-28 0,28 28 16,-28 1 0,56-29 109,0 0-94,1 28-31,-1-28 0,0 0 16,-28 28-16,28-28 0,1 0 15,-1 28-15,0 1 0,0-29 16,1 0-16,-29 28 0,28-28 0,0 28 15,1-28-15,-1 28 16,-28 1 0,28-29-16,-28 28 0,0 0 15,0 0-15,0 1 0,0-1 16,0 0-16,0 1 0,-28-1 16,28 0-16,0 0 0,-28 1 15,-1-1-15,29 0 0,-28 0 16,0-28-16,-1 29 0,1-29 15,28 28-15,-28-28 0,0 0 16,-1 0-16,1-28 0,0-29 16,28 29-16,-28 0 0,28-1 15,-29 1-15,29 0 0,0 0 0,-28-1 16,28 1-16,0 0 0,0-1 0,0 1 16,0 0-16,57 28 0,-57-28 0,28-1 15,-28 1-15,28 28 0,-28-28 0,28 0 16,1-1-16,-1 29 15,-28-28-15,28 28 0,0 0 0,1 0 16,-1 0-16,0 0 16,1 28-16,-1-28 0,0 0 15,0 29-15,-28-1 0,29 0 16,-1 0-16,-28 1 0,28-29 16,-28 28-16,0 0 0,0 0 15,0 1-15,0-1 16,-28 0-16,0 1 0,28-1 15,-29-28-15,29 28 0,-28-28 0,0 28 16,0-28-16,-1 0 16,1 0-16,0 0 15,28-28-15,0-28 16,0 27 0,0 1-16,0 0 15,28 28-15</inkml:trace>
  <inkml:trace contextRef="#ctx0" brushRef="#br0" timeOffset="167973.71">9018 15573 0,'-28'0'0,"28"-28"16,0 0-1,0-1 1,0 1-16,0 0 0,0 0 15,0-1-15,28 1 0,-28 0 0,0 0 16,0-29-16,28 29 0,-28-29 0,0 1 16,0-1-16,0 1 0,0-1 15,28-28-15,-28 29 0,0-29 0,0-28 16,0 28-16,0 0 0,0-28 0,0 29 16,0-1-16,0 0 0,0 0 0,0 0 15,0 1-15,0 27 0,0 1 0,0-1 16,0 1-16,0-1 0,0 29 0,0-29 15,0 29-15,0 0 0,0-29 0,-28 29 16,28 0-16,-28-1 0,0 1 0,28-28 16,0 27-16,-29 1 0,29 0 0,-28 0 15,28-29-15,0 29 0,-28-1 0,28 1 16,0 0-16,0 0 0,0-1 16,-28 29-16,28-28 0</inkml:trace>
  <inkml:trace contextRef="#ctx0" brushRef="#br0" timeOffset="168340.18">8961 12973 0,'0'-28'32,"0"-1"-32,-28 29 15,0 0 16,0 0-31,28 29 0,-29-29 16,1 28-16,0 0 0,-1 1 0,-27-1 16,28 28-16,-1-27 0,1-1 15,-28 0-15,27 0 0,29 1 0,-28-1 16,0 0-16,28 0 0,0 1 0</inkml:trace>
  <inkml:trace contextRef="#ctx0" brushRef="#br0" timeOffset="168523.95">9046 12973 0,'0'28'32,"28"-28"-32,-28 29 15,57-1-15,-29 0 0,1 0 0,-1 1 16,28-1-16,-27 0 0,-1 0 0,28 1 15,-27-1-15,-1 0 0,-28 0 0</inkml:trace>
  <inkml:trace contextRef="#ctx0" brushRef="#br0" timeOffset="170290">7322 11136 0,'0'-28'16,"28"28"-16,0 0 47,-28 28-32,0 0-15,0 0 16,0 1-16,29 27 0,-29 1 0,0-1 16,0 1-16,0-1 0,0 1 0,0-1 15,0 1-15,0-1 0,0-27 0,0 27 16,-29-28-16,29 1 0,0-1 0,0 28 15,0-27-15,0-1 0,-28 0 16,28 1-16,0-1 0</inkml:trace>
  <inkml:trace contextRef="#ctx0" brushRef="#br0" timeOffset="170573.96">7548 11136 0,'0'-28'0,"0"-1"16,-28 29-16,28-28 16,28 28 30,0 0-30,-28 28-16,28-28 0,1 29 16,-1-29-16,0 0 0,1 0 15,-1 0-15,0 28 0,0-28 0,1 0 16,-1 28-16,0-28 0</inkml:trace>
  <inkml:trace contextRef="#ctx0" brushRef="#br0" timeOffset="170789.84">7689 11475 0,'29'0'47,"-1"0"-47,28 0 15,-27 0-15,-1 0 0,0 0 0,0 0 16,1 0-16,-1 0 0,0 0 16</inkml:trace>
  <inkml:trace contextRef="#ctx0" brushRef="#br0" timeOffset="171407.21">8170 11729 0,'-28'0'16,"28"-28"-16,28 28 62,0 0-46,0 0-16,-28 28 0,29-28 0,-1 0 15,0 0-15,0 0 0,1 29 16,-1-29-16,0 0 0,-28 28 16,29-28-16,-29 28 15,0 0 1,0 1-1,0-1-15,0 0 16,0 0-16,0 1 0,0-1 0,0 29 16,0-29-16,0 28 0,0-27 15,0 27-15,-29 29 0,29-29 0,-28 1 16,0 28-16,-1 0 0,1-29 0,0 29 16,0 0-16,-1-1 0,-27-27 0,28 28 15,-1-29-15,1 1 0,28-1 0,-28-27 16,-1-1-16,29 0 0,0 0 15,-28-28-15,28-56 16,0 28-16,-28-1 0,28-27 0,0-1 16</inkml:trace>
  <inkml:trace contextRef="#ctx0" brushRef="#br0" timeOffset="171574.18">8594 11051 0,'28'0'0,"0"0"16,-28 28-1,0 1 1,29-29-16,-1 56 0,0-56 0</inkml:trace>
  <inkml:trace contextRef="#ctx0" brushRef="#br0" timeOffset="-118766.14">9357 16732 0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47:00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12947 4381 0,'-56'0'15,"28"0"-15,-1 0 0,-27 28 0,27-28 16,-27 28-16,-1 1 0,29-1 15,0 0-15,0 29 0,-1-29 0,1 28 16,28-27-16,-28 27 0,28-28 0,0 29 16,0-29-16,0 0 0,56 29 0,-56-29 15,29 1-15,-1-1 0,28 0 0,-27 0 16,-1-28-16,28 29 0,-27-29 0,27 28 16,1-28-16,-1 0 0,1 0 0,-1-57 15,1 29-15,0 0 0,-1 0 0,-28-1 16,1-27-16,-1 27 0,0-27 0,-28 28 15,0-29-15,0 29 0,-56-29 0,27 29 16,-27 0-16,-1 0 0,1-1 0,-1 1 16,-28 28-16,29-28 0,-29 28 15,28 0-15</inkml:trace>
  <inkml:trace contextRef="#ctx0" brushRef="#br0" timeOffset="2666.14">16792 4466 0,'0'-29'16,"-28"29"-16,-29-28 16,29 28-1,0 0-15,-1 0 16,1 0-16,0 28 16,0 1-16,28 27 15,-29-28-15,1 29 0,28 28 0,-28-29 16,28 1-16,-29 27 0,29-27 0,0 28 15,0-29-15,0 1 0,57-29 0,-29 29 16,1-29-16,27-28 0,1 0 0,-1 0 16,1-28-16,28-1 0,-29-27 0,1 28 15,-1-29-15,1-28 0,-29 0 0,0 29 16,-28-29-16,0 0 0,0 1 0,-85 27 16,29-28-16,-29 29 0,-28-1 0</inkml:trace>
  <inkml:trace contextRef="#ctx0" brushRef="#br0" timeOffset="3216.07">13654 4776 0,'-28'-28'16,"0"0"-16,-1 0 0,29-1 15,-28 29-15,28-28 0,-28 28 0,28-28 16,28 28 0,29 0-16,-29 0 0,28 0 15,1 0-15,28 0 0,0 0 0,28 28 16,-29-28-16,29 28 0,1 1 0,-1-1 16,0 0-16,0 0 0,28 1 15,-28-1-15,29-28 0,-1 0 0,-28 0 16,0 0-16,28 0 0,-56 0 0,0 0 15,-28-28-15,-1 28 0</inkml:trace>
  <inkml:trace contextRef="#ctx0" brushRef="#br0" timeOffset="3615.44">15068 4183 0,'-29'0'15,"-27"-28"-15,-1-1 0,29 1 0,-29 28 16,29-28-16,0 0 0,0 28 0,-1 0 15,1 0-15,85 28 16,-29-28-16,28 28 16,1 0-16,-1 1 0,29-1 15,28 0-15,-28 0 0,28 1 0,0-1 16,-28 0-16,0 0 0,28 1 0,-56-1 16,27 29-16,-27-29 0,-29 28 0,29-27 15,-57 27-15,28 1 0,-28-1 0,0 1 16,0-29-16,-57 28 0,29-27 0,-28 27 15,-1-27-15,1-1 0,-1 0 0,0 0 16,-27 1-16,27-29 0,-28 28 0,29-28 16</inkml:trace>
  <inkml:trace contextRef="#ctx0" brushRef="#br0" timeOffset="4065.57">13739 5342 0,'-28'0'16,"-1"0"-16,1 0 0,0 0 16,0 0-16,-1 0 0,1 0 15,85 0 1,-1 0-16,-28 0 15,57-29-15,-28 29 0,28 0 0,-1 0 16,1 0-16,0 0 0,0 0 0,0 0 16,-1 0-16,29 0 0,1 0 0,-1 0 15,-29 0-15,58 29 0,-29-29 0,0 0 16,28 28-16,-28-28 0,0 0 16,0 28-16,1-28 0,-30 0 0,1 0 15,-28 0-15,-1 0 0,1 0 0,-29 0 16,0 0-16</inkml:trace>
  <inkml:trace contextRef="#ctx0" brushRef="#br0" timeOffset="4682.46">13880 4861 0,'-28'0'0,"0"0"0,-1 0 16,1 0-16,0 0 16,28-28-1,28 28 1,0 0 0,1 0-16,-29 28 15,28-28-15,-28 28 0,28-28 0,-28 29 16,29-29-16,-29 28 15,0 0-15,0 1 16,0-1-16,0 0 0,-29 0 16,29 1-16,-28-1 0,28 0 0,-57 0 15,29 1-15,0-1 0,0 28 16,-1-27-16,1-1 0,0 0 0,0 0 16,28 1-16,-29-29 0,29 28 0,-28 0 15,28 1-15,28-1 31,29-28-31,-29 0 16,29 0-16,-1 0 0,1 28 0,-1-28 16,1 28-16,-1-28 0,1 29 0,-1-29 15,1 28-15,28-28 0,-29 28 0,1-28 16,-1 28-16,1-28 0,-1 29 0,29-29 16,-28 0-16,-1 28 0,-27-28 15,27 0-15,-28 0 0,1 0 16</inkml:trace>
  <inkml:trace contextRef="#ctx0" brushRef="#br0" timeOffset="7732.15">20184 3731 0,'-56'-29'15,"-29"-27"-15,57 28 0,-29-1 0,1 1 16,27 0-16,1 28 0,28 28 16,28 29-16,29-1 0,-1 29 15,58 28-15,-30 0 0,58 28 0,-1 1 16,29 27-16,-1 1 0,1-29 0,-1 29 15,1-29-15,28-28 0,-28 28 0,-29-56 16,29 28-16,-57-28 0,0-28 0,-28 27 16,-1-27-16,-27-29 0</inkml:trace>
  <inkml:trace contextRef="#ctx0" brushRef="#br0" timeOffset="7964.55">21937 3787 0,'0'28'0,"-28"1"0,-29 27 15,1-28-15,-1 29 0,-28 0 0,1-1 16,-1 1-16,0 27 0,0 1 0,0 0 16,0 0-16,-28 0 0,0-1 0,0 1 15,0 28-15,-28-28 0,28 0 0,-29 0 16,29-1-16,0 1 0,0-28 0,0-1 15,57 1-15,-29-29 0,28-28 0</inkml:trace>
  <inkml:trace contextRef="#ctx0" brushRef="#br0" timeOffset="10382.18">22361 7885 0,'-28'0'0,"0"0"16,28-28-16,-29 28 0,1 0 0,0 0 15,-1 0-15,1 0 0,0 0 16,0 0-16,-1 0 16,1 57-16,28-29 15,0 29-15,0-29 0,-28 28 0,28 1 16,0-1-16,0 29 0,0 0 0,56-29 16,-56 1-16,57 0 0,-1-1 0,1-28 15,0 1-15,-1-1 0,29-28 0,-29 0 16,29-28-16,0-29 0,-28 29 0,27-57 15,-27 28-15,-1-27 0,-27-1 16,-1 0-16,-28-28 0,0 28 0,0 0 16,-57 29-16,1-29 0,-1 29 0,-27-1 15,-1 29-15,-28 0 0</inkml:trace>
  <inkml:trace contextRef="#ctx0" brushRef="#br0" timeOffset="11464.74">26601 8083 0,'-28'-28'0,"0"0"16,0 28-16,-1 0 0,1 0 0,-28-28 16,27 28-16,1 0 0,0 0 0,-1 0 15,1 0-15,0 0 0,-29 0 0,29 28 16,0-28-16,0 28 0,-1 0 0,-27 29 15,28-29-15,-1 29 0,1-1 16,0 1-16,28-29 0,-29 28 0,29 1 16,-28 0-16,28-1 0,0-28 0,57 1 15,-29 27-15,0-56 0,29 28 0,-1-28 16,29 0-16,-28 0 0,27 0 0,1-56 16,-28 28-16,28-1 0,-29-27 0,29-1 15,-57 1-15,1-1 0,-1-28 0,-28 29 16,0-1-16,-28 1 0,-1-1 0,-27 1 15,-1 28-15,-28-29 0,29 57 0,-29-28 16,28 28-16</inkml:trace>
  <inkml:trace contextRef="#ctx0" brushRef="#br0" timeOffset="12147.76">30531 8507 0,'-28'0'0,"-29"0"15,29 0-15,0 0 0,-29 0 16,29 0-16,-1 0 0,-27 0 0,28 0 16,-1 0-16,1 29 0,0-29 0,0 28 15,-1 0-15,1 0 0,0 1 16,0 27-16,28-28 0,-29 29 0,1-1 16,28 1-16,-28-1 0,28 1 0,0 0 15,0-1-15,0 1 0,56-29 0,-27 0 16,27 0-16,-28-28 0,29 0 0,28 0 15,-29 0-15,1-28 0,-1-28 0,1 27 16,-1-27-16,-27-1 0,-1 1 0,0-1 16,-28 1-16,0-1 0,0-28 0,0 29 15,-56-1-15,-1 1 0,1-1 0,-1-28 16,-28 29-16</inkml:trace>
  <inkml:trace contextRef="#ctx0" brushRef="#br0" timeOffset="19614.56">23294 7829 0,'0'-28'16,"0"-1"0,0 1-1,0 0 1,28 0-16,29-1 15,-29 1-15,0 28 16,1-28-16,-1 0 0,0-1 0,29 1 16,-1 0-16,1-1 0,-1 1 0,1 0 15,28-29-15,-1 29 0,1-28 0,28 27 16,-28 1-16,28-28 0,0 27 0,0 29 16,0-28-16,-28 28 0,28-28 0,0 28 15,0 0-15,1 56 0,-1-56 0,-29 57 16,1-29-16,0 29 0,0-29 0,-29 28 15,1 1-15,-1-1 0,1-27 0,-29 27 16,1 1-16,27-1 0,-28 29 0,1-28 16,-1-1-16,0 29 0,0-28 0,1 27 15,-1-27-15,0 28 0,0-29 0,1 29 16,27-29-16,-27 1 0,-1 0 16,0-29-16,29 28 0,-29-27 0,0-1 15,0 0-15,1 0 0,-1 1 0,0-29 16,1 28-16,-1-28 0,-56-28 31,-1-1-15,-27 29-16,27-28 0</inkml:trace>
  <inkml:trace contextRef="#ctx0" brushRef="#br0" timeOffset="25447.54">26093 6953 0,'-29'0'0,"29"-29"0,-28 29 16,28 29 15,0-1-31,28 0 16,-28 1-16,29-1 0,-29 28 0,28-27 15,-28 27-15,28 1 0,-28-1 0,0 1 16,0-1-16,28 1 0,-28 28 0,0-29 16,0 1-16,29-1 0,-29 1 0,0-1 15,28 1-15,-28-1 0,28-27 0,0-1 16,-28 0-16,29 0 0,-29 1 15,28-29-15,-28 28 0,28-28 16,-28 28-16,-56-28 16,-1 0-1,29 0-15,0 0 0,-29 0 16,29 28-16,-29-28 0,-27 29 0,27-29 16,0 28-16,-27 0 0,27 0 0,-28-28 15,0 29-15,29-1 0,-1 0 0,-27-28 16,27 28-16,29-28 0,-29 29 0,29-29 15</inkml:trace>
  <inkml:trace contextRef="#ctx0" brushRef="#br0" timeOffset="31763.83">5230 10627 0,'-57'57'0,"1"27"0,-1 1 16,1 28-16,-29-28 0,28 28 15,1 0-15,-1 0 0,1 0 0,-1 29 16,-28-1-16,57 0 0,-28 1 0,-1 27 15,0 1-15,29-1 0,-28-27 0,-1 27 16,29 1-16,-29-29 0,1 29 0,-1-29 16,1 0-16,-1 1 0,1 27 0,-1-27 15,-28-1-15,29 0 0,-1 1 0,-28-1 16,1-28-16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6:07:15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17046 9129 0,'-28'-28'16,"0"28"-1,0 0 1,-1 0-16,29 28 31,0 0-15,29-28-16,-29 29 16,28-29-16,-28 28 0,0 0 15,28-28-15,-28 28 0,0 1 16,28-29-16,-28 28 0,29-28 15,-29 28-15,28-28 0,0 0 16,-28 28-16,28-28 0,1 0 0,-1 0 16,29 0-16,-29 0 0,0-56 0,0 56 15,29-28-15,-29 28 0,29-29 0,-1 1 16,-27 0-16,27 0 0,-28-1 0,29 1 16,-29 28-16,0-28 0,1 28 0,-1-28 15,0 28-15,-28 56 16,0 1-1,0-29-15,0 0 0,0 29 0,0-29 16,0 28-16,0-27 0,0-1 0,0 0 16,28 1-16,29-1 0,-29 0 15,29-28-15,-29 0 16,0 0-16,29 0 0,-1 0 0,1 0 16,0-28-16,-1 28 0,1-57 0,-1 29 15,29 0-15,-29-1 0,1-27 0,0 28 16,-1-1-16,1 1 0,-1 0 0,-28 0 15,1 28-15,-1-29 0,0 29 0,1 0 16,-1 0-16,0 0 16,0 0-16,1 29 0,-1-29 0,0 0 15,0 28-15,1-28 0,-1 28 0,28-28 16,-27 28-16,27-28 0,-27 0 16,27 29-16,1-29 0,-1 28 0,1-28 15,-1 0-15,1 28 0,28-28 0,-29 0 16,29 0-16,-28 0 0,27 0 0,-27-56 15,28 56-15,-1-29 0,1-27 0,-28 28 16,28-1-16,-29-27 0,29 28 0,-28-29 16,27 29-16,-27-29 0,28 29 0,-29 0 15,1-1-15,-1 1 0,-27 28 0,27 0 16,1-28-16,-29 28 0,28 0 0,-27 0 16,-1 0-16,29 0 0,-29 56 0,0-56 15,0 29-15,1-29 0,-1 28 0,0-28 16,0 0-16,1 0 0,-1 28 15,28-28-15,-27 28 0,-1-28 0,0 29 16,29-29-16,-29 28 0,0 0 0,29 1 16,-1-1-16,1-28 0,28 28 0,0 0 15,-1-28-15,1 0 0,0 0 0,28 0 16,0 0-16,-28-28 0,28 28 0,-28-56 16,28 27-16,-28 1 0,0 0 0,-29-29 15,29 29-15,-57 0 0,29-1 0,-29 29 16,0-28-16,-28 0 15,29 28-15,-1 0 16,0 0 0,0 0-1,1 0-15,-29-28 0,28 28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6:33:34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18205 2911 0,'-28'0'15,"28"-28"-15,-28 28 0,28-29 16,0 1 0,-28 28-16,28-28 15,-29 28-15,1-28 16,0 28-16,0 0 15,-1 0-15,29 28 0,-28-28 16,0 56-16,28-27 0,-29-1 0,29 29 16,-28-29-16,28 28 0,0 1 0,-28-1 15,28-27-15,0 27 0,0-28 0,0 1 16,56-1-16,-56 0 0,29-28 0,-1 0 16,0 0-16,1 0 0,-1-28 0,0 0 15,29-1-15,-29-27 0,0 28 0,0-29 16,1 1-16,-1 27 0,0-27 0,-28 28 15,0-29-15,0 29 0,0-1 0,0 1 16,-28 0-16,0 0 0,-1 28 16,-27-29-16,28 29 0,-1 0 0</inkml:trace>
  <inkml:trace contextRef="#ctx0" brushRef="#br0" timeOffset="751.02">18177 3787 0,'28'-28'0,"-28"56"31,0 29-31,0-1 16,0 1-16,29 28 0,-29-1 0,0 1 16,28 28-16,-28 0 0,0 29 0,28-29 15,-28 0-15,0 0 0,0 28 0,0-28 16,0-28-16,0 28 0,0-28 0,0 0 15,0-1-15,29-27 0,-29-1 16,0 1-16,28-29 0,-28 29 0,28-29 16,-28 0-16,28-28 0</inkml:trace>
  <inkml:trace contextRef="#ctx0" brushRef="#br0" timeOffset="1267.65">18234 6190 0,'0'-29'0,"-29"29"15,29-28-15,-28 0 0,28 0 0,-28 28 16,0-29-16,-1 29 0,1 0 16,0 0-1,28 29-15,-28-29 0,28 56 16,-29-28-16,29 29 0,0-1 0,0-27 16,0 27-16,0 1 0,29-1 0,-29 1 15,56-29-15,-28 29 0,1-29 0,-1-28 16,0 28-16,29-28 0,-29 0 0,29 0 15,-29-56-15,28 27 0,-27 1 0,27-28 16,-28-1-16,1 0 0,-29 1 0,28-1 16,-28 1-16,0-1 0,0 29 0,-57-28 15,1 27-15,28 1 0,-29 0 0,29 0 16</inkml:trace>
  <inkml:trace contextRef="#ctx0" brushRef="#br0" timeOffset="2315.28">22813 3052 0,'0'-28'0,"0"0"0,-28 28 15,28-28-15,-28 28 0,28-29 0,-28 29 16,-1 0-16,1 0 16,0 0-16,-1 0 15,1 0-15,0 29 16,0-1-16,-1 0 0,1 29 15,28-29-15,-28 28 0,28 1 16,-28-1-16,28 1 0,0-29 0,0 29 16,0-29-16,56 0 0,-28 1 0,1-29 15,27 0-15,-28 0 0,29 0 0,0-29 16,-29 1-16,28-29 0,-27 29 0,27-28 16,-28 27-16,-28 1 0,29-28 0,-29 27 15,0 1-15,-29 0 0,-27 28 16,-1 0-16,29 0 0</inkml:trace>
  <inkml:trace contextRef="#ctx0" brushRef="#br0" timeOffset="2597.92">22757 3731 0,'0'28'0,"28"-28"15,-28 28-15,0 0 16,0 1-16,28 27 0,-28 1 16,29-1-16,-29 29 0,28 0 0,-28 28 15,28 0-15,-28-28 0,0 56 0,28-28 0,-28 28 16,0 1-16,0-1 0,0-28 0,0 28 16,0 1-16,-28-1 15,28-28-15,0 0 0,-28 0 0,28 0 0,0-28 16,0 0-16,0-29 0,0-27 15,0-1-15,28 0 0,0-28 16,1-56-16</inkml:trace>
  <inkml:trace contextRef="#ctx0" brushRef="#br0" timeOffset="2948.58">22926 6077 0,'0'-29'0,"0"1"0,-28 0 16,-28 0-16,27 28 31,1 0-31,28 56 0,-28-28 0,28 1 16,-28-1-16,28 28 0,-29 1 0,29 28 15,-28-29-15,28 29 0,0-28 0,0-1 16,0 29-16,57-57 0,-57 29 0,28-29 16,0 0-16,29-28 0,-29 28 0,0-28 15,0 0-15,1-56 0,-1-1 0,0 29 16,1-28-16,-1-1 0,-28-28 0,0 29 15,0-29-15,0 0 0</inkml:trace>
  <inkml:trace contextRef="#ctx0" brushRef="#br0" timeOffset="3450.58">18969 2826 0,'-29'0'0,"1"0"16,0 0-16,0 0 16,56 0-16,28 57 15,-27-57-15,27 56 0,29-27 0,0-1 16,28 0-16,-28 0 0,56 1 16,0-1-16,1-28 0,-1 28 0,29-28 15,-1 0-15,1 0 0,0 0 0,-1 0 16,1 0-16,-29-28 0,1 28 0,-1 0 15,-28 0-15,0 0 0</inkml:trace>
  <inkml:trace contextRef="#ctx0" brushRef="#br0" timeOffset="3997.08">19449 6783 0,'0'-28'16,"0"-29"-16,0 29 0,29 0 15,-29 0-15,28-1 0,-28 1 0,56 0 16,-27 0-16,-1-1 0,0 29 0,29 0 16,-1 0-16,1 0 0,28 0 15,-1 0-15,1 0 0,28 29 0,0-29 16,0 0-16,1 0 0,27 0 0,-28 28 0,28-28 15,-28 0-15,0 28 0,29-28 16,-29 28-16,0 1 0,28-29 0,-28 0 16,0 0-16,-28 0 0,28 0 0,-28 0 15</inkml:trace>
  <inkml:trace contextRef="#ctx0" brushRef="#br0" timeOffset="4564.02">18545 3448 0,'0'-28'0,"-29"28"16,86 28-1,-57 0-15,56 1 0,1 27 16,28 1-16,-29 27 0,29-27 0,28 28 15,0-1-15,0 1 0,0 28 0,29-28 16,-1 28-16,1-28 0,27 28 0,1 0 16,-1 0-16,1 0 0,0 0 0,28-28 15,-57 28-15,28-28 0,1 28 16,-29-28-16,1 0 0,-29-1 0,0-27 16,0 28-16,-28-29 0,-29 1 0,29-1 15,-57 1-15,29-29 0,-29 0 0,1 1 16,-29-1-16,28-28 0</inkml:trace>
  <inkml:trace contextRef="#ctx0" brushRef="#br0" timeOffset="5317.77">17386 4466 0,'-29'0'0,"1"-29"16,0 29-1,0 0-15,84 0 16,1 29 0,-29-29-16,0 28 0,29-28 0,-29 28 15,0 0-15,1 1 0,27-29 0,-56 28 16,28 0-16,1 0 0,-29 1 0,28-1 15,-28 28-15,0-27 16,-57-1-16,57 0 0,-56 0 0,28 1 16,-1-29-16,1 28 0,0-28 0,-1 0 15,1 0-15,0 0 16,56 0 0,29 0-1,-29 0-15,29 0 0,-1 0 0,1 0 16,-1 0-16,1 0 0,-1 0 0</inkml:trace>
  <inkml:trace contextRef="#ctx0" brushRef="#br0" timeOffset="6133.61">22700 4098 0,'0'-28'0,"0"0"16,29 28-16,-1 0 31,0 28-31,0-28 0,1 0 15,27 0-15,-28 28 0,29-28 0,0 0 16,-1 0-16,-28 0 0,29 28 0,-1-28 16,1 0-16,-1 0 0,-27 29 0,27-29 15,-27 0-15,-1 28 0,0-28 0,0 28 16,-28 0-16,0 1 16,-28-29-1,28 28-15,-28-28 0,0 28 0,-1 0 16,-27-28-16,27 29 0,1-1 15,-28-28-15,27 28 0,1-28 0,0 0 16,0 29-16,-1-29 0,1 0 16,56 0-1,29 0-15,-29 0 16,0 0-16,1 0 0,-1 0 0,0 0 16,0 0-16,1 0 0,-1 0 0,0 56 15,1-28-15,-29 1 0,28 27 16,-28-28-16,0 1 0,0-1 0,0 28 15,0-27-15,0-1 0,0 0 0,-57 0 16,57 1-16,-28-1 0,28 0 16,-28-28-16,-1 29 0,1-1 0,0 0 15,-29-28-15,29 28 0,0 1 0,-29-1 16,29-28-16</inkml:trace>
  <inkml:trace contextRef="#ctx0" brushRef="#br0" timeOffset="6882.41">20015 2317 0,'0'29'0,"-29"-29"0,29 28 16,-28-28-16,28 28 15,-28-28-15,0 0 16,28 28-16,-29 1 16,1-1-1,28 0-15,-28-28 0,28 29 0,-28-29 16,28 28-16,-29 0 0,1-28 16,28 28-16,28-28 31,29 0-31,-29 0 0,29 0 15,-1 0-15,1 0 0,-1 0 0,29 0 0,-28 29 16,27-29-16,-27 0 0,-1 0 16,29 0-16,-28 0 0,-1 0 0,1 0 15,-29 0-15,29 0 0,-29-29 16,0 29-16</inkml:trace>
  <inkml:trace contextRef="#ctx0" brushRef="#br0" timeOffset="7048.06">20439 2430 0,'-29'0'0,"1"0"16,0 0-16,28 29 31,28-29-31,-28 56 0,28 1 0,-28-29 16,57 29-16,-57-1 0,28 29 0,-28-29 16,29 29-16,-29-28 0,0 28 15,0-1-15,0-27 0,0 28 0,0-29 16</inkml:trace>
  <inkml:trace contextRef="#ctx0" brushRef="#br0" timeOffset="8016.33">20721 6811 0,'29'0'15,"-29"-28"-15,28 28 31,0 0-31,1 0 16,-1 28-16,0-28 0,29 29 16,-29-29-16,0 28 0,0 0 0,1 0 15,-1 1-15,0-1 0,-28 0 16,0 1-16,0-1 0,-28 0 16,28 29-16,-57-29 0,1 0 0,28 0 15,-29 1-15,29-1 0,-29 0 0,29 0 16,-29-28-16,29 29 0,0-29 0,0 28 15,-1-28-15,58 0 16,27 0 0,1 0-16,-1 0 0,-27 0 15,27-28-15,29 28 0,-29 0 0,1-29 16,-29 29-16</inkml:trace>
  <inkml:trace contextRef="#ctx0" brushRef="#br0" timeOffset="9131.4">20382 4211 0,'0'-28'15,"-56"28"-15,27 0 0,1 0 0,0 0 16,0 0-16,-1 0 0,86 28 31,-29-28-31,0 28 16,29-28-16,-29 29 0,57-1 0,-28-28 16,-1 28-16,1-28 0,-1 28 0,1 1 15,-1-29-15,-27 28 0,-1 0 0,0 1 16,-28-1-16,0 0 0,0 0 15,-28 1-15,28-1 0,-57 0 0,1 0 16,27-28-16,1 29 0,-28-1 0,27-28 16,1 0-16,0 28 0,0-28 0,-1 0 15,1 0-15,0 0 0,28-28 16,28 28 0,-28 28-16,57-28 0,-29 28 15,28 1-15,-27-1 0,27 0 0,-28 0 16,29 1-16,-29-1 0,1 29 0,-1-29 15,-28 28-15,0-27 0,0 27 0,0 1 16,0-1-16,-57 1 0,29-1 16,0 1-16,-1-1 0,1 1 0,-28-1 15,27-27-15,-27 27 0,28-28 0,-1 1 16</inkml:trace>
  <inkml:trace contextRef="#ctx0" brushRef="#br0" timeOffset="10099.02">17301 2063 0,'-57'0'15,"57"28"-15,-28-28 0,28 29 16,-28-1-16,28 0 15,0 0-15,0 1 0,0-1 16,0 0-16,28 0 16,-28 29-16</inkml:trace>
  <inkml:trace contextRef="#ctx0" brushRef="#br0" timeOffset="10284.16">17131 3505 0,'0'56'0,"0"29"0,0-29 0,-56 29 16,56-28-16,-57 27 0,57 1 0,-28 0 16,28-28-16,0 27 0,0-27 0,0 28 15,0-29-15,28 1 0,-28-1 16,57 1-16,-57-1 0,28 29 0,-28-28 16,0-1-16,0 29 0</inkml:trace>
  <inkml:trace contextRef="#ctx0" brushRef="#br0" timeOffset="10447.68">17188 6755 0,'0'85'0,"0"-1"16,-29-27-16,29 28 0,-28-29 0,28 1 16,0-1-16,0 1 0,0-29 0,0 29 15,28-29-15,29 28 0,-29-27 0,29-1 16,-1-28-16,-27 28 0,27 1 0,1-1 15,-29-28-15</inkml:trace>
  <inkml:trace contextRef="#ctx0" brushRef="#br0" timeOffset="10600.02">18149 8281 0,'28'0'0,"0"-28"16,1 0-16,-1-1 15,0 29-15,1-28 0,-1 0 0,0 0 16,29-29-16,-29 29 0</inkml:trace>
  <inkml:trace contextRef="#ctx0" brushRef="#br0" timeOffset="10780.5">19364 7122 0,'0'-28'16,"0"0"-16,0 0 15,0-1-15,0 1 0,0 0 0,0-1 16,29-27-16,-29 28 0,56-29 0,-56 1 16,29-1-16</inkml:trace>
  <inkml:trace contextRef="#ctx0" brushRef="#br0" timeOffset="10981.26">19506 4663 0,'-57'-56'0,"29"-1"0,0 1 0,28-1 15,-29 29-15,1-29 0,28 1 0,-28-1 16,28 1-16,0-1 0,0 1 0,0-1 15,0 1-15,0-1 0,0 1 0,-28-29 16,28 28-16,0 1 0,-29-1 16,1 1-16</inkml:trace>
  <inkml:trace contextRef="#ctx0" brushRef="#br0" timeOffset="11165.87">18573 2035 0,'-57'-28'0,"29"-1"0,-28 29 0,-1-28 15,1 0-15,27 28 0,-27-29 0,27 29 16,1-28-16,-28 0 0,27 0 0,1 28 16,0-29-16,0 1 0,-1 0 0,1 28 15,0-28-15,-1 28 0</inkml:trace>
  <inkml:trace contextRef="#ctx0" brushRef="#br0" timeOffset="11314">17442 1583 0,'-28'0'16,"0"28"-16,-29-28 0,29 28 0,-29-28 16,1 28-16,27-28 0,1 29 0,0-29 15,0 0-15,28 28 16,56 0-16</inkml:trace>
  <inkml:trace contextRef="#ctx0" brushRef="#br0" timeOffset="11900.29">22389 2261 0,'-28'0'16,"28"28"0,-28-28-16,28 28 0,0 1 15,0 27-15,0-28 0,-28 29 0,28 0 16,0-1-16,-29 1 0,29 27 16,-28-27-16</inkml:trace>
  <inkml:trace contextRef="#ctx0" brushRef="#br0" timeOffset="12082.11">21767 4833 0,'0'56'0,"0"29"15,0 0-15,0 0 0,0-29 0,0 29 16,29 28-16,-29-28 0,56-28 0,-56 27 16,57 1-16,-29-28 0,0 27 0,1-27 15,-1 0-15,0-1 0,0 1 0,1-1 16,-29 29-16,28-29 0,-28 29 0,28-28 15,-28 28-15</inkml:trace>
  <inkml:trace contextRef="#ctx0" brushRef="#br0" timeOffset="12267.6">22700 7885 0,'29'57'16,"-1"-29"-16,-28 1 0,56-1 0,-27 0 15,-1-28-15,0 28 0,0-28 0,1 0 16,-1 0-16,29 0 0,-29 0 0,0-28 16,29 28-16,-29-28 0,28 28 0,1-28 15,-29 28-15,29-29 0,-1 29 0,1-28 16,-1 0-16,1-1 0</inkml:trace>
  <inkml:trace contextRef="#ctx0" brushRef="#br0" timeOffset="12448.14">24877 5229 0,'28'-57'0,"-28"-28"0,29 29 0,-29-29 0,0 28 16,0-27-16,0 27 0,0-28 0,0 29 15,0-29-15,-29 0 0,29 0 0,-56 1 16,27-29-16,1 28 0,0 0 0,-29-28 15,1 28-15</inkml:trace>
  <inkml:trace contextRef="#ctx0" brushRef="#br0" timeOffset="12648.44">23379 2233 0,'-29'0'0,"1"0"16,0 0-16,0 0 0,-1 0 0,1 0 16,0 0-16,0 0 0,-1 0 0,1 0 15,0 0-15,0 0 0,-1 0 16,1 28-16,0-28 0</inkml:trace>
  <inkml:trace contextRef="#ctx0" brushRef="#br0" timeOffset="12780.55">22191 2176 0,'-28'0'0,"28"28"0,-56-28 15,27 29-15,1-29 0,0 0 16</inkml:trace>
  <inkml:trace contextRef="#ctx0" brushRef="#br0" timeOffset="13682.38">16509 763 0,'0'-57'0,"0"29"0,0 0 0,0 0 16,-28 28-16,28-29 0,-28 29 0,28-28 16,-29 28-16,1 28 31,28 1-31,0-1 15,0 0-15,-28 29 0,28-29 0,0 28 16,-28-27-16,28 27 0,-29 1 0,1-29 16,28 29-16,-28-29 0,0 28 0,-1-27 15,29-1-15,-28 0 0,0 0 0,28 1 16,-28-1-16,56-28 47,57 28-32,-57-28-15,28 28 16,29-28-16,-28 29 0,28-29 0,-1 0 16,29 0-16,-28 0 0,28 0 0,-28 0 15,0-29-15,0 29 0,0-28 0,-29 28 16,1-28-16,-1 28 0,-28-28 0,1 28 16,-29-29-16,-29 29 15,1 0-15,-28 0 0,27 0 0,-27 0 16,-1 29-16,1-29 0</inkml:trace>
  <inkml:trace contextRef="#ctx0" brushRef="#br0" timeOffset="14333.47">24566 1441 0,'-56'0'15,"56"29"-15,-29-29 16,29 56-16,-28-28 0,28 29 0,0-1 16,0-27-16,0 55 0,0-27 0,0-1 15,0 29-15,0 0 0,0-28 0,28 27 16,-28 1-16,0 0 0,0-29 15,0 29-15,0-28 0,0-1 0,0 1 16</inkml:trace>
  <inkml:trace contextRef="#ctx0" brushRef="#br0" timeOffset="14697.9">24594 1413 0,'-28'-28'16,"0"28"-16,0-29 0,-1 29 15,1 0-15,0 0 16,28 29-16,56-1 16,-27 0-16,-1 1 0,28-1 0,-27 28 15,27-27-15,1-1 0,-1-28 0,1 28 16,-1 0-16,-27 1 0,27-1 0,-28 0 16,-28 0-16,0 1 0,0-1 15,-28 0-15,-28 0 0,27 1 0,-27-1 16,-1 0-16,1 1 0,-29-1 0,28-28 15,1 0-15,-1 0 0,1 0 0,-1 0 16,29 0-16,0-28 0,-1 28 16,29-29-16,57 29 15,-29 29 1,29-1-16,-29 28 0,57-27 0,-29 27 16,29 1-16,0-1 0,0 1 0,0-1 15,-1 1-15,-27-1 0,28 1 0,-29-1 16,1 1-16,-1-1 0,1 1 0,-29-29 15,0 29-15,1-1 0</inkml:trace>
  <inkml:trace contextRef="#ctx0" brushRef="#br0" timeOffset="14858.59">25923 3052 0,'28'0'15</inkml:trace>
  <inkml:trace contextRef="#ctx0" brushRef="#br0" timeOffset="23049.29">28609 4918 0,'28'0'0,"0"0"16,0 0-1,1 0 17,-58 28-1,1 0-31,28 1 0,-56-1 15,27 28-15,1-27 0,0 27 0,28 1 16,-29-29-16,1 0 0,28 0 0,0 1 16,0-1-16,0 0 0,28-28 15,29 0-15,-29 28 16,1-28-16,-1 0 0,28 0 16,-27 29-16,-1-29 0,-28 28 0,28 0 15,0 29-15,1-29 0,-1 0 0,0 29 16,1-29-16,-1 29 0,0-29 0,0 28 15,1-27-15,-29 27 0,28-27 16,-28 27-16,0-28 0,0 29 0,0-29 16,-28 29-16,-29-29 0,29 28 0,0-27 15,-29 27-15,29-28 0,-29 1 0,1-1 16,-1-28-16,1 28 0,-1-28 0,0 0 16,1 0-16,-1-56 0,1 27 0,-1-27 15,1-1-15,28 1 0</inkml:trace>
  <inkml:trace contextRef="#ctx0" brushRef="#br0" timeOffset="23181.6">28580 4974 0,'57'-28'0,"-29"28"16,0 0-16,1 0 16,-1 0-16,0 28 0,0-28 0,1 29 15,27-29-15,29 28 0,-28-28 0,27 28 16,1 0-16,-28-28 0</inkml:trace>
  <inkml:trace contextRef="#ctx0" brushRef="#br0" timeOffset="23331.28">29909 6218 0,'0'28'0,"0"29"15,-28-1-15,28-28 0,-57 1 0,57-1 16,57-28-1,-29 0-15,0 0 0</inkml:trace>
  <inkml:trace contextRef="#ctx0" brushRef="#br0" timeOffset="31399.37">25866 11164 0,'0'-28'16,"0"0"-16,-28 28 0,0-29 15,0 29-15,28 57 16,0-29-1,0 29-15,28-29 0,-28 28 0,28 1 16,-28-1-16,28 1 0,-28 0 0,0 27 16,0-27-16,0-1 0,0 1 0,0-1 15,0 1-15,0-1 0,0 1 16,0-29-16,0 1 0,0-1 0</inkml:trace>
  <inkml:trace contextRef="#ctx0" brushRef="#br0" timeOffset="31563.59">25923 10966 0,'0'-56'0,"0"-1"16,0 29-16,0-29 0,-57 29 0,57 0 15,0 0-15,-28 28 0,28 28 32,0 28-17,0 1-15,0-29 0,28 29 0,-28-1 16,0 1-16</inkml:trace>
  <inkml:trace contextRef="#ctx0" brushRef="#br0" timeOffset="31997.49">26036 11418 0,'28'0'0,"-28"-28"0,0 56 63,0 1-63,0-1 0,0 0 15,0 1-15,0 27 0,0-28 0,0 1 16,0-1-16,0 0 0,0 0 0,0 1 16,-28-1-16,28 0 0,0 0 0,0 1 15,0-1-15,0 0 16,28-56-1,1-29-15,-29 29 16,56-28-16,-28-1 0,1 1 0,-1 27 16,-28-27-16,28-1 0,-28 1 0,28 27 15,-28 1-15,0 0 0,29 28 0,-29-28 16,0 56 0,0 28-1,28-27-15,-28 27 0,0-27 16,28-1-16,-28 28 0,29-27 15,-29 27-15,28-28 0,-28 1 0,28 27 16,0-28-16,-28 1 0,29-1 0,-1 0 16,-28 0-16,0 1 15,28-29-15</inkml:trace>
  <inkml:trace contextRef="#ctx0" brushRef="#br0" timeOffset="32482.9">27421 11079 0,'0'-28'16,"29"28"-16,-1-28 15,-28 0-15,0-1 16,28 1-16,-28 0 0,0-1 0,0 1 15,0-28-15,0 27 0,0 1 0,0-28 16,0 27-16,0 1 0,-28-28 0,28 27 16,-28 1-16,28 0 0,-29-1 15,1-27-15,0 28 0,-1 28 0,1-29 16,0 1-16,0 0 0,-1 28 0,1 0 16,28-28-16,-28 28 0,0 0 0,-1 56 15,1-28-15,0 29 0,-1-1 16,1 1-16,28 0 0,-28 27 0,0 1 15,28 28-15,0-28 0,0 28 0,0 28 16,0-28-16,0 29 0,0-1 0,0 0 16,28 1-16,-28-1 0,0 0 0,0 1 15,0-1-15,0 0 0,0 1 0,0-1 16,0 0-16,0-28 0,0 0 16,0-28-16,-28 0 0,28 0 0,0 0 15,-29-29-15,29 1 0,0-29 0,0 28 16,0-27-16,-28-29 0,28 28 0,-28-28 15,0 0-15,-1 0 0,1 0 16,0-28-16,0-1 0,-1-27 0,-27-1 16,27 1-16</inkml:trace>
  <inkml:trace contextRef="#ctx0" brushRef="#br0" timeOffset="32647.85">26799 10740 0,'29'0'0,"-29"57"0,0-29 16,0 0-16,0 29 0,56-29 15,1 0-15,-1 1 0,1 27 0,28-28 16,-1 1-16</inkml:trace>
  <inkml:trace contextRef="#ctx0" brushRef="#br0" timeOffset="32780.12">28354 12069 0,'0'28'15,"-56"-28"-15,27 0 0,29-28 16,29 28-16,-1-29 16,28 29-16,-27-28 0</inkml:trace>
  <inkml:trace contextRef="#ctx0" brushRef="#br0" timeOffset="63897.73">10940 12436 0,'0'-28'16,"0"-1"-16,29 1 0,-29 0 16,-29 28-1,29 28 32,0 29-31,0-29-16,0 0 0,-28 29 0,28-29 15,-28 29-15,28 27 0,-29-27 16,29-1-16,-28 1 0,28-1 0,-28 29 16,28-28-16,0-29 0,-28 29 0,28-1 15,0 1-15,0-29 0,0 28 0,0-27 16,0-1-16,0 0 0,0 0 15,28-28-15,0 0 32,-28-28-32,28 28 0,1-28 15,-1 28-15,0-28 0,1-1 16,-1 29-16,28 0 0,-27-28 16,27 28-16,-28 0 0,29-28 0,-1 28 15,1 0-15,0 0 0,-1-28 0,-28 28 16,29 0-16,-1 0 0,1-29 0,-29 29 15,29 0-15,-29 0 0,0 0 0,1 0 16,-1 0-16,-56 0 47,-29 0-47</inkml:trace>
  <inkml:trace contextRef="#ctx0" brushRef="#br0" timeOffset="65279.85">11901 12973 0,'0'-28'0,"0"-1"31,0 86 16,0-29-47,0 1 0,0 27 15,0 1-15,0-29 0,29 28 0,-29 29 16,0-28-16,0-1 0,0 1 0,0-1 16,0-27-16,28 27 0,-28 1 15,0-29-15,0 0 0,28 0 0,-28 1 16,0-1-16,28-28 15,-28-57-15,29 57 0,-29-56 16,28-1-16,-28 29 0,0-57 0,28 29 16,-28-1-16,29 1 0,-29-1 0,0 1 15,0-1-15,0 1 0,0 27 0,0 1 16,0 0-16,0 0 0,0-1 0,0 58 31,0 27-15,0 1-16,0-29 15,0 28-15,0 1 0,0-29 0,0 29 16,0-1-16,0-28 0,0 29 0,0-29 16,28 1-16,-28-1 0,0 0 0,0 0 15,28-28-15,0 0 16,1 0-16,-29-28 0,28 28 0,-28-56 16,28 27-16,0-27 0,-28 27 0,29-27 15,-29 28-15,28-1 0,-28 1 0,0 0 16,0 0-16,0-1 0,28 1 0,-28 0 15,0 56 1,0 29 0,0-29-16,0 0 15,29 0-15,-29 1 0,0-1 16,28 0-16,-28 0 0,0 1 0,28-29 16,-28 28-16</inkml:trace>
  <inkml:trace contextRef="#ctx0" brushRef="#br0" timeOffset="65745.14">12806 13369 0,'0'-29'15,"0"1"1,0 0-16,0 0 16,0-1-16,0 1 15,-28 28 1,-1 0 0,1 0-16,0 0 0,28 28 15,-28-28-15,-1 29 0,29-1 0,-28 0 16,28 0-16,-28 1 0,28-1 0,0 0 15,0 29-15,0-29 0,0 0 0,0 1 16,0-1-16,28-28 16,0 0-16,1 0 15,-1-28-15,0 28 0,0-29 16,-28 1-16,29 0 0,-1-1 0,0-27 16,1 28-16,-1-1 0,-28 1 15,28 28-15,-28-28 0,0 84 31,0-27-31,0-1 0,28 0 16,-28 29-16,0-29 0,0 0 0,0 1 16,0-1-16,29-28 0,-29 28 0,0 0 15,28-28-15</inkml:trace>
  <inkml:trace contextRef="#ctx0" brushRef="#br0" timeOffset="65978.6">13230 13199 0,'28'28'47,"29"1"-32,-57-1-15,28 0 0,0 0 16,1-28-16,-1 29 0,0 27 0,0-28 15,1 1-15,-1-1 0,-28 0 0,28 1 16,1-1-16,-29 0 0,28-28 0</inkml:trace>
  <inkml:trace contextRef="#ctx0" brushRef="#br0" timeOffset="66163.89">13880 13199 0,'0'-28'15,"-56"28"-15,27 0 16,-27 0-16,28 0 16,-1 0-16,29 28 0,-28-28 15,0 28-15,28 1 0,-28-1 0,-1 28 16,1-27-16,0-1 0,-29 28 0,29 1 0,0 0 16,-1-1-16,-27 1 0,28-29 0,-1 28 15</inkml:trace>
  <inkml:trace contextRef="#ctx0" brushRef="#br0" timeOffset="66577.36">14983 12549 0,'0'-28'0,"28"28"15,-28-28-15,0-1 16,-57 29 0,29 0-16,0 0 15,0 29-15,-1-29 0,1 0 16,-28 28-16,27-28 0,1 28 0,0 0 15,0-28-15,-29 29 0,29-29 0,28 28 16,-29-28-16,1 28 0,0-28 16,84 28 15,1-28-31,0 0 16,-29 29-16,0-1 0,29-28 15,-1 28-15,-28 0 0,29 1 0,-1-1 16,-27 0-16,-1 0 0,29 1 0,-29-1 15</inkml:trace>
  <inkml:trace contextRef="#ctx0" brushRef="#br0" timeOffset="66745.69">14587 13143 0,'-28'0'16,"28"28"-16,56-28 31,-27 0-31,-1 0 0,28 0 0,1 28 16,-1-28-16,29 0 0,-28 0 0,-1 0 15</inkml:trace>
  <inkml:trace contextRef="#ctx0" brushRef="#br0" timeOffset="67196.55">16481 12916 0,'28'-28'0,"-28"0"15,29 0-15,-1-29 0,-28 29 0,28-29 16,-28 29-16,28 0 0,-28-29 0,0 29 15,0 0-15,0 0 0,0-1 0,0 1 16,-28 0-16,28-1 0,-56 1 0,27 0 16,1 28-16,-29-28 0,1 28 0,28 0 15,-29 0-15,1 0 0,27 0 0,-27 56 16,-1-56-16,29 57 0,0-29 0,-1 29 16,1-1-16,0 1 0,28-1 0,0 1 15,0 27-15,0-27 0,28-1 16,-28 1-16,57 0 0,-1-29 0,1 0 15,-29 0-15,29-28 0,-1 29 0,1-29 16,-1 0-16,1 0 0,-1-57 0,-27 29 0,27 0 16,1-1-16,-29 1 0,0 0 0,0-1 15,-28 58 1,-28-1-16,28 29 16,0-29-16,-28 28 0,28 1 15,0-1-15,-28 1 0,28 28 0,0-29 16,0 1-16,0-1 0</inkml:trace>
  <inkml:trace contextRef="#ctx0" brushRef="#br0" timeOffset="67946.97">10912 14782 0,'0'-28'0,"0"-1"0,0 1 16,0 85 15,0-29-31,0 0 0,0 29 16,0-1-16,28 29 0,-28 0 0,0 28 16,0-28-16,57-1 0,-57 29 0,28-28 15,-28 0-15,28 0 0,1-29 0,-1 1 16,0-1-16,0 1 0,-28-29 0,29 1 15</inkml:trace>
  <inkml:trace contextRef="#ctx0" brushRef="#br0" timeOffset="68396.32">11082 14584 0,'28'-28'16,"-28"0"-16,0-1 16,28 29-16,0 0 15,1 0-15,-1 0 16,0 0-16,0 29 0,1-1 16,-1-28-16,0 28 0,1 0 0,-1-28 15,-28 29-15,28-1 0,-28 0 16,28 0-16,-28 1 0,0-1 15,0 0-15,0 0 0,29 1 0,-29-1 16,0 0-16,0 0 0,0 1 0,0-1 16,-29 0-16,29 1 0,-56-1 15,56 0-15,-28 0 0,-1-28 0,1 29 16,28-1-16,-28-28 0,-1 28 0,1-28 16,0 0-16,0 0 0,-1 0 15,1 0-15,85 0 31,-29 0-15,0 0-16,0 0 0,1 57 0,27-57 16,-27 28-16,27 0 0,-28-28 0,29 28 15,-1 1-15,-27-1 0,27 0 0,1 0 16,-1 1-16,1-1 0,-29-28 0,29 28 16</inkml:trace>
  <inkml:trace contextRef="#ctx0" brushRef="#br0" timeOffset="69162.32">12410 15178 0,'0'-29'0,"0"1"15,0 56 17,0 29-32,0-29 0,0 0 15,0 29-15,0-29 0,0 29 0,0-29 16,29 28-16,-29-27 0,0 27 16,0-27-16,0-1 0,0 0 0,0 29 15,0-29-15,0 0 0,0 0 0,28 1 16,-28-1-16,0 0 15,0-84 1,0 27-16,0 1 0,28-28 0,-28 27 16,0-27-16,0-29 0,0 28 0,0 1 15,0-1-15,0 29 0,0-28 0,0 27 16,0 1-16,0 0 16,0 56 15,28-28-16,-28 57-15,29-29 0,-29 0 0,28 29 16,-28-29-16,28 0 0,-28 29 0,0-29 16,0 29-16,28-29 0,-28 0 0,0 0 15,0 1-15,0-1 0,29-28 0,-29 28 16,28-28-16,0 0 16,-28-28-16,28 28 0,-28-57 0,29 29 15,-29 0-15,28-29 0,-28 29 0,28-29 16,-28 1-16,0 28 0,0-1 0,0 1 15,0 0-15,0 0 16,0 56 15,0 28-31,29-27 16,-29-1-16,28 0 0,-28 0 0,28 1 16,-28-1-16,28 0 0,-28 1 0</inkml:trace>
  <inkml:trace contextRef="#ctx0" brushRef="#br0" timeOffset="69610.69">13371 15319 0,'0'-28'16,"29"28"-1,-29-29-15,0 1 0,0 0 16,0 0-16,0-1 0,0 1 16,0 0-16,0 0 15,0-1-15,-29 29 0,1-28 16,-28 28-16,27 0 16,1 0-16,0 0 0,0 28 0,-1 29 15,1-29-15,0 0 0,28 1 16,-29 27-16,29 1 0,-28-1 0,28-28 15,0 29-15,0-29 0,0 29 16,0-29-16,57 0 0,-29-28 16,0 29-16,29-29 0,-29 0 0,0 0 15,29-57-15,-29 57 0,0-28 0,29-1 16,-29 1-16,0 0 0,1 0 0,-1-1 16,-28 1-16,28 0 0,-28 0 15,0 56 16,0 28-31,0-27 0,0-1 16,0 0-16,0 0 0,0 1 0,0 27 16,0-27-16,0-1 0,0 0 0</inkml:trace>
  <inkml:trace contextRef="#ctx0" brushRef="#br0" timeOffset="69859.87">13795 15036 0,'0'29'32,"57"-29"-32,-57 28 15,28 0-15,1 0 0,-1 1 0,0-1 16,0 0-16,1 0 0,27 1 0,-28-1 15,1 28-15,-1-27 0,0-1 0,0 0 16,-28 0-16,29-28 0,-1 29 16,0-29-16</inkml:trace>
  <inkml:trace contextRef="#ctx0" brushRef="#br0" timeOffset="70044.24">14446 15008 0,'0'-28'0,"-29"-1"15,1 29-15,0 0 16,-29 0-16,57 29 16,-28-29-16,0 28 0,-1 29 15,1-29-15,0 0 0,0 29 16,-1-29-16,1 28 0,0 1 0,0-1 16,-1 1-16,1-1 0,-28 1 0,27 0 15,29-1-15,-28-28 0</inkml:trace>
  <inkml:trace contextRef="#ctx0" brushRef="#br0" timeOffset="70645.86">15492 14471 0,'28'0'15,"-28"-28"-15,-57 28 63,57 28-63,-28-28 0,0 0 15,0 28-15,-1-28 0,1 0 0,-29 29 16,29-29-16,-28 0 0,27 0 0,-27 28 16,28-28-16,-29 28 0,29-28 0,-1 0 15,1 0-15,0 28 0,0-28 0,56 0 31,-28 29-15,56-29-16,-27 0 0,-1 0 16,29 28-16,-29-28 0,0 28 0,29-28 15,-29 28-15,0 1 0,0-29 0,1 28 16,27 0-16,-27 0 0,-29 1 0,28-1 16,0 0-16</inkml:trace>
  <inkml:trace contextRef="#ctx0" brushRef="#br0" timeOffset="70829.78">15096 15234 0,'-28'28'0,"-1"-28"15,1 0-15,28 29 16,28-1 0,29 0-16,-1-28 15,-27 28-15,-1 1 0,28-1 0,-27-28 16,27 28-16,-27 0 0,-1 1 15,28-1-15</inkml:trace>
  <inkml:trace contextRef="#ctx0" brushRef="#br0" timeOffset="72712.99">16227 13849 0,'0'-28'0,"0"0"16,-29 28 0,29-29-16,-28 29 15,28-28-15,-28 28 0,0 0 16,28-28-16,0 56 47,0 29-47,28-29 15,-28 0-15,28 29 0,-28-1 0,28 29 16,1-28-16,-29 27 0,0 1 0,28 0 16,-28 0-16,28 0 0,-28 28 0,0-29 15,28 29-15,-28 0 0,0-28 0,29 28 16,-29-28-16,0 0 0,28 0 0,-28-1 15,0-27-15,28 0 0,-28-29 0,0 0 16,28-28-16,-28 28 0,0-84 16,29-1-1,-29 1-15,0-1 0,28-28 0,0 1 16,-28-29-16,29 28 0,-29-28 0,28 28 16,0-28-16,-28 28 0,28 0 0,1 29 15,-29-1-15,28 29 0,0 0 0,0 28 16,1 28-1,-1 0-15,0 29 0,29-29 0,-29 29 16,29-1-16,-29 1 0,28-1 0,-27-28 16,27 29-16,-28-1 0,1 1 0,-1-29 15,-28 29-15,28-1 0,-28 1 16,0-29-16,0 29 0,0-29 0,0 28 16,-56-27-16,27 27 0,1-28 0,0 1 15,-29-1-15,1 0 0,-1-28 0,1 29 16,-29-29-16,28 0 0,1 0 0,-29 0 15,29-29-15,-29 29 0</inkml:trace>
  <inkml:trace contextRef="#ctx0" brushRef="#br0" timeOffset="72846.21">17555 15432 0,'0'28'0,"0"0"15,-56-28-15,56-28 16,28 28-16,-28-56 16</inkml:trace>
  <inkml:trace contextRef="#ctx0" brushRef="#br0" timeOffset="88859.77">21089 8790 0,'0'28'15,"-28"0"-15,28 1 0,-57-1 0,57 0 16,-28 0-16,28 29 0,-28-29 0,28 1 16,0-1-16,0 0 0,0 0 15,0 1-15,0-1 0,28-28 16,0 0-16,0-28 15,29 28-15,-29-57 0,0 29 0,29 0 16,-29-29-16,29 29 0,-29-29 0,29 29 16,-29-29-16,28 1 0,1 28 0,-29-29 15,29 29-15,-29 28 0,29-28 0,-29 28 16,0 0-16,0 0 0,1 56 0,-1-28 16,0 1-16,0 27 0,1-28 0,-1 29 15,0-29-15,1 29 0,-1-1 16,0-27-16,29 27 0,-29-28 0,0 1 15,29-1-15,-1 0 0,1-28 0,28 0 16,-29 0-16,29 0 0,0-28 0,28 0 16,-28-29-16,28 1 0,0-1 0,0 0 15,0 1-15,0-29 0,0 29 0,0-1 16,-28 29-16,0-29 0,-29 29 0,29 28 16,-57 0-16,29 0 0,-1 0 0,-27 0 15,-1 28-15,0-28 0,29 57 0,-29-29 16,0 0-16,29 29 0,-29-29 0,0 0 15,29 1-15,0-1 0,-29 0 0,28 0 16,1 1-16,28-1 0,-29-28 16,1 0-16,28 28 0,-1-28 0,1 0 15,0 0-15,0 0 0,0 0 0,-1-28 0,1 28 16,-28-28-16,-1 28 0,1-57 0,-1 57 16,-27-28-16,27 28 0,-28-28 0,1-1 15,-1 29-15,-28-28 0,28 0 0,1 28 16,-1-28-16,0 28 0,0-29 0,1 29 15,-1 0-15,0 0 16,0 0 0,-28 29-16</inkml:trace>
  <inkml:trace contextRef="#ctx0" brushRef="#br0" timeOffset="91263">19930 10797 0,'0'-29'0,"-28"29"15,56 29 1,0-29-16,29 56 0,-1-28 15,1 29-15,-1 28 0,29-29 0,0 29 16,0 0-16,0 0 0,-1 28 16,1-28-16,0-1 0,0-27 0,0 28 15,-29-29-15,1 1 0,-1-1 0,1 1 16,-29-29-16,0 0 0,1 1 0</inkml:trace>
  <inkml:trace contextRef="#ctx0" brushRef="#br0" timeOffset="91492.27">21174 11277 0,'-29'-28'0,"1"0"0,0-1 0,0 29 0,-1-28 16,1 28-16,0 0 0,0 0 16,-1 28-16,1-28 0,0 57 15,0-29-15,-1 0 0,1 1 0,-29 27 16,29 1-16,-28-1 0,27 1 0,-27-1 15,-1 29-15,29-28 0,-29-1 0,29 29 16,0-29-16,0 1 0,-1-29 0,1 29 16,28-29-16,0 0 0</inkml:trace>
  <inkml:trace contextRef="#ctx0" brushRef="#br0" timeOffset="91828.8">21174 11871 0,'0'-29'31,"-29"-27"-31,29 28 16,0-1-16,57 1 15,-57 0-15,28 28 0,-28-28 0,57-1 16,-29 29-16,0-28 0,1 28 15,-1 0-15,0 0 0,0 0 0,1 28 16,-1 29-16,-28-29 16,0 0-16,28 1 0,-28-1 15,0 0-15,0 0 0,0 1 0,0-1 16,0 0-16,0 0 0,0 1 0,0-1 16,0 0-16,0 29 0,0-29 0,0 0 15,0 1-15,0-1 0,29 0 16,-29 0-16,28-28 0,0 0 0,0 0 15,1 0-15</inkml:trace>
  <inkml:trace contextRef="#ctx0" brushRef="#br0" timeOffset="91977.09">21683 11192 0,'-29'0'15,"1"-28"-15,0 28 0,0 0 0,-1 0 16,1 0-16,56 0 15,-28 28 1,57-28-16,-1 0 0,-27 29 0,27-29 16,1 0-16</inkml:trace>
  <inkml:trace contextRef="#ctx0" brushRef="#br0" timeOffset="92161.44">22276 11079 0,'-56'0'16,"27"0"-16,1 0 16,28 29-16,-28-29 15,84 28 1,-27-28-16,27 0 0,-27 0 16,-1 28-16,0-28 0,0 28 0,1-28 15</inkml:trace>
  <inkml:trace contextRef="#ctx0" brushRef="#br0" timeOffset="92309.91">22163 11645 0,'-28'28'15,"0"0"-15,28 0 0,-29-28 0,29 29 16,-28-29-16,85 0 16,-1 0-16,1 0 0,-1 0 15,1 0-15,28 0 0,-29 0 0,29-29 16,-29 29-16,1 0 0</inkml:trace>
  <inkml:trace contextRef="#ctx0" brushRef="#br0" timeOffset="92578.35">23237 11164 0,'-28'0'0,"0"0"0,0 57 15,-29-57-15,29 56 0,-29-56 0,29 57 16,0-29-16,-1 0 0,1 0 0,28 29 15,0 0-15,-28-29 0,28 28 0,0-27 16,28 27-16,-28 1 0,57-29 0,-1 28 16,1-27-16,-1-1 0,1 0 0,-1-28 15,1 28-15,28-28 0,-29 0 0,29-56 16,-28-1-16,-1 1 0,1-1 0,-1 1 16,-27-29-16,-1 0 0,-28 29 0,0-29 15,-28 0-15,-29 29 0,0-29 0,-27 28 16,-29 29-16,28 0 0,-57 0 15</inkml:trace>
  <inkml:trace contextRef="#ctx0" brushRef="#br0" timeOffset="93158.66">23266 10203 0,'-29'0'0,"-27"28"0,28-28 16,-1 29-16,1-29 0,0 0 0,0 0 15,-1 0-15,58 0 16,-29-29 0,56 29-16,-28-28 0,29 28 15,-1-28-15,-27 0 0,27 28 0,1-29 16,28 1-16,-29 28 0,1-28 0,-1 0 16,29-1-16,-28 1 0,-1 0 0</inkml:trace>
  <inkml:trace contextRef="#ctx0" brushRef="#br0" timeOffset="93461.4">23520 9525 0,'-56'0'0,"27"0"15,1 0-15,0 0 0,-1-28 0,1 28 16,85-29-1,-29 29-15,29-28 16,-1 28-16,1 0 0,-1-28 0,29 28 16,-28 0-16,27 0 0,-27 0 0,28 0 15,-29 0-15,29 28 0,-28-28 0,-1 28 16,1 1-16,-1-1 0,-28 0 0,1 0 16,-1 29-16,-28-1 0,0 1 0,0-1 15,0 29-15,-57-28 0,29 28 0,0-29 16,-29 29-16,29-29 0,0 1 15,-29-1-15,29-27 0,0-1 0,28 0 16</inkml:trace>
  <inkml:trace contextRef="#ctx0" brushRef="#br0" timeOffset="93826.84">25103 9383 0,'-28'0'0,"0"0"16,-1 57-16,1-57 0,0 28 0,0-28 16,-1 29-16,1-29 0,28 28 15,0 0 1,0 0-16,0 1 0,-28-1 0,28 28 15,0 1-15,-29-1 0,29 1 0,-28-1 16,0 1-16,0 28 0,-1-29 16,29 1-16,-28-29 0,28 29 0,0-1 15,0-28-15,0 1 0,0-1 0,28-28 16,29 28-16,-29-28 0,29 28 0,-29-28 16,57 0-16,-29 0 0,29 0 0,0 0 15,0 0-15,0-56 0,-1 56 0,1 0 16,0 0-16,-28 0 0,-1 0 0,1 0 15,-1 0-15,1 0 0,-29 0 0</inkml:trace>
  <inkml:trace contextRef="#ctx0" brushRef="#br0" timeOffset="94775.78">21456 13651 0,'0'-28'0,"0"0"0,29 28 32,27 0-17,1 0-15,-29 0 0,0 0 16,29 0-16,-29 0 0,29 0 0,-29 0 16,28 28-16</inkml:trace>
  <inkml:trace contextRef="#ctx0" brushRef="#br0" timeOffset="94927.91">21372 14019 0,'-29'0'0,"1"0"15,28 28-15,57-28 16,-1 0-16,1-28 0,-1 28 16,1 0-16,28-28 0,-1 28 0,1-29 15,0 29-15</inkml:trace>
  <inkml:trace contextRef="#ctx0" brushRef="#br0" timeOffset="95128.4">22785 13086 0,'0'-28'16,"-56"28"-16,27 0 0,1 0 15,28 28-15,0 29 16,0-29-16,0 0 0,0 29 0,0-1 15,0 29-15,0-29 0,0 29 0,0 28 16,0-28-16,0 0 0,0 28 0,28-28 16,-28 28-16,0-28 0,29 28 0,-29-29 15</inkml:trace>
  <inkml:trace contextRef="#ctx0" brushRef="#br0" timeOffset="95645.62">23011 14867 0,'-28'-29'0,"0"1"0,-1 0 0,1 28 16,28-28-16,-28 28 0,84 0 15,-27 28 1,27-28-16,-27 28 0,27-28 16,29 28-16,0 1 0,-1-1 0,30 0 15,-30 0-15,29 1 0,-28-1 0,28 0 16,-28 1-16,0-1 0,0 0 0</inkml:trace>
  <inkml:trace contextRef="#ctx0" brushRef="#br0" timeOffset="95926.71">24085 14414 0,'-56'0'0,"-1"0"0,1 0 16,28 0-16,-29 29 0,29-29 0,0 0 15,56 0 1,0 0-16,29 0 0,-29 0 0,28 0 15,1 28-15,-1 0 0,1-28 0,0 29 16,-29-1-16,28 0 0,-27 0 0,27 1 16,-28-1-16,1 0 0,-1 0 0,0 1 15,1-1-15,-29 0 0,0 0 0,0 1 16,0 27-16,-57-28 0,29 29 16,-29 0-16,1-1 0,-29 1 0,0-1 15,28 1-15,-27-1 0,-1 1 0,28-1 16</inkml:trace>
  <inkml:trace contextRef="#ctx0" brushRef="#br0" timeOffset="96360.9">25273 14499 0,'0'-28'0,"-28"28"16,28 57-16,-29-29 16,29 28-16,0-27 0,-28 27 0,28 1 15,0 27-15,0-27 0,0 28 16,28 0-16,-28 28 0,0-29 0,29 29 15,-29 0-15,0 1 0,28-1 0,-28 0 16,28 0-16,0-28 0,-28-1 0,0-27 16</inkml:trace>
  <inkml:trace contextRef="#ctx0" brushRef="#br0" timeOffset="96726.18">25358 14499 0,'0'-56'0,"0"27"0,-29 1 0,-27 28 16,56-28-16,28 28 15,29 0 1,-1 28-16,-28-28 0,1 57 16,27-57-16,-28 28 0,1 0 0,27 1 15,-56-1-15,29 0 0,-1 29 0,-28-29 16,28 0-16,-28 0 0,0 29 0,0-29 15,0 0-15,-56 1 0,56-1 0,-57 0 16,29 0-16,-1-28 0,-27 29 16,28-29-16,-29 28 0,1-28 0,27 0 15,-27 0-15,28 28 0,-29-28 0,29 0 16,-1 0-16,1 29 16,85-1-1,-1 0-15,1 0 0,-29 1 16,29-1-16,-29 0 0,28 29 0,1-29 15,-1 28-15,29 1 0,-28-29 0,28 29 16,-29-29-16,29 29 0,0-29 0,0 0 16</inkml:trace>
  <inkml:trace contextRef="#ctx0" brushRef="#br0" timeOffset="96895.96">27110 15856 0,'0'28'0,"29"-28"31,-1 0 1</inkml:trace>
  <inkml:trace contextRef="#ctx0" brushRef="#br0" timeOffset="101975.19">19478 15375 0,'0'-28'0,"-57"28"16,29 0-16,-1 0 15,1 28-15,0 29 16,28-29-16,0 0 0,0 1 0,0-1 16,0 0-16,0 1 0,0 27 0,56-28 15,-56 1-15,29-1 0,27 0 16,-27 0-16,-1-28 0,28 0 0,1 0 16,-29 0-16,29 0 0,-29-28 0,29-28 15,-29 27-15,0-27 0,-28 28 0,28-29 16,-28 0-16,0 1 0,0-1 0,-56 1 15,28 28-15,-29-29 0,29 29 0,-29 28 16,1-28-16,-1 28 0,1 0 0</inkml:trace>
  <inkml:trace contextRef="#ctx0" brushRef="#br0" timeOffset="102259.26">20015 15602 0,'-29'0'0,"-27"0"16,28 0-16,56 0 16,28 0-1,1 56-15,0-28 0,27 1 0,1 27 16,28 1-16,29-1 0,-29 1 0,28-1 15,-28 1-15,28-29 0,1 29 0,-29-29 16,28 28-16,1-27 0,-29-1 16,0 0-16,0 0 0,0 1 0,-28-29 0,-29 28 15,1 0-15,-1-28 0,1 0 0,-29 0 16</inkml:trace>
  <inkml:trace contextRef="#ctx0" brushRef="#br0" timeOffset="102611.99">22022 15941 0,'0'-29'0,"-28"29"16,-1 0-16,1 0 0,0 0 15,-1 0-15,1 29 0,0-29 0,28 56 16,0-27-16,0-1 16,28 0-16,0-28 0,29 28 0,0-28 15,-1 29-15,1-29 0,27 0 16,1 0-16,0 0 0,0 0 0,-29 0 16,29 0-16,-28 0 0,-1 0 0,-27 0 15,27 0-15,-28 0 0,-28 56 0,29-56 16,-29 28-16,0 1 0,0 27 0,-57-28 15,29 1-15,0 27 0,-29 1 0,29-1 16,-29-27-16,1 27 0,27-28 0,1 1 16,0-1-16,0 0 0,-1 0 0</inkml:trace>
  <inkml:trace contextRef="#ctx0" brushRef="#br0" timeOffset="103326.62">23294 16223 0,'-28'0'0,"-1"0"15,1 0-15,0 0 16,0 0-16,-1 29 0,1-1 15,0 0-15,28 0 16,-28 1-16,28-1 0,0 28 0,0-27 16,0 27-16,0-27 0,0 27 0,28 1 15,-28-29-15,56 28 0,-27 1 0,-1-29 16,0 0-16,0 1 0,29-1 0,-29-28 16,29 0-16,-29 0 0,0 0 0,29 0 15,-29 0-15,-28-28 0,28 28 0,1-57 16,-29 29-16,0 0 0,0-29 0,0 29 15,-57-29-15,57 29 0,-56 0 0</inkml:trace>
  <inkml:trace contextRef="#ctx0" brushRef="#br0" timeOffset="104642.91">20608 15912 0,'-56'-28'0,"28"28"0,-29-28 0,0 28 16,1-28-16,-1 28 0,-27-29 0,27 1 16,1 28-16,-1 0 0,0-28 15,29 28-15,-28 0 0,27-28 0,1 28 16,0 0-16,28-29 16,56 29-16,1 0 15,-1 0-15,1 0 0,28 0 0,28 0 16,0 0-16,0 0 0,28 0 0,1 29 15,-1-29-15,0 28 0,1-28 0,-1 28 16,0 0-16,-27 1 0,-1-1 0,0-28 16,-29 28-16,-27 0 0,0-28 0,-1 29 15,-28-1-15,1-28 0,-29 28 16,-29 1 0,-27-29-16,28 0 0,-29 0 15,0 0-15,-27 0 0,-1 0 0,0 0 16,0 0-16,-28-29 0,0 29 0,0-28 15,0 0-15,0-29 0,0 29 0,0-29 16,-29 29-16,29-28 0,0-1 0,0 1 16,28 27-16,1-27 0,-1 27 0,28 29 15,29-28-15,0 0 0,-1 28 0,58 0 16,-1 56 0,28-56-16,1 29 0,28-29 0,0 56 15,28-56-15,-29 0 0,58 29 16,-29-29-16,0 28 0,28-28 0,-28 28 0,29-28 15,-29 28-15,28 1 0,-28-1 0,0 0 16,29 0-16,-58 29 0,30-29 0,-30 29 16,1-1-16,0 1 0,-28-29 0,-1 29 15,-28-29-15,1 0 0,-1 29 0,0-57 16,-28 28-16,0 0 0,0 0 0,-56-28 16,27 29-16,-27-29 0,-1 0 15,1 0-15,-29 0 0,0 0 16,-28-29-16,0 29 0,0-56 0,0 56 15,0-28-15,0-1 0,0 1 0,-29 0 16,29-29-16,0 29 0,28 0 0,0-29 16,1 29-16,27 0 0,1-1 0,27 1 15,1 0-15,0 28 0,28-28 0,0-1 16,28 29-16,29-28 16,-29 28-16,28 0 0,1-28 0,-1 28 15,29 0-15,0 0 0,0 28 0,0-28 16,28 57-16,0-29 0,0 28 15,0-27-15,28 27 0,-28 1 0,29-29 16,-29 29-16,-28-29 0,28 28 0,-28-27 16,-1-1-16,-27 0 0,-29 0 0,29 1 15,-29-1-15,-28 0 0,28-28 0,-28 28 16,0 1-16,-56-29 16,27 28-16,1-28 0,-28 0 0,-1 0 15,-28 0-15,0 0 0,1 0 0,-1-28 16,0 28-16,-28-29 0,28 1 0,-28 0 15,0-29-15,28 29 0,-28 0 0,28 0 16,0-1-16,1 1 0,27 0 0,1 0 16,27-1-16,1 29 0,0 0 0,0-28 15,84 28 1,1 0 0,-1 0-16,1 0 0,-1 0 0,1 28 15,28-28-15,-1 29 0,1-29 16,0 56-16,28-56 0,-28 28 0,0-28 15,-29 29-15,29-1 0,-28-28 0,-1 0 16,-28 28-16,29-28 0,-29 0 0,0 0 16,1 0-16,-86 0 31,29 0-31,0 0 0</inkml:trace>
  <inkml:trace contextRef="#ctx0" brushRef="#br0" timeOffset="106260.17">19704 16845 0,'-29'28'16,"1"-28"-16,56 0 31,29 0-15,-29 0-16,29 0 0,-29 0 0,29 0 15,-1 0-15,29 0 0,-28-28 0,-1 28 16,1-28-16,27 28 0,-27 0 0,-1 0 16,1-28-16,0 28 0,-29 0 0,28 0 15,-27-29-15,-1 29 0,0 0 16,-56 29-1,-57 27-15,57-28 16,-29 29-16,29-1 0,-29-27 0,1 27 16,-1 1-16,1-29 0,-1 29 0,29-29 15,0 0-15,0 0 0</inkml:trace>
  <inkml:trace contextRef="#ctx0" brushRef="#br0" timeOffset="106709.1">21654 16732 0,'29'-28'0,"-29"0"16,0-1-1,0 1 1,0 0-16,-29 28 0,29-28 16,-28 28-16,28-29 0,-56 1 15,27 28-15,1 0 0,0-28 0,-1 28 16,1 0-16,0 0 0,0 0 0,-1 28 16,1-28-16,0 57 0,0-1 0,-1-28 15,1 29-15,28-1 0,-28 1 0,28-1 16,0-27-16,0 27 0,0 1 0,28-29 15,-28 0-15,57 1 0,-1-29 0,-28 0 16,29 0-16,-1 0 0,-27-57 0,27 57 16,1-28-16,-29-1 0,29 1 0,-29 0 15,0 28-15,-28-28 0,28 28 16,-28-29-16,0 58 31,0 27-31,0-28 0,0 29 16,0-29-16,0 1 0,0-1 0,57 0 15,-29 0-15,0 1 0,1-29 0</inkml:trace>
  <inkml:trace contextRef="#ctx0" brushRef="#br0" timeOffset="112808.51">19704 16789 0,'-29'0'31,"29"28"-15,0 0 0,0 0-16,0 1 15,0-1-15,29 28 0,-29-27 0,0-1 16,0 29-16</inkml:trace>
  <inkml:trace contextRef="#ctx0" brushRef="#br0" timeOffset="112993.54">20241 17863 0,'28'0'0,"0"28"15,1-28-15,-1 28 0,0-28 16,0 28-16,29-28 15,0 0-15,-1 0 0,29 0 0,-29 0 16,29 0-16,0 0 0,0 0 0,0-28 16,-1 28-16,1 0 0,0 0 0</inkml:trace>
  <inkml:trace contextRef="#ctx0" brushRef="#br0" timeOffset="113174.02">23040 17891 0,'28'0'0,"0"28"0,0-28 0,1 0 15,-1 0-15,-28 28 0,28-28 16,0 0-16,29 0 0,-29 0 16,0 0-16,29 0 0,0 0 0,-1 0 15,1 0-15,-29 0 0</inkml:trace>
  <inkml:trace contextRef="#ctx0" brushRef="#br0" timeOffset="113310.31">24396 17750 0,'0'-29'16,"-28"29"-16,0 0 15,56 0 1</inkml:trace>
  <inkml:trace contextRef="#ctx0" brushRef="#br0" timeOffset="113644.21">23661 17043 0,'0'-28'16,"0"56"31,29-28-32,-29 28-15,56-28 0,-56 29 0,29-29 16,-1 56-16,0-56 0</inkml:trace>
  <inkml:trace contextRef="#ctx0" brushRef="#br0" timeOffset="113808.41">24340 17495 0,'28'0'16,"0"0"-1,1 0-15,-1 0 0,0 0 16,1 0-16,27 0 0,-28 0 0,1 0 16,-1 0-16,0 0 0,29 0 0,-29 0 15,0 0-15,0 0 0,1 0 0,-1 29 16</inkml:trace>
  <inkml:trace contextRef="#ctx0" brushRef="#br0" timeOffset="114394.18">25471 16930 0,'-29'-28'0,"1"28"0,0-29 15,0 29-15,-1-28 0,1 28 0,0-28 16,56 28 15,29 0-15,-1 0-16,1-28 0,-1 28 0,1 0 15,28 0-15,-29 0 0,29 0 0,-29 0 16,29 0-16,-28 0 0,-1 0 0,1 0 16,-1 0-16,-27 0 0,-1 0 0,0 0 15,0 0-15,1 0 0,-1 0 16,-85 28 15,57 28-31,0-27 0,-56-1 16,56 0-16,-28 0 0,28 1 0,-29-1 15,1 0-15,28 1 0,0 27 0,-28-28 16,28 1-16,-28-1 0,28 0 0,-29 0 16,1 1-16,28-1 0,-28 0 0,0 0 15,-1 1-15,1-1 0,-29 0 0,29-28 16,0 29-16</inkml:trace>
  <inkml:trace contextRef="#ctx0" brushRef="#br0" timeOffset="114744.17">25838 16958 0,'0'-28'0,"0"0"16,0 56 31,28-28-47,-28 28 16,0 0-16,57 29 0,-57-29 0,0 29 15,28-1-15,1 1 0,-29-1 16,28 29-16,-28-28 0,28-1 0,-28 29 15,28-28-15,-28-1 0,29 1 0,-29-1 16,28 1-16,-28-29 0,28 28 0,-28-27 16,28-1-16</inkml:trace>
  <inkml:trace contextRef="#ctx0" brushRef="#br0" timeOffset="114892.43">26290 17495 0,'29'0'47,"-29"29"-47,56-29 0,-27 28 15,-1-28-15,0 28 0,0-28 0,1 28 16</inkml:trace>
  <inkml:trace contextRef="#ctx0" brushRef="#br0" timeOffset="115325.42">26686 16902 0,'-28'-29'0,"28"58"31,0 27-15,0-28-16,28 29 0,-28-29 0,29 57 16,-29-28-16,56 27 0,-56-27 15,28 28-15,1-29 0,-29 29 0,28 0 16,-28-29-16,28 1 0,0-1 0,-28 1 15,29-1-15</inkml:trace>
  <inkml:trace contextRef="#ctx0" brushRef="#br0" timeOffset="115758.53">26912 16817 0,'-28'0'0,"0"0"0,0 0 0,-1 0 16,86-28 0,-29-1-1,0 29-15,1-28 0,27 28 16,-28 0-16,1 0 0,-1-28 0,0 28 16,29 0-16,-29-28 0,0 28 0,29 0 15,-29 0-15,29 0 0,-29-29 0,0 29 16,29 0-16,-29 0 0,0 0 0,1-28 15,-1 28-15,0 0 16,0 0-16,1 57 0,-1-29 16,-28 0-16,28 29 0,-28-29 15,28 28-15,-28 1 0,29-1 0,-29 1 16,28 0-16,0 27 0,-28 1 0,29-28 16,-29 27-16,28 1 0,0 0 0,-28 0 15,28-29-15,-28 29 0,29-28 0,-29-1 16,28-28-16,-28 29 0,28-29 0,-28 1 15,0-1-15,0-56 16,0-1 0,-28 1-16,28-29 0,-28 1 15,-1-1-15,1 1 0,-28-1 0,27 1 16</inkml:trace>
  <inkml:trace contextRef="#ctx0" brushRef="#br0" timeOffset="115974.89">27110 16986 0,'57'0'47,"-29"0"-32,0 0-15,1 0 0,27 0 0,-28 0 16,1 0-16,-1 0 0,0 0 0,1 0 15,-29 29-15,28-29 0,0 28 0,0 0 16,-28 1-16</inkml:trace>
  <inkml:trace contextRef="#ctx0" brushRef="#br0" timeOffset="116360.93">27336 17269 0,'-28'0'0,"28"28"47,0 1-47,0-1 16,0 0-16,0 0 0,0 1 0,28-1 15,-28 29-15,0-29 0,0 0 0,0 0 16,0 1-16,0-1 16,0 0-16,29-28 15,-1-28 1,-28-29-16,0 29 0,0 0 15,0 0-15,0-1 0,0 1 0,0 0 16,0-1-16,0 1 0,0 0 16,0 0-16,28 28 0,29 0 15,-29 0-15,0 0 16,1 0-16,-1 28 0,0-28 0,0 0 16,29 28-16,-29-28 0,0 0 0,-28 28 15,29-28-15,-1 0 0,-28 29 16,28-29-16,-28 28 15,0 0-15,-56 1 0,27-1 16,1-28-16,0 28 0,0-28 16,-1 28-16,1-28 0</inkml:trace>
  <inkml:trace contextRef="#ctx0" brushRef="#br0" timeOffset="116625.44">28043 16760 0,'0'-28'0,"28"56"47,29 1-47,-29-29 16,29 28-16,-1 0 0,1-28 0,-1 28 15,1-28-15,-1 0 0,1 0 0,0 0 16,-1 0-16,1 0 0,-1 0 0,-28-28 16,29 28-16,-29-28 0,1 28 15,-1-57-15,0 57 0,0-28 0</inkml:trace>
  <inkml:trace contextRef="#ctx0" brushRef="#br0" timeOffset="116909.82">28637 16167 0,'-28'0'0,"28"-28"15,-29 28-15,29 28 47,0 0-47,0 0 0,0 1 16,0-1-16,0 0 0,0 29 0,0-29 15,0 28-15,-28 1 0,28 0 0,0-1 16,-28 29-16,28 0 0,-29-29 0,29 29 16,-28 0-16,28 0 0,-28-1 0,28 1 15,-28-28-15,28 27 0,-29-27 0,29 0 16,0-29-16,0 0 0,0 0 0,-28-28 16</inkml:trace>
  <inkml:trace contextRef="#ctx0" brushRef="#br0" timeOffset="117090.93">28609 17184 0,'0'29'15,"0"-1"-15,0 0 16,0 0-16,0 1 0,0-1 0,0 28 16,28-27-16,-28-1 0,0 29 0,28-29 15,-28 28-15,28-27 0,-28 27 16,0 1-16,0-29 0,0 0 0,29 29 15,-29-29-15,28 0 0,-28 0 0,0 1 0,28-29 16</inkml:trace>
  <inkml:trace contextRef="#ctx0" brushRef="#br0" timeOffset="117291.97">28806 17354 0,'-28'0'0,"0"0"31,28 28-15,56-28-16,1 28 0,-29-28 15,1 0-15,27 0 0,-28 0 0,1 0 16,-1 0-16,0 0 0,0 0 0,1 0 16,-1 0-16,-28-28 15,28 28-15</inkml:trace>
  <inkml:trace contextRef="#ctx0" brushRef="#br0" timeOffset="117477.39">29004 17100 0,'0'-29'15,"-28"29"1,28 29-16,0-1 16,0 28-16,0-27 15,28 27-15,-28-28 0,0 1 0,0 27 16,29-28-16,-29 29 0,0-29 15,0 29-15,0-29 0,0 29 0,0-1 16,0-28-16,0 29 0,0-29 0,-29 29 16</inkml:trace>
  <inkml:trace contextRef="#ctx0" brushRef="#br0" timeOffset="117641.99">28806 17947 0,'-28'0'0,"28"-28"16,57 28-1,-29 0 1,0 0-16,1 0 0,27 0 16,-28 28-16,29-28 0,-1 29 0,-27-29 15,27 28-15,-28-28 0,1 0 0,27 0 16,-27 0-16,-1 0 0</inkml:trace>
  <inkml:trace contextRef="#ctx0" brushRef="#br0" timeOffset="118274">30305 16563 0,'0'28'31,"-29"-28"-31,29 28 16,0 0-16,0 1 0,0-1 15,-28 0-15,28 0 0,0 1 0,-28 27 16,0 1-16,28-1 0,-29 1 0,-27 28 16,28-1-16,-1-27 0,-27 28 15,28-1-15,-29-27 0,29 28 0,-29 0 16,29-29-16,0 1 0,-1-1 0,29-28 16,-28 1-16,28-1 0,0 0 0,28-28 15,1 28 1,-1-28-16,28 0 0,1 0 0,28 0 15,-29 0-15,29 0 0,0 0 0,0 0 16,28 0-16,-28 0 0,-1 0 0,1 0 16,0 0-16,0 0 0,-29 0 0,1 0 15,-1 0-15,1 0 0,0 0 16,-29 0-16,0 0 0,0 0 0</inkml:trace>
  <inkml:trace contextRef="#ctx0" brushRef="#br0" timeOffset="119459.12">31775 17891 0,'0'-28'0,"-57"28"16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6:35:53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11223 11334 0,'0'-29'0,"0"1"47,0 56-16,28-28-15,-28 29-16,0-1 16,0 0-1,28-28-15,-28 28 16,29-28 62,-29 29-78,28-29 0,0 0 16,1 28-16,-1-28 15,0 0-15,0 0 16,1 0-16,-1 0 0,0 0 15,0 0-15,1 0 0,27 0 0,-27 0 16,27-28-16,1 28 0,-1-29 16,1 29-16,27-28 0,-27 28 0,28-28 15,28 28-15,-28-28 0,28-1 0,0 29 16,0-28-16,28 28 0,1-28 0,-1 0 16,0 28-16,29-29 0,28 1 0,-29 0 15,29 28-15,28-28 0,1-1 0,-1 29 16,28-28-16,1 0 0,27 28 0,29-28 15,-28-1-15,28 29 0,28-28 16,0 0-16,1-1 0,-29 29 0,0 0 16,-57-28-16,0 28 0,-56 0 15,-56 0-15,-1 57 0,-56-29 0,0 0 16,-29 1-16,1-1 0,-29 28 0,28-27 16,-27-1-16,-1 0 0,0-28 0,1 28 15,-1 1-15,0-29 0,0 0 0,1 0 16,-1 0-16,0 0 0,0 0 0,1-29 15,-1 29-15,-28-28 0,28 28 0,1-28 16,-1 28-16,0 0 0,0-28 0,1 28 16,-1 0-16,0 0 0,0 0 15,1 0-15,-1 0 0,0 28 0,1-28 16,-1 28-16,0-28 0,0 28 16,1 1-16,-1-29 0,-28 28 0,28-28 15,0 28-15,1 0 16,-1 1-16,0-29 15,0 0 1,1 0 15,-58 0 141,1 0-62,0 0-95,0 0-15,-1-29 0,1 29 16,0 0-16</inkml:trace>
  <inkml:trace contextRef="#ctx0" brushRef="#br0" timeOffset="9431.9">23181 9412 0,'0'-29'0,"28"29"16,-28-28-16,28 28 31,-28 28-31,0 1 16,0-1-16,0 0 0,0 29 15,0-1-15,0-27 0,0 27 0,0 1 16,-28-1-16,28-28 0,0 29 0,0-29 16,-28 29-16,28-29 0,0 0 0,-28 1 15</inkml:trace>
  <inkml:trace contextRef="#ctx0" brushRef="#br0" timeOffset="9881.42">23096 9949 0,'0'-29'0,"0"1"15,0 0 1,28 28-16,29 0 16,-29 0-16,29 0 0,-1-28 15,1 28-15,28 0 0,-1-29 0,29 29 16,1-28-16,-1 28 0,28-28 0,-28 0 15,28 28-15,29-29 0,-29 1 0,1 0 16,27 28-16,1-28 0,0-1 0,-1 1 16,-28 28-16,29-28 0,-29 28 0,29 0 15,-29 0-15,-28 0 0,29 0 0,-1 0 16,-28 0-16,29 28 0,-29-28 0,28 0 16,-28 0-16,0 0 0,0 0 0,-28 0 15,0 0-15,0 0 0,-1 0 0,-27 0 16,0-56-16,-1 56 0,1-29 15,-1 29-15,-28-28 0,1 28 0,27-28 16,-27-1-16,-1 29 0,0-28 0,0 0 16,1 28-16,-1-28 0,0-1 0,0 1 15,1 28-15,-29-28 16,28 28-16,0 0 16,-28-28-16,28 28 15</inkml:trace>
  <inkml:trace contextRef="#ctx0" brushRef="#br0" timeOffset="10131.32">28948 8564 0,'-28'0'0,"-1"0"0,1 0 15,0 0-15,28 28 16,0 29 0,0-29-16,0 0 0,0 29 0,0-1 15,0 29-15,0-29 0,0 29 0,0 0 16,0 0-16,0-29 0,0 29 0</inkml:trace>
  <inkml:trace contextRef="#ctx0" brushRef="#br0" timeOffset="11331.45">24114 9581 0,'0'-28'16,"0"0"-16,28 28 47,-28 28-31,28-28-16,-28 28 0,29 1 15,-29-1-15,28 0 0,-28 29 0,28-1 16,-28 1-16,0-1 0,28 29 0,-28-28 15,0 27-15,0 1 0,0-28 0,0 27 16,0 1-16,0 0 0,0 0 0,0-29 16,0 29-16,0-28 0,0 27 0,0-27 15,0 0-15,0-29 0,0 28 0,29-27 16</inkml:trace>
  <inkml:trace contextRef="#ctx0" brushRef="#br0" timeOffset="11598.17">24312 9694 0,'0'-28'0,"0"-28"0,0 27 15,-29 1-15,1 0 0,0 28 16,0 0-1,-1 28 1,1 0-16,28 1 0,-28-1 16,-1 0-16,1 29 0,0-1 0,0-28 15,-1 29-15,1-1 0,0 1 0,0-29 16,28 29-16,-29-29 0,29 0 16,0 1-16</inkml:trace>
  <inkml:trace contextRef="#ctx0" brushRef="#br0" timeOffset="11750.33">24340 9525 0,'0'-28'15,"0"84"17,0-28-32,56 1 0,-56-1 0,29 28 15,-1 1-15,0-1 0,1 29 16,-1-28-16,0-1 0</inkml:trace>
  <inkml:trace contextRef="#ctx0" brushRef="#br0" timeOffset="12497.57">23435 12436 0,'0'-28'0,"29"28"0,-29 28 62,28 0-46,-28 1-16,0-1 16,28 28-16,-28-27 0,0 27 0,0-28 15,0 29-15,0-1 0</inkml:trace>
  <inkml:trace contextRef="#ctx0" brushRef="#br0" timeOffset="12850.23">23548 12775 0,'-56'0'0,"56"-28"15,85 28 1,-29-28-16,1 28 0,28-29 16,-1 29-16,29-28 0,29 28 0,-29 0 0,56-28 15,-27 28-15,56 0 0,-29 0 0,29 0 16,28 0-16,-28 0 0,28 28 0,-28-28 16,28 57-16,-28-29 0,0 0 0,0-28 15,0 28-15,-28 1 0,-1-1 0,1-28 16,-29 0-16,-28 28 0,29-28 0,-29 0 15,-29 0-15,30 0 0,-30-28 0,1 28 16,-28-28-16,27-1 0,-27-27 16,0 28-16,27-1 0,-55 1 0,27 0 15,1-29-15,-1 29 0,1 28 0,-1-28 16,1 0-16,-1 28 0,1 0 0,-1-29 16,1 29-16</inkml:trace>
  <inkml:trace contextRef="#ctx0" brushRef="#br0" timeOffset="13247.18">29089 11842 0,'0'29'47,"0"27"-47,0-28 0,0 29 16,0 0-16,0-1 0,0 1 0,0-1 15,0 29-15,0-29 0,0 29 0,0 0 16,-28 0-16</inkml:trace>
  <inkml:trace contextRef="#ctx0" brushRef="#br0" timeOffset="17446.15">28411 12295 0,'0'-29'16,"0"58"31,0-1-47,0 0 0,28 0 0,-28 29 15,28 0-15,-28 27 0,28 1 0,1 28 16,-29-28-16,56 28 0,-56 28 0,29-28 15,-29 0-15,28 29 0,-28-29 0,28 28 16,-28-28-16,0 0 0,0 29 16,0-58-16,28 29 0,-28-28 0,0 0 15,0-28-15,0-1 0,29-28 0,-29 1 16</inkml:trace>
  <inkml:trace contextRef="#ctx0" brushRef="#br0" timeOffset="17749.66">28552 12521 0,'-28'0'0,"28"-28"0,-29 28 16,1-29-16,28 1 0,-28 28 0,0 0 15,28-28-15,-29 28 16,1 0 0,28 28-16,-28 0 0,0 1 15,-1 27-15,1-28 0,0 29 0,0-1 16,-1 1-16,1 28 0,0-29 16,-29 1-16,57-1 0,-28-27 0,0 27 15,-1-28-15,29 1 0</inkml:trace>
  <inkml:trace contextRef="#ctx0" brushRef="#br0" timeOffset="17915.16">28411 12351 0,'28'0'16,"-28"28"-16,0 1 0,0-1 15,28 29-15,-28-1 0,28 1 16,1-1-16,-1 1 0,29-1 0,-29 1 15,28 27-15,1-55 0,-29 27 0,29 1 16,-1-29-16,-27 0 0</inkml:trace>
  <inkml:trace contextRef="#ctx0" brushRef="#br0" timeOffset="21499.41">24651 10655 0,'-28'0'16,"56"0"203,0 0-204,0 0-15,1 0 16,-1-28 0,0 28-1,0 0-15,1 0 16,-1 0-16,0 0 15,-28-28-15,29 28 16,-1 0 15,0 0-15,0 0 0,-28-28-16,29 28 0,-1 0 15,0 0-15,-28-29 0,28 29 16,1 0 62,-1 0-62,-28-28-16,28 28 0,1 0 15,-1 0-15</inkml:trace>
  <inkml:trace contextRef="#ctx0" brushRef="#br0" timeOffset="21833.32">25442 10034 0,'-28'0'16,"0"0"-16,0 0 0,-1 0 16,1 0-16,85 0 15,-1 0 1,-28 0-16,29 0 0,-29 0 0,29 0 16,-1 0-16,1 28 0,-29-28 0,29 28 15,-1-28-15,-28 28 0,1 1 0,27-29 16,-56 28-16,29 0 0,-1 0 0,0 1 15,-28-1-15,0 0 16,0 0-16,0 1 0,-28-1 16,28 0-16,-57 0 0,57 1 0,-28-1 15,0 0-15,-1 29 0,1-29 0,-28 29 16,27-29-16</inkml:trace>
  <inkml:trace contextRef="#ctx0" brushRef="#br0" timeOffset="23382.52">28382 13651 0,'-28'0'344,"0"0"-329,0 0-15,-1 0 16,1 0-16,0 0 0,0 0 15,-1 29-15,1-29 0,0 28 0,-1-28 16,-27 28-16,28-28 0,-29 28 0,29-28 16,-29 29-16,1-29 0,27 28 0,-27-28 15,-1 28-15,29-28 0,-28 0 0,27 28 16,1-28-16,0 0 0,0 29 0,-1-29 16,1 0-16,56-29 15,29-27 1</inkml:trace>
  <inkml:trace contextRef="#ctx0" brushRef="#br0" timeOffset="23832.62">27591 13425 0,'-28'0'46,"28"28"-30,-29 1 0,1-29-16,28 28 0,-28 0 15,0 1-15,-1-1 0,1 0 0,0 0 16,-29 1-16,29 27 0,0-28 0,-29 1 16,29 27-16,0-28 0,-1 1 0,1-1 15,0 0-15,-1 1 0,1-29 0,28 28 16,0 0-16,57-28 15,-29 0-15,0 0 0,1 0 0,27 0 16,1 0-16,-1 0 0,1 0 0,-1 0 16,1 0-16,-1 0 0,-27 0 0,27 0 15,-28 28-15,29-28 0,-29 0 0,0 29 16</inkml:trace>
  <inkml:trace contextRef="#ctx0" brushRef="#br0" timeOffset="28149.23">29768 10627 0,'28'0'0,"-28"28"0,0-56 78,0 0-78,0 0 16,0-1-16,0 1 0,-57 0 15,57-1-15,-28 1 0,28 0 16,-28 28-16,0-28 0,-1-1 15,1 29-15,0 0 0,-1 0 0,1 0 16,0 0-16,28 29 0,-28-29 0,-1 56 16,1-28-16,0 1 0,0 27 0,-1 1 15,1-1-15,0 1 0,28 28 0,-29-29 16,29 1-16,0-1 0,0-27 16,0 27-16,0-28 0,0 1 0,29-29 15,-29 28-15,56-28 0,-27 0 0,-1 0 16,0 0-16,0 0 0,1-28 0,-1 28 15,28-57-15,-27 29 0,-1 0 0,0-1 16,1 1-16,-29 0 0,28-1 0,-28 1 16,28 28-16,-28 28 15,0 1 1,0 27-16,0-27 0,0 27 16,0-28-16,0 29 0,0-29 0,0 29 15,0-29-15,0 0 0,0 0 16,0 1-16,0-1 0,0 0 0,28 0 15</inkml:trace>
  <inkml:trace contextRef="#ctx0" brushRef="#br0" timeOffset="28345.47">29909 10797 0,'28'0'31,"1"0"-31,-1 28 16,0-28-16,29 0 0,-29 0 0,0 0 15,29 0-15,-29 28 0,0-28 0,0 0 16,1 28-16,-1-28 0,0 0 0</inkml:trace>
  <inkml:trace contextRef="#ctx0" brushRef="#br0" timeOffset="28545.95">30305 10344 0,'-29'29'16,"1"-29"-16,28 56 0,-28-56 16,28 57-16,0-29 0,0 0 0,0 1 15,0-1-15,0 28 0,0-27 0,28-1 16,-28 28-16,0 1 0,0-1 0,0 1 15,0 0-15,0-1 0,0 1 0,-28-1 16,28 1-16,0-1 0,-57 1 0</inkml:trace>
  <inkml:trace contextRef="#ctx0" brushRef="#br0" timeOffset="29031.46">30757 10005 0,'0'-28'0,"0"0"16,-28-1-16,0 29 15,28 29 1,0 27 0,0-27-16,0 27 0,0 1 0,-29-1 15,29 1-15,0-1 0,-56 29 0,56-29 16,-29 29-16,29 0 0,-28 0 0,0-29 15,0 29-15,28 0 0,-29 0 0,29-29 16,0 1-16,0-1 0,-28-27 0,28 27 16,0-28-16,57-28 15,-29-28-15,-28 0 16,28 0-16,-28-29 0,28 1 16,-28-1-16,29 1 0,-1-1 0,-28 29 15,28-29-15,-28 1 0,29-1 0,-1 29 16,-28 0-16,0-1 0,28 1 0,0 0 15,1 28 1,-1 56-16,-28-27 16,28-1-16,-28 28 0,28-27 15,-28 27-15,0-28 0,29 1 0,-29 27 16,0-27-16,0 27 0,0-28 0,0 1 16,0-1-16,0 28 0,0-27 0,-29-1 15,29 0-15,-56 0 0,56 1 0,-28-1 16,-1 0-16,1 0 0,0-28 0,0 29 15,-1-29-15,1 0 0,-29 0 16,29 0-16,0-29 0</inkml:trace>
  <inkml:trace contextRef="#ctx0" brushRef="#br0" timeOffset="40149.04">19280 13510 0,'0'-28'0,"0"-1"16,-29 29-16,29-28 0,0 0 16,0 0-16,0-1 15,-28 1-15,0 28 16,28-28-16,-28 28 15,-1 0-15,1 0 16,0 0-16,0 0 0,-1 28 16,1-28-16,0 57 0,-1-57 15,1 28-15,0 0 0,0 29 0,-1-29 16,-27 29-16,28-1 0,-1 1 0,1 27 16,0 1-16,-1 0 0,1 0 15,0 0-15,28-1 0,-28 1 0,28 28 16,0-28-16,0 0 0,0 0 0,56-29 15,-56 29-15,57-57 0,-29 29 0,0-29 16,29 0-16,-1-28 0,1 0 0,-29 0 16,57-56-16,-28 27 0,-29-27 0,28-1 15,1 1-15,-29-1 0,0-27 0,1 27 16,-1-28-16,0 0 0,-28 29 0,0-29 0,0 29 16,0-29-16,0 28 0,-56 1 0,56-1 15,-29 1-15,29 27 0,-28-27 16,28 28-16,-28-1 0,28 1 0,-28 0 15</inkml:trace>
  <inkml:trace contextRef="#ctx0" brushRef="#br0" timeOffset="40581.01">20326 13256 0,'0'-29'0,"-57"29"16,57-28-16,-56 28 0,27 0 0,1-28 16,0 28-16,0 0 15,-1 0-15,29 56 16,-28-27-16,28-1 0,0 28 0,0 1 15,-28-1-15,28 29 0,0 0 0,0 28 0,0 0 16,0-28-16,0 28 0,0 0 0,0-28 16,0 0-16,28-1 0,-28 1 0,57 0 15,-29-28-15,0-1 0,29 1 0,-29-1 16</inkml:trace>
  <inkml:trace contextRef="#ctx0" brushRef="#br0" timeOffset="41149.55">20665 14104 0,'0'-29'15,"0"1"-15,-28 0 0,28 0 16,-29-1-16,1 1 0,0 28 15,28-28-15,0 84 32,0-27-32,0-1 0,0 28 0,0 1 0,0-1 15,0 29-15,0-28 0,-28 27 16,28 1-16,0-28 0,-29-1 0,29 1 16,0-1-16,0 1 0,0-29 0,0 0 15,0 1-15,29-29 16,27 0-16,-28-57 0,1 29 15,-1-29-15,0 1 0,0-1 0,1 1 16,-1-29-16,0 28 0,-28-27 0,29 27 16,-1-28-16,-28 29 0,0-1 0,0 1 15,28 28-15,-28-1 0,0 1 0,0 0 16,0 56 0,0 29-1,0-29-15,0 0 0,0 29 16,28-1-16,-28-28 0,29 29 0,-29-29 15,28 29-15,-28-1 0,28-28 0,-28 29 16</inkml:trace>
  <inkml:trace contextRef="#ctx0" brushRef="#br0" timeOffset="41581.21">21513 13340 0,'-28'-28'0,"-29"0"15,29 28-15,28-28 0,-28 28 16,-1 0-16,1 0 0,0 0 15,0 28 1,28 0-16,-29 0 0,29 1 16,-28-1-16,0 0 0,28 29 0,-29-29 15,1 0-15,28 29 0,-28-29 0,0 0 0,28 1 16,-29-1-16,29 0 16,0 0-16,29-28 15,-1 0 1,0 29-16,0-29 0,1 0 15,-1 0-15,0 0 0,29 0 0,-29 0 16,0 0-16,29 28 0,-29-28 0,0 0 16,1 28-16,27-28 0,-27 0 0,-1 0 15,0 0-15,0 0 0,1 0 0,-1 0 16</inkml:trace>
  <inkml:trace contextRef="#ctx0" brushRef="#br0" timeOffset="41761.51">21824 13510 0,'-57'28'15,"29"1"-15,28-1 16,-56 0-16,56 0 0,0 1 0,0-1 16,-29 0-16,29 0 0,0 1 0,0-1 15,0 0-15,0 29 0,0-29 0,0 0 16,0 1-16,0-1 0,0 0 0,29 0 15</inkml:trace>
  <inkml:trace contextRef="#ctx0" brushRef="#br0" timeOffset="42046.09">21994 13114 0,'0'-28'0,"-29"0"0,1 28 16,28-28-16,-28 28 0,28 28 16,56 28-1,-56 1-15,29-29 0,-1 29 16,0 27-16,0-27 0,1 28 0,-1-29 16,0 29-16,-28 28 0,28-28 0,-28 0 15,0 28-15,0-28 0,0 28 0,-28-29 16,28 29-16,-56-28 0,27 28 0,-27-28 15,28 0-15,-29 0 0,29-1 0,-1 1 16,-27-28-16,28-1 0,-1-27 0,1 27 16</inkml:trace>
  <inkml:trace contextRef="#ctx0" brushRef="#br0" timeOffset="43778.68">25669 8733 0,'-29'0'0,"1"0"16,0 0-16,-1-28 0,58 0 31,-1 28-31,0-28 16,29-1-16,-1-27 0,1 28 0,28-29 16,0 0-16,-29-27 0,29 27 15,0-28-15,-1 29 0,1-29 0,0 0 16,0 29-16,0-29 0,0 28 0,-29-27 15,1 27-15,-1 1 0,1 27 0,-29-27 16,0 27-16</inkml:trace>
  <inkml:trace contextRef="#ctx0" brushRef="#br0" timeOffset="44230.83">26573 6840 0,'-28'-29'0,"0"29"16,28-28-16,-29 28 15,58 0 17,27 0-17,1 0-15,-29 28 0,29-28 0,-1 0 16,29 0-16,-29 0 0,29 29 0,0-1 15,0-28-15,0 28 0,-1-28 0,1 28 16,-28 1-16,28-29 0,-29 28 16,1 0-16,-29 1 0,28-1 0,-56 0 15,0 0-15,0 1 0,-28 27 0,0 1 16,-29-1-16,-27 1 0,27 27 0,-28 1 16,0-28-16,1 28 0,-1-1 0,0-27 15,0-1-15</inkml:trace>
  <inkml:trace contextRef="#ctx0" brushRef="#br0" timeOffset="45697.16">27139 5370 0,'0'-28'16,"0"-1"-16,-29 1 0,29 0 16,-28 28-16,28 28 46,-57 29-46,57-1 0,0-28 16,-28 29-16,28-29 0,-56 29 16,27-1-16,1 1 0,28-29 0,-28 29 15,0-1-15,-1-28 0,29 29 0,-28-29 16,0 1-16,28 27 0,-28-28 0,28 1 16,0-1-16,-29-28 0,29 28 0,0-84 234,29 27-218,-29 1-16,28 28 0,-28-28 0,0 0 15,28-1-15,0 1 0,-28 0 0,29-1 16,-1 1-16,-28 0 0,28 0 0,0-1 15,1 1-15,-1 28 0,0-28 0,0 0 16,1 28-16,-1-29 0,0 29 16,-28-28-16,29 28 0,-1 0 15,0 0-15,0 0 16,1 28-16,-1 29 0,0-57 16,0 28-16,1 0 0,-29 1 0,28 27 15,-28-28-15,28 29 0,-28-29 0,0 1 16,0 27-16,0-28 0,0 29 15,0-29-15,0 0 0,0 29 0,0-29 16,-28 0-16,28 1 0,-28-1 0,28 0 16,-29 0-16,29 1 0,-28-29 0,28 28 15,-28 0-15</inkml:trace>
  <inkml:trace contextRef="#ctx0" brushRef="#br0" timeOffset="46096.27">28043 5172 0,'0'-28'16,"0"0"-16,28-1 0,-28 1 0,0 0 15,0 0-15,0-1 0,0 1 16,29 28-1,-1 0 1,-28 28-16,28-28 16,1 29-16,-1-29 0,0 56 0,0-56 15,1 28-15,-1 1 0,0-29 16,0 28-16,-28 0 0,29-28 0,-29 28 16,0 1-16,0-1 0,-57 0 15,57 0-15,-56 1 0,-1-1 0,29-28 16,0 28-16,-29 0 0,29-28 15,-29 29-15,29-1 0,0-28 0,-1 28 16,29 1-16,0-1 16,29-28-16,27 28 15,1-28-15,-1 0 0,1 0 0,-1 0 16,1 0-16,-29 0 0,29 0 0,-29 0 16,0 0-16,0 0 0</inkml:trace>
  <inkml:trace contextRef="#ctx0" brushRef="#br0" timeOffset="97709.51">11562 15262 0,'0'29'15,"57"-29"1,-1 0-1,-27 0-15,-1 0 0,28 0 16,1-29-16,-1 29 0,1-28 0,-1 28 16,1-28-16,0 28 0,-1-28 0,1 28 15,-1 0-15,1 0 0,-1-29 0,29 29 16,-28 0-16,-1-28 0,29 28 16,0 0-16,0-28 0,28 28 0,0-28 15,0 28-15,28 0 0,0-29 0,29 29 16,0-28-16,-1 0 0,1 28 0,28-29 15,0 1-15,28 0 0,0-29 0,28 1 16,-27 28-16,27-29 0,29-28 0,-1 29 16,1-1-16,0-28 0,-1 29 0,1-29 15,0 29-15,0-1 0,-29 29 0,0 0 16,-27-1-16,-1 29 0,0 0 0,-57 29 16,1-1-16,-29 28 0,1 1 15,-57-29-15,28 29 0,-28-1 0,-1 1 16,-27-1-16,-1-27 0,1 27 0,-29-28 15,0 1-15,1-1 0,-1-28 0,-28 28 16,28-28-16,-56-28 31,-29-29-31,57 29 0,-28 0 16,-28 0-16</inkml:trace>
  <inkml:trace contextRef="#ctx0" brushRef="#br0" timeOffset="100091.65">11166 16704 0,'-28'-28'0,"0"-1"0,0 1 16,-1 0-1,1 28-15,28 28 31,28 0-15,-28 1-16,0 27 0,29 1 0,-29-1 16,28 29-16,-28-29 0,28 29 0,-28 0 15,0 28-15,0-28 0,0 0 0,0 0 16,0-29-16,0 29 0,0-29 0,28 1 16,-28-29-16,0 29 0,0-29 0,0 0 15,29-28-15,-29-56 16,28 27-1,-28-27-15,0 28 0,0-29 0,0 1 16,28-1-16,-28 1 0,0 27 0,0-27 16,0 27-16,0 1 0,0 0 0,0 0 15,0-1-15,28 29 0,1 0 16,-1 29 0,0-29-16,-28 56 0,29-56 15,-1 28-15,-28 1 0,28-1 0,-28 29 16,0-29-16,0 0 0,0 29 0,0-29 15,0 28-15,0-27 0,0 27 16,-28-28-16,28 1 0,-28-1 0,28 0 16,-57 0-16,29-28 0,-1 0 0,1 29 15,0-29-15,0 0 0,-1 0 0,1-57 16,0 57-16,0-28 0,28-29 0</inkml:trace>
  <inkml:trace contextRef="#ctx0" brushRef="#br0" timeOffset="100308.55">11817 17467 0,'-29'0'16,"29"28"-16,-56-28 0,28 0 15,28 29 1,56-1-1,-28 0-15,-28 0 0,29 1 16,-29-1-16,28 28 0,0-27 0,-28-1 16,0 0-16,0 29 0,28-29 0</inkml:trace>
  <inkml:trace contextRef="#ctx0" brushRef="#br0" timeOffset="100492.66">11901 16873 0,'-56'0'0,"28"0"16,-1 29-1,29-1-15,-28 0 0,28 0 16,0 1-16,57-29 0,-57 28 16,28 0-16,-28 1 0,28-1 15,0 0-15</inkml:trace>
  <inkml:trace contextRef="#ctx0" brushRef="#br0" timeOffset="100928.95">12608 17269 0,'-28'0'0,"0"0"15,-1-56 17,1 27-17,0 29-15,0 0 16,-1 0-16,1 0 0,0 0 0,-1 0 16,1 0-16,28 29 0,-28-29 0,0 28 15,-1-28-15,29 56 0,-28-56 16,28 29-16,0-1 0,0 0 0,-28 0 15,28 1-15,0-1 0,56-28 16,-56 28-16,29-28 0,-1 29 16,0-29-16,0 0 0,1 0 0,-1 28 15,0-28-15,1 28 0,-1 0 16,0 1-16,-28-1 0,28 0 16,-28 0-16,0 1 0,0-1 0,0 0 15,0 0-15,0 1 0,-28-1 16,28 0-16,-28 0 0,0-28 15,-29 0-15,29 0 16,-1 0-16,29-28 16,-28 28-16,28-28 0,-28 28 0,28-57 0</inkml:trace>
  <inkml:trace contextRef="#ctx0" brushRef="#br0" timeOffset="101307.69">12806 17552 0,'0'28'16,"0"-56"15,57 28-31,-57-57 0,56 29 16,-28 0-16,1-1 0,27 1 0,-28 0 15,29 0-15,-29-1 0,29 1 0,-29 0 16,0 0-16,1-1 0,-1 29 0,-28-28 15,28 28-15,-28-28 0,-56 28 16,-1 0 0,29 0-16,0 0 0,-1 0 15,-27 0-15,27 28 0,1-28 16,0 28-16,0 1 0,-1-1 0,1 0 16,28 0-16,-28 29 0,28-29 0,0 0 15,0 29-15,-28-29 0,28 29 0,0-1 16,0-27-16,0-1 0,0 28 0,0-27 15,0-1-15,56 0 0,-56 0 0,28 1 16,29-1-16,-29-28 0,0 0 0,29 0 16,-29 0-16,29 0 0,-1-57 0</inkml:trace>
  <inkml:trace contextRef="#ctx0" brushRef="#br0" timeOffset="101525.3">13541 16817 0,'0'-28'0,"0"-1"0,0 1 16,0 85 15,57-57-31,-57 56 0,28-28 0,-28 1 16,28 27-16,-28 1 0,28-1 15,-28 1-15,29-1 0,-29 1 0,0 28 0,28-29 16,-28 1-16,0 28 0,28-29 0,-28 1 15,0-29-15,0 28 0,28-27 0,-28-1 16</inkml:trace>
  <inkml:trace contextRef="#ctx0" brushRef="#br0" timeOffset="101693.63">13400 17326 0,'-29'-29'0,"1"29"0,0 0 16,0 0-16,84 0 15,-28 29 1,29-29-16,-1 0 0,1 0 0,28 0 16,-29 0-16,29 0 0,0 0 0,-28 0 15,27 0-15,1 0 0,-28 0 0</inkml:trace>
  <inkml:trace contextRef="#ctx0" brushRef="#br0" timeOffset="102441.1">16170 16308 0,'-56'0'15,"27"0"1,1 28-16,0-28 0,-1 29 0,1-1 16,0 0-16,0 0 0,28 1 0,-29-1 15,1 0-15,0 1 0,0 27 0,28-28 16,-29 29-16,1-1 0,0 1 0,-1-1 15,1 1-15,0 28 0,0-29 0,-1 29 16,1-28-16,0-1 0,0 1 0,28-29 16,-29 28-16,29-27 0</inkml:trace>
  <inkml:trace contextRef="#ctx0" brushRef="#br0" timeOffset="102609.4">15718 16958 0,'0'-28'0,"0"84"15,0 1 1,0-29-16,0 1 0,-29 27 16,29-28-16,0 29 0,0-29 0,0 29 15,0-1-15,0 1 0,0-1 0,0 1 16,0-1-16,0 1 0,0-1 0,29 1 16,-29-29-16,28 0 0,-28 1 0</inkml:trace>
  <inkml:trace contextRef="#ctx0" brushRef="#br0" timeOffset="102809.93">15972 17100 0,'0'-29'0,"-28"29"0,28-28 16,-28 28-16,28-28 15,56 28 1,-28-29-16,1 29 0,27-28 15,1 0-15,-1 0 0,1-1 0,-1 1 16,29 0-16,-28 28 0,-1-28 0,1-1 16,-29 1-16,29 0 0,-29 28 0,0-28 15</inkml:trace>
  <inkml:trace contextRef="#ctx0" brushRef="#br0" timeOffset="103025.44">16509 16421 0,'-28'-28'0,"0"28"0,-1-28 15,1 28-15,0 0 16,28 28 0,0 28-16,0-27 15,0-1-15,0 0 0,0 1 0,0 27 16,0 1-16,0-29 0,0 28 0,0 1 16,0-1-16,0 1 0,0-1 0,0 1 15,-28 0-15,28-1 0,-29 1 0,29-1 16,-28 1-16,28-1 0,0 1 0,-28-1 15,28-27-15,0-1 0</inkml:trace>
  <inkml:trace contextRef="#ctx0" brushRef="#br0" timeOffset="103290.94">16679 16958 0,'0'28'0,"-28"-28"0,28 29 15,-29 27-15,29-27 16,0-1-16,0 0 16,0 0-16,0 1 15,29-1-15,-29 0 0,28 0 0,-28 29 16,28-29-16,-28 0 0,28 1 16,-28 27-16,29-27 0,-29-1 0,28 0 15,0 0-15,1-28 0,-1 0 16,0 0-16,0 0 0,1-28 15,-1 28-15,0-56 0,0 27 16,1 1-16,-29 0 0,28-29 0,0 29 16</inkml:trace>
  <inkml:trace contextRef="#ctx0" brushRef="#br0" timeOffset="103525.29">16933 16195 0,'0'28'0,"0"1"0,0-1 16,29 0-1,-1 0-15,0 1 16,-28-1-16,28-28 0,1 28 0,-1 0 15</inkml:trace>
  <inkml:trace contextRef="#ctx0" brushRef="#br0" timeOffset="104544.53">11986 16873 0,'28'-28'16,"-28"0"-1,0 56 32,0 0-31,0 1-16,29-1 16,-29 28-16,28-27 0,-28-1 0,28 29 15,-28-1-15,29 1 0,-29-1 0,28 1 16,-28-1-16,28 1 0,-28-1 0,0 1 15,28 28-15,-28-29 0,0 1 16,0-29-16,0 28 0,29 1 0,-29-29 16,0 0-16</inkml:trace>
  <inkml:trace contextRef="#ctx0" brushRef="#br0" timeOffset="104825.42">11958 17439 0,'28'0'47,"29"0"-47,-1 0 16,-27 0-16,-1 0 0,28 0 15,-27 0-15,27 0 0,-28-29 0,29 29 16,0 0-16,-1-28 0</inkml:trace>
  <inkml:trace contextRef="#ctx0" brushRef="#br0" timeOffset="107757.52">17753 16421 0,'0'28'47,"0"1"-32,28-1-15,-28 0 0,0 1 16,0 27-16,0-28 0,0 29 0,0-1 16,0 1-16,0-1 0,-28 1 0,28-1 15,-56 1-15,56 0 0,-29-1 0,1 1 16,0-29-16,0 0 0,-1 29 0,1-29 16,0 0-16,-1-28 15,29-56-15,0 27 16,0 1-16</inkml:trace>
  <inkml:trace contextRef="#ctx0" brushRef="#br0" timeOffset="107943.24">17668 16760 0,'29'0'0,"-29"29"16,0-1-16,0 28 16,0-27-16,-29-1 15,29 0-15,0 0 0,0 1 16,0-1-16,0 29 0,0-29 15,0 0-15,0 0 0,0 29 0,29-29 16,-29 29-16,28-1 0,-28-28 0,28 1 16,0 27-16,1-27 0,-1-1 15</inkml:trace>
  <inkml:trace contextRef="#ctx0" brushRef="#br0" timeOffset="108242.21">18629 16647 0,'-28'0'31,"28"29"-15,-28-1-16,0 0 16,-1 0-16,1 1 0,0-1 0,0 0 15,-29 29-15,29-29 0,0 28 0,-1-27 16,1 27-16,-29 1 0,29-29 0,0 29 16,0-29-16,-1 0 0,1 0 0,0 1 15,0-1-15,-1-28 0</inkml:trace>
  <inkml:trace contextRef="#ctx0" brushRef="#br0" timeOffset="108827.59">18234 16478 0,'-29'0'0,"1"0"15,28 28-15,-28-28 0,-29 28 16,57 1-16,0-1 15,-28-28-15,28 28 0,0 0 16,0 1 0,0-1-16,28-28 15,-28 28-15,29-28 16,-29 28-16,0 1 47,0-1-16,0 0-15,0 0-1,28-28 1,-28 29-16,0-1 0,0 0 16,0 0-16,28-28 0,-28 29 0,0-1 15,0 0-15,28 29 0,-28-29 0,0 0 16,29 29-16,-29-29 0,0 29 0,28-29 15,-28 28-15,0-27 0,28 27 0,-28-27 16,29-1-16,-1 28 0,0-27 0,0-1 16,1 0-16,27-28 0,-28 28 0,29-28 15,-1 0-15,-27 0 0,27 0 16,29-28-16,-28 28 0,-1-56 0,1 27 16,-1 1-16,29 0 0,-57-29 0,29 29 15,-1 0-15,-27-1 0,-1-27 0,0 28 16,0 28-16,-28-29 0,0 1 0,29 0 15,-29 0-15,-57-1 16,29 1-16,28 0 0,-28-29 16,-1 29-16,1-29 0,0 1 0,-29-1 15,29 1-15,0-1 0</inkml:trace>
  <inkml:trace contextRef="#ctx0" brushRef="#br0" timeOffset="109710.12">20213 16534 0,'0'-28'0,"-29"28"16,1 0-16,28-28 0,28-1 31,29 29-16,-29 0-15,0 0 0,1 0 16,27 29-16,-28-29 0,1 56 0,27-27 16,-27-1-16,-1 0 0,0 0 0,0 29 15,-28-29-15,29 29 0,-29-1 16,0 1-16,0-1 0,0 1 0,-57-1 16,57 1-16,-56-29 0,27 29 0,1-1 0,0-28 15,-1 1-15,1 27 0,0-28 16,0-28-16,28 29 0,-29-29 0,29 28 15,29-28 1,27 0 0,1-28-16,-29 28 0,29-29 0,-1 29 15,1-28-15,-1 28 0,-28-28 0,29 0 16</inkml:trace>
  <inkml:trace contextRef="#ctx0" brushRef="#br0" timeOffset="109890.35">21061 16930 0,'-29'0'0,"1"28"0,0-28 16,0 0-16,84-28 16,1 0-1,-29 28-15,28-29 0,-27 29 16,27-28-16,-27 28 0,-1 0 0</inkml:trace>
  <inkml:trace contextRef="#ctx0" brushRef="#br0" timeOffset="110391.62">21965 16449 0,'29'0'0,"-29"-28"16,28 0-16,-28 0 15,0-1-15,0 1 16,0 0-16,-28 0 15,-1-1-15,-27 29 16,27 0-16,1 0 0,-28 0 16,27 0-16,-27 0 0,28 29 0,-29-29 15,1 28-15,27 0 0,1 0 0,-29 1 16,29 27-16,28-28 0,-28 1 16,28-1-16,0 29 0,0-29 0,0 0 15,28 0-15,-28 1 0,57-1 0,-29-28 16,29 28-16,-29 0 0,28-28 0,1 29 15,-1-29-15,-27 28 0,27 0 0,-28 0 16,1 1-16,27-1 0,-56 28 0,29-27 16,-1 27-16,-28 1 0,0-1 0,0-27 15,0 27-15,0 1 0,0-1 0,-28-28 16,28 29-16,-29-29 0,29 1 0,-28-1 16,0 0-16,-1-28 0,1 28 15,0-28-15,0 0 0,-29 0 0,29 0 16,0 0-16,-1 0 0,1 0 0,0-28 15</inkml:trace>
  <inkml:trace contextRef="#ctx0" brushRef="#br0" timeOffset="110744.32">22333 16421 0,'0'-28'0,"0"0"16,0 56 15,0 28-31,0-27 15,-28-1-15,28 0 0,0 29 0,0-1 16,0 1-16,-29-1 0,1 29 16,28 0-16,-28 0 0,-1 0 0,1 28 15,0-29-15,28 1 0,-28 0 0,-1 0 16,29-29-16,0 1 0,0-1 0,0-27 16,0-1-16,29-28 0,-1 0 15,0-28-15</inkml:trace>
  <inkml:trace contextRef="#ctx0" brushRef="#br0" timeOffset="110957.78">22361 16591 0,'0'-28'15,"0"-1"-15,0 1 16,0 56 0,0 29-16,28-29 15,-28 0-15,29 29 0,-29-1 0,28-27 16,-28 27-16,28 29 0,0-29 0,-28 1 15,29 28-15,-29-29 0,28 29 0,0-28 16,-28 27-16,28-27 0,-28 28 0,29 0 16,-1-29-16,-28 1 0,28-1 15,-28 1-15,29-29 0,-1 0 0,-28 0 16,0 1-16,28-29 0</inkml:trace>
  <inkml:trace contextRef="#ctx0" brushRef="#br0" timeOffset="111142.16">22191 17241 0,'-28'28'0,"28"0"16,0 1-16,28-29 16,29 0-16,-29 0 15,1 0-15,-1 0 0,0 0 0,0 0 16,1 0-16,-1 0 0,0-29 0</inkml:trace>
  <inkml:trace contextRef="#ctx0" brushRef="#br0" timeOffset="111426.98">22644 16421 0,'28'0'31,"29"0"-15,-29 0-16,0 0 0,0 0 15,29 28-15,-29-28 0,0 0 0,1 0 16,-1 0-16,0 29 0,1-29 15,-1 28-15,0-28 0,0 0 0,1 28 16,-1-28-16</inkml:trace>
  <inkml:trace contextRef="#ctx0" brushRef="#br0" timeOffset="111643.73">22955 16534 0,'0'29'16,"0"-1"-16,0 0 0,0 0 0,0 1 16,0-1-16,0 0 0,28 0 0,-28 1 15,28-1-15,-28 28 0,29-27 0,-29 27 16,0 1-16,0-1 0,28 29 0,-28-28 16,0 27-16,0 1 0,0 0 0,28 0 15,-28 0-15,0-1 0,0 1 0,0 0 16,28-29-16,-28 29 0,0-56 0</inkml:trace>
  <inkml:trace contextRef="#ctx0" brushRef="#br0" timeOffset="111893.16">23775 17665 0,'0'28'15,"28"-28"-15,-28 28 16,28-28-16</inkml:trace>
  <inkml:trace contextRef="#ctx0" brushRef="#br0" timeOffset="115390.9">25923 15743 0,'-28'0'0,"-1"0"0,1 0 15,56 0 32,1 28-47,-1-28 16,0 28-16,1-28 0,-1 29 0,0-29 15,0 28-15,1-28 0,-1 28 0,0-28 16,0 28-16,1 1 0,-1-29 0,-28 28 16,28 0-16,-28 1 0,0-1 15,0 28-15,0-27 0,0-1 0,-28 28 16,28 1-16,-57-29 0,29 29 0,0-1 15,-29-28-15,29 29 0,-28 0 0,27-29 16,-27 28-16,27-27 0,-27 27 0,28-28 16,-29 1-16,29-1 0,0-28 0,-1 28 15,29 0-15,-28-28 0,85 0 16,-1-28 0,1 28-16,-1-28 0,1 28 0,-1-28 15,1 28-15,-1-29 0,1 29 0,28-28 16,-29 28-16,1 0 0,-1 0 15,1 0-15,-1 0 0,1 0 0</inkml:trace>
  <inkml:trace contextRef="#ctx0" brushRef="#br0" timeOffset="115591.36">26517 16506 0,'28'0'32,"28"0"-17,-27 0-15,27-28 0,-27 28 16,27 0-16,1 0 0,-1-29 0,1 29 16,-29 0-16</inkml:trace>
  <inkml:trace contextRef="#ctx0" brushRef="#br0" timeOffset="116108">27647 15856 0,'29'0'16,"-29"-28"-16,-29 28 63,1 0-63,0 0 15,0 28-15,-1-28 0,1 0 0,0 0 16,-29 0-16,29 0 0,0 0 0,-1 0 15,1 0-15,0 28 0,0-28 16,-1 0-16,1 28 0,0-28 16,28 29-16,0-1 15,0 0-15,28-28 0,-28 29 16,57-29-16,-29 28 0,0 0 0,0 0 16,29 1-16,-29-1 0,29 0 0,-29 29 15,0-29-15,1 28 0,-1-27 0,0 27 16,0 1-16,-28-29 0,29 29 15,-29-1-15,0 1 0,0-1 0,0 1 16,-57-1-16,57 1 0,-28-29 0,0 28 16,-29-27-16,29-1 0,0 0 0,-29 1 15,29-29-15,-29 28 0,29-28 0,-29 0 16,29 0-16,0 0 0,0-57 0,-1 57 16,1-56-16,0 27 0,28 1 0</inkml:trace>
  <inkml:trace contextRef="#ctx0" brushRef="#br0" timeOffset="116442.7">28071 15969 0,'0'28'47,"0"1"-47,0-1 0,-28 0 16,28 0-16,0 1 0,0-1 0,0 28 15,-28-27-15,28 27 0,-28 1 0,28-1 16,-29 1-16,29 28 0,-28-29 0,28 29 15,-28-29-15,28 1 0,-28 28 0,28-29 16,0 1-16,-29-29 0,29 0 16,0 1-16,0-1 0</inkml:trace>
  <inkml:trace contextRef="#ctx0" brushRef="#br0" timeOffset="116656.63">28156 15941 0,'0'56'16,"29"-27"0,-29-1-16,0 28 0,0-27 15,28-1-15,0 28 0,-28-27 0,28 27 16,1 1-16,-1-1 0,0 1 0,-28-1 16,28 1-16,1 28 0,-1-29 0,-28 29 15,28-29-15,-28 29 0,28-28 0,-28-1 16,29 1-16,-29-1 0,28 1 0,-28-29 15,0 0-15,28-28 0,-28 29 0,0-1 16</inkml:trace>
  <inkml:trace contextRef="#ctx0" brushRef="#br0" timeOffset="116824.68">28015 16534 0,'-28'0'0,"-1"0"0,29 29 15,29-29 1,-29 28-16,28-28 16,28 0-16,-27 0 0,-1 0 15,29 0-15,-29 0 0,0 0 16,29 0-16</inkml:trace>
  <inkml:trace contextRef="#ctx0" brushRef="#br0" timeOffset="117142.13">28722 15884 0,'-29'0'0,"29"-28"15,-28 28-15,0 0 0,0-28 0,-1-1 16,1 29-16,85 0 31,-29 0-31,0 0 16,29 0-16,-29 0 0,28 0 16,1 0-16,-29 0 0,29 0 0,-1 29 15,-27-29-15,27 0 0,-28 28 0,29-28 16,-29 0-16,0 28 0,1-28 0</inkml:trace>
  <inkml:trace contextRef="#ctx0" brushRef="#br0" timeOffset="117374.51">28976 15912 0,'-28'0'15,"0"0"-15,28 29 16,0-1-1,56 0-15,-56 1 0,28-1 16,-28 0-16,57 0 0,-57 29 0,28-1 16,-28 1-16,28-1 0,-28 1 0,0 28 15,0-29-15,0 29 0,0-28 0,0 27 16,0 1-16,0-28 0,0 27 0,0-27 16,0 0-16,0-1 0,0-28 0,0 29 15,0-29-15,0 0 0</inkml:trace>
  <inkml:trace contextRef="#ctx0" brushRef="#br0" timeOffset="120059.52">30644 16534 0,'-28'0'16,"28"-28"218,-29 28-218,29-28 0,0-1 265,0 1-266,0 0-15,0 0 0,29 28 16,-29-29-16,0 1 0,28 0 0,-28 0 16,0-1-16,0 1 0,0 0 15,0 0-15,0-1 0,0 1 16,-28 28 15,-1 28-15,29 1-1,0-1-15,0 0 0,0 29 16,0-29-16,0 28 0,-28 1 16,28-29-16,0 29 0,0-1 0,0 1 15,0-1-15,0 29 0,0-28 0,0-1 16,0 29-16,57-29 0,-57 1 0,0 28 16,0-29-16,0 1 0,0-1 0,0-27 15,0 27-15,28-28 0,-28 1 0,0-1 16,0 0-16,0 1 15,0-58 1,0-27 0,-28 27-16,28 1 0</inkml:trace>
  <inkml:trace contextRef="#ctx0" brushRef="#br0" timeOffset="120260.65">30192 16732 0,'28'0'47,"0"0"-47,0 0 15,1 0-15,-1-28 0,0 28 0,1 0 16,27-28-16,-28 28 0,29 0 0,-29 0 16,29 0-16,-29 0 0,29 0 0,-29 0 0,28 0 15,-27 0-15,27 0 0,-28 0 0,1 0 16,-1 28-16,0-28 0</inkml:trace>
  <inkml:trace contextRef="#ctx0" brushRef="#br0" timeOffset="120742.11">31153 16676 0,'0'28'15,"0"-56"17,0-1-17,-28 29 17,28-28-32,-29 28 0,-27 0 15,27 0-15,1 0 16,28 28-16,-28-28 0,28 57 0,-28-29 15,-1 0-15,29 1 0,-28 27 0,28-28 16,0 29-16,0-1 0,0-27 0,0 27 16,0-27-16,0 27 0,28-28 0,-28 1 15,57-29-15,-57 28 0,28-28 0,0 0 16,1 0-16,-1 0 0,0 0 0,1-28 16,-1 28-16,0-57 0,0 1 15,-28 27-15,29 1 0,-29 0 16,0-29-16,0 29 0,0 0 0,0-1 15,0 1-15,-29 28 0,1 0 32,28 28-32,0 1 15,0 27-15,0-28 16,0 1-16,0-1 0,0 0 0,0 1 16,0-1-16,28 0 0,-28 0 0,0 1 15,0-1-15</inkml:trace>
  <inkml:trace contextRef="#ctx0" brushRef="#br0" timeOffset="121107.96">31436 16930 0,'0'28'31,"0"0"-31,0 1 0,0-1 16,0 0-16,0 1 0,28-29 15,-28 28-15,0 28 0,0-27 0,0-1 16,0 0-16,0 0 0,0 1 0,28-1 16,-28 0-16,0-56 31,0 0-16,0-1-15,0 1 0,0-28 16,0-1-16,0 1 0,0 27 0,0-27 16,0-1-16,0 1 0,0 27 0,0-27 15,28 28-15,-28-1 0,0 1 16,0 0-16,29 28 16,-29 56-16</inkml:trace>
  <inkml:trace contextRef="#ctx0" brushRef="#br0" timeOffset="121475.23">31831 16817 0,'-28'0'0,"28"28"16,0 0-1,0 1-15,28-1 16,-28 0-16,0 0 0,29 1 16,-29-1-16,28 0 0,-28 29 0,28-29 15,-28 0-15,28 29 0,-28-1 0,29 1 16,-29-29-16,0 29 0,28-1 15,-28 29-15,0-28 0,0-1 0,0 1 16,28-1-16,-28 1 0,0-1 0,0 1 16,0-29-16,0 29 0,0-29 0,28 0 15,-28 0-15,0 1 0,0-58 16,-56 1 0,56-28-16,-28 27 0,28-27 0,-57-1 15</inkml:trace>
  <inkml:trace contextRef="#ctx0" brushRef="#br0" timeOffset="121641.65">31633 16449 0,'29'0'0,"-1"29"0,0-29 15,-28 28-15,28-28 0,1 28 0,-1 1 16,0-29-16,1 28 0,-1-28 0,0 28 15,0-28-15</inkml:trace>
  <inkml:trace contextRef="#ctx0" brushRef="#br0" timeOffset="122091.28">32566 16902 0,'-28'-29'0,"0"1"16,28 0-16,-29 0 15,29-1-15,0 1 16,-28 0-16,0 0 16,0 28-16,-1 0 15,1 0-15,0 0 0,28 28 16,-28-28-16,-1 56 0,29-27 15,-28-1-15,28 28 0,0-27 0,0 27 16,0 1-16,-28-29 0,28 29 0,0-1 16,0-28-16,0 1 0,0-1 0,0 0 15,56 0-15,-27-28 0,27 0 16,-28-28-16,1 28 16,-29-28-16,28 0 0,-28-1 0,28 1 15,-28 0-15,0-29 0,28 29 0,-28 0 16,0-1-16,0 58 47,0-1-47,0 0 0,0 1 0,0-1 15,29 28-15,-29-27 0,0 27 0,28-28 16,-28 29-16,28-29 0,-28 0 0,29 1 16,-29-1-16</inkml:trace>
  <inkml:trace contextRef="#ctx0" brushRef="#br0" timeOffset="122493.33">32821 16817 0,'0'-28'16,"28"28"-1,0 56 1,-28-28-1,29-28-15,-29 29 0,0-1 0,0 0 16,0 29-16,0-29 0,0 0 0,0 1 16,0 27-16,0-28 0,0 29 0,0-29 15,0 0-15,0 29 0,0-29 0,0 0 16,0 1-16,0-1 0,0 0 16,28-84-1,-28 27-15,0 1 16,0-28-16,28 27 0,-28-27 0,0-1 15,0 29-15,0-28 0,0 27 0,0 1 16,28 0-16,-28-1 0,29 29 16,-29 29-16,28-29 15,-28 56-15,28-27 0,-28-1 16,0 28-16,28-27 0,-28-1 0,29 28 0,-29-27 16,0-1-16,28 28 0,-28-27 15,0 27-15,0-27 0,0 27 0,0-28 16</inkml:trace>
  <inkml:trace contextRef="#ctx0" brushRef="#br0" timeOffset="127622.53">27676 17806 0,'0'-28'15,"-29"28"1,58 0 15,-1 0-15,-28 28 0,0-56 374</inkml:trace>
  <inkml:trace contextRef="#ctx0" brushRef="#br0" timeOffset="128326.43">27732 18287 0,'0'28'0,"28"-28"0,-28-28 62,0-1-62,0 1 16,0 0-16,0 0 16,-28-1-16,28 1 15,-28 0-15,0 0 16,-1 28-16,29-29 0,-28 29 16,0 0-16,0 0 15,-1 57-15,1-29 16,28 0-16,-28 1 0,28-1 0,0 0 15,-28 29-15,28-29 0,0 0 0,0 29 16,0-29-16,0 0 0,0 0 0,0 1 16,28-1-16,-28 0 0,56 1 0,-27-1 15,-1-28-15,0 0 16,0-28-16,1 28 0,-1-57 16,-28 29-16,28-29 0,0 1 0,1-29 15,-1 28-15,-28-27 0,28-1 0,1 28 16,-29-28-16,28 1 0,-28-1 0,0 28 15,28 1-15,-28-1 0,0 1 0,0-1 16,0 29-16,0 0 0,0-1 0,0 1 16,-28 28-1,28 57-15,0-29 0,-28 0 16,28 1-16,0-1 0,0 28 0,0-27 16,0 27-16,0 1 0,0-29 0,0 28 15,0 1-15,0-1 0,0 1 16,0 0-16,0-1 0,0 1 0,0 27 15,0-27-15,0-1 0,0 29 0,0-28 16,0-1-16,0 1 0,0-29 0,0 0 16,0 1-16,28-1 0,-28 0 0,28-28 15,-28-56 1</inkml:trace>
  <inkml:trace contextRef="#ctx0" brushRef="#br0" timeOffset="128807.99">28609 17947 0,'0'-28'16,"0"0"-1,0 0 1,0-1-16,0 1 0,0 0 16,0 0-16,-29-1 0,29 1 15,-28 28-15,0-28 16,-1 28-16,1 0 16,0-28-16,0 28 15,-1 0-15,29 28 16,-28 0-16,28 29 15,-28-29-15,28 28 0,0-27 16,0 27-16,0-28 0,0 29 16,0 0-16,0-1 0,0 1 0,0 27 15,0-27-15,0 28 0,0-29 0,0 29 16,0-28-16,0 27 0,0 1 0,0 0 16,0 0-16,0-29 0,0 29 0,0 0 15,0-29-15,-57 29 0,57-28 0,-28-1 16,28-28-16,-28 29 0,28-29 0,-28 1 15,28-1-15,-29-28 0,1 0 16,28-28-16,0-1 0,-28-27 16,28-1-16,0 1 0,-29-1 0,1-28 15</inkml:trace>
  <inkml:trace contextRef="#ctx0" brushRef="#br0" timeOffset="128957.42">28015 18145 0,'28'0'16,"0"0"-16,1 0 0,-1 0 16,0 29-16,1-29 0,-1 0 15,0 0-15,0 0 0,29 0 16,-29 0-16,29 0 0</inkml:trace>
  <inkml:trace contextRef="#ctx0" brushRef="#br0" timeOffset="129342.17">29202 18032 0,'0'-28'15,"-56"0"-15,56-1 16,-29 29-16,29-28 0,-28 0 16,28 0-1,-28 28-15,0-29 0,-1 29 16,1 0-16,0 0 0,-29 0 15,29 0-15,0 29 0,-1-29 0,-27 28 16,28 0-16,-1 0 0,1 1 0,0-1 16,28 0-16,0 1 0,0-1 15,28 0-15,29 0 0,-1-28 16,-28 0-16,29 0 0,0 29 0,-1-29 16,-28 0-16,29 0 0,-29 0 0,0 28 15,1-28-15,-1 28 0,0 0 16,-28 1-16,28-1 0,-28 0 0,0 0 15,0 1-15,0-1 0,0 0 0,-28 0 16,28 1-16,-28-1 0,-29 0 16,29-28-16,0 29 0,0-29 0,-29 0 15,29 0-15,0 0 0,-29 0 0,0 28 16,1-28-16,-1 0 0</inkml:trace>
  <inkml:trace contextRef="#ctx0" brushRef="#br0" timeOffset="129474.44">29626 18598 0,'0'28'0,"0"0"16,-56-28-16,27 0 16</inkml:trace>
  <inkml:trace contextRef="#ctx0" brushRef="#br0" timeOffset="165089.26">25216 791 0,'0'-28'16,"0"0"15,0-1-15,-28 1 15,0 28-31,-1 0 15,1 0-15,28 28 16,-28-28-16,0 0 0,28 57 0,-29-57 16,29 28-16,-28-28 0,0 28 0,28 1 15,-28-29-15,28 28 0,0 0 0,0 0 16,0 1-16,0-1 0,0 0 16,28 1-16,-28-1 0,56 0 15,-27-28-15,27 28 0,-28-28 0,29 0 16,0 0-16,-29 0 0,28 0 0,-27 0 15,27-28-15,-28 28 0,1-28 0,-1 0 16,0-1-16,-28 1 0,28 0 0,-28-1 16,29 1-16,-29 0 0,0 0 0,-57-1 15,57 1-15,-56 0 0,27 28 0,-27-28 16,-1-1-16</inkml:trace>
  <inkml:trace contextRef="#ctx0" brushRef="#br0" timeOffset="165606.87">24962 1215 0,'0'-28'16,"-28"56"15,-1 29-15,1-29-16,0 0 0,-1 29 0,-27-1 15,28 1-15,-1-1 0,-27 1 0,-1 28 16,1-29-16,-1 29 0,1-29 0,-1 29 16,-28 0-16,29 0 0,-1 0 15,-28-29-15,29 29 0,-1 0 0,1-29 16,-1-27-16,1 27 0,28-28 0,-1 1 16,1-29-16,0 0 0</inkml:trace>
  <inkml:trace contextRef="#ctx0" brushRef="#br0" timeOffset="165973.13">23746 2091 0,'29'0'16,"-29"-28"-16,0 0 16,28 28-1,-28 28 1,0 0 0,0 29-16,-28-29 0,28 29 0,0-29 15,-29 28-15,29 1 0,-28 28 0,28-29 16,-28 1-16,28-1 0,-29 1 0,29-1 15,-28-27-15,28 27 0,0 1 0,0-29 16,0 0-16,57 1 0,-1-29 0,-27 0 16,27 0-16,-28 0 0,57-57 0,-28 29 15,-1-29-15,29 1 0,-28-1 0,27 1 16,-27-1-16,-1-28 0,1 29 16,0-1-16</inkml:trace>
  <inkml:trace contextRef="#ctx0" brushRef="#br0" timeOffset="166687.24">25442 1272 0,'29'-29'0,"-29"58"47,56 27-32,-56-28-15,28 29 0,-28 0 0,29-1 16,-1 29-16,0-29 0,-28 29 0,29 0 15,-1 28-15,0-28 0,0 0 0,-28 28 16,29-29-16,-29 29 0,28-28 0,-28 0 16,28 0-16,-28-29 0,0 29 0,28-57 15,-28 29-15,0-29 0</inkml:trace>
  <inkml:trace contextRef="#ctx0" brushRef="#br0" timeOffset="167021.9">25584 2459 0,'28'0'0,"0"0"16,1 0-1,-29 28-15,28-28 0,-28 28 0,28 1 16,-28-1-16,28-28 0,1 28 0,-1 0 16,-28 1-16,28-1 0,0-28 15,-28 28-15,29 0 0,-1-28 0,0 29 16,1-29-16,-29 28 0,28-28 0,0 28 16,0-28-16,1 0 0,-1 0 0,0 0 15,0 0-15,1 0 0,27-56 0,-28 27 16,1 1-16,-1-28 0,0 27 0,1-27 15,-1-29-15,0 28 0,0-27 0</inkml:trace>
  <inkml:trace contextRef="#ctx0" brushRef="#br0" timeOffset="167471.48">26093 1356 0,'-29'-28'0,"1"0"0,0 28 15,0-28-15,28-1 0,-29 29 0,1 0 16,28-28-16,-28 28 0,84 57 31,-56-29-31,29 0 16,-1 0-16,28 1 0,-27 27 0,27 1 15,1-1-15,-1 1 0,29-1 0,-28 1 16,27-1-16,1 1 0,0-1 0,0-27 16,28 27-16,-28-27 0,28-1 0,-28 28 15,-1-27-15,1-1 0,0-28 0,0 28 16,-29 0-16,1-28 0,-1 29 0,-27-29 16,-1 0-16,0 0 0</inkml:trace>
  <inkml:trace contextRef="#ctx0" brushRef="#br0" timeOffset="168024.43">27930 1837 0,'-28'-28'0,"0"-1"16,28 1-16,-29 28 0,1 0 15,28 28 1,57-28-1,-57 29-15,28-29 0,0 28 0,0 0 16,1 0-16,27 1 0,-28-1 0,1 29 16,-1-29-16,0 0 0,1 0 0,27 1 15,-28-1-15,1 0 0,-1 0 0,0 1 16,-28-1-16,28-28 16,-28 28-16,-56 0 0,56 1 15,-57-1-15,1 0 0,-1 0 16,1 1-16,-1-1 0,-28 29 0,29-29 15,-29 0-15,28 29 0</inkml:trace>
  <inkml:trace contextRef="#ctx0" brushRef="#br0" timeOffset="169486.77">23803 3052 0,'-28'0'15,"28"-28"-15,-29 28 16,1 0-16,0 0 15,-1 0-15,1 0 16,0 0-16,0 28 0,-1 1 16,1-29-16,28 28 0,-28 0 15,0 0-15,28 1 0,-29-1 16,1 0-16,28 29 0,-28-29 0,28 0 16,-29 29-16,29-29 0,0 0 0,-28 1 15,28-1-15,0 0 0,0 29 0,28-29 16,-28 0-16,57-28 0,-29 0 15,1 0-15,-1 0 0,0 0 16,29-28-16,-29 28 0,0-57 0,29 29 16,-29 0-16,0 0 0,1-1 0,-29-27 15,28 27-15,-28 1 0,28 0 0,-28 0 16,0-1-16,0 1 0,0 0 0,-28 0 16,28-1-16,-28 29 0,28-28 0,-57 28 15,29-28-15,-1 0 0</inkml:trace>
  <inkml:trace contextRef="#ctx0" brushRef="#br0" timeOffset="170739.44">27902 848 0,'0'-29'16,"-28"29"30,-1 0-30,1 0 0,-29 0-16,57 29 0,-28-29 15,0 56-15,0-56 0,-1 28 0,29 1 16,-28-1-16,0 29 0,0-29 0,28 0 16,-29 0-16,29 29 0,0-29 0,0 29 15,0-29-15,0 0 0,29 0 0,-29 29 16,28-29-16,28-28 0,-27 29 0,27-1 15,-28-28-15,29 0 0,0 0 0,-1-57 16,1 57-16,-29-56 0,28 27 0,-27-27 16,-1 28-16,0-29 0,1 29 0,-29-29 15,0 29-15,0-28 0,0 27 16,-29-27-16,29 27 0,-56 1 0,27-28 16,-27 27-16,28 1 0,-29 0 0,29 28 15,-29-28-15,1 28 0</inkml:trace>
  <inkml:trace contextRef="#ctx0" brushRef="#br0" timeOffset="171206.68">28863 791 0,'0'-28'0,"0"0"31,-28 28-15,28 28 0,-29 0-1,29 0-15,-56 1 0,56-1 0,-28 0 16,-1 29-16,1-1 0,-28-27 0,27 55 15,1-27-15,28-1 0,-28 29 0,28 0 16,-29 0-16,29 0 0,0-1 0,0 1 16,57 0-16,-29-29 0,29 1 0,-29 0 15,29-29-15,-1 0 0,-28-28 0,29 28 16,-29-28-16</inkml:trace>
  <inkml:trace contextRef="#ctx0" brushRef="#br0" timeOffset="171722.82">29061 1215 0,'-28'-28'0,"28"0"0,0-1 16,0 1 15,0 85-15,0-29 0,0 0-16,0 0 0,0 1 15,0-1-15,0 28 0,0-27 0,0-1 16,0 0-16,0 1 0,0 27 0,0-28 15,0 1-15,0-1 0,0 0 16,-29 0-16,29-56 31,29 0-31,-29 0 16,28-29-16,-28 29 0,28 0 0,-28-29 16,28 29-16,-28-29 0,29 29 0,-1 0 15,0-1-15,-28 1 16,28 28-16,1 0 15,-29 57-15,0-29 16,28-28-16,-28 28 0,0 0 16,28 1-16,-28-1 0,0 0 15,0 1-15,29-1 0,-29 0 16,0 0-16,0 1 0,0-1 16</inkml:trace>
  <inkml:trace contextRef="#ctx0" brushRef="#br0" timeOffset="172005.49">29570 622 0,'0'-29'15,"0"1"-15,0 0 0,28 84 31,-28 1-31,28-29 0,-28 0 16,29 29-16,-29-1 0,28-27 0,-28 27 16,28 29-16,-28-28 0,0-1 0,0 1 15,0 27-15,0-27 0,0 28 16,0-29-16,-28 29 0,28 0 0,-28-29 16,28 29-16,-57-28 0,29 27 0,-1-27 15,29 0-15,-28-1 0,28-28 0,-28 1 16,28-1-16,0 0 0,-28-28 0</inkml:trace>
  <inkml:trace contextRef="#ctx0" brushRef="#br0" timeOffset="172157.63">29824 1780 0,'0'29'0,"0"-1"16</inkml:trace>
  <inkml:trace contextRef="#ctx0" brushRef="#br0" timeOffset="173803.27">26206 2996 0,'0'-28'15,"-29"28"48,1 28-48,0-28-15,0 28 16,-1 0-16,1 1 0,28-1 16,-28 0-16,0 29 0,28-29 0,-29 0 15,29 29-15,-28-29 0,28 0 0,0 0 16,0 1-16,0-1 0,0 0 16,57-28-16,-57 29 0,56-29 0,-28 0 15,1 0-15,-1 0 0,28 0 0,-27 0 16,-1-29-16,28 29 0,-27-56 0,-1 27 15,0 1-15,1 0 0,-29 0 0,28-1 16,-28 1-16,0 0 0,0 0 0,0-1 16,-57 1-16,29-28 0,0 56 0,-1-29 15</inkml:trace>
  <inkml:trace contextRef="#ctx0" brushRef="#br0" timeOffset="174371.32">28976 2713 0,'28'0'0,"-28"-28"0,-28 28 47,0 0-31,0 28-16,-1-28 0,1 28 16,0 1-16,-1-1 0,1 0 15,0 0-15,0 29 0,-1-29 16,1 1-16,0 27 0,0-28 0,-1 29 15,29-29-15,-28 0 0,28 1 0,0-1 16,0 0-16,57 0 0,-1-28 16,-28 0-16,29 0 0,-29-56 15,29 28-15,-29-1 0,29 1 0,-29 0 16,0-29-16,0 29 0,1 0 0,-1 0 16,-28-1-16,0 1 0,0 0 0,-57-1 15,29 1-15</inkml:trace>
  <inkml:trace contextRef="#ctx0" brushRef="#br0" timeOffset="176719.98">23492 3222 0,'0'-28'15,"28"28"1,0-29-16,1 29 16,-1 0-1,0 0-15,0 0 16,-28 29-16,29-29 16,-29 28-16,28-28 0,-28 56 15,28-56-15,-28 29 0,29-1 0,-29 0 16,28-28-16,-28 28 0,28-28 0,-28 29 15,0-1-15,0 0 0,-28 1 16,28-1-16,-28 0 0,-29 0 16,29 1-16,-1-29 0,1 28 15,0-28-15,0 0 0,-29 0 0,29 0 16,0 0-16,-1-28 0,-27 28 0,27-29 16,1 1-16,28 0 0,-28-29 0,0 29 15,28 0-15,-29-1 0,29 1 16,0 0-16,-28 0 0,28-1 0,0 1 15,0 0-15,57 28 0,-57-28 0,28 28 16,-28-29-16,56 29 0,-27 0 0,-1 0 16,0 0-16,1 0 0,-1 0 0,0 29 15,0-29-15,1 0 0,-1 0 0,0 56 16,0-28-16,-28 1 0,29-1 16,-29 0-16,0 0 0,0 1 0,0-1 15,0 0-15,-29 1 0,29-1 16,-28 0-16,28 0 0,-28-28 0,28 29 15,-28-1-15,-1-28 0,1 0 16,0 0-16,0 0 16,28-28-16,-29-1 15,29 1-15,0 0 0,0 0 0,0-1 16,29 1-16,-29 0 0,56-1 0,-56 1 16,28 0-16,1 0 0,-1-1 0,0 1 15,0 28-15,1 0 0,-1 0 16,0 0-16,-28 28 15,0 29 1,0-29-16,0 0 16,0 1-1,-28-1-15,28 0 0,0 1 16,-28-29-16,28 28 0,-29-28 16,1 0-16,0 0 0,0-28 15,28-29 1,-29 29-16,29-29 0,0 29 15,0 0-15,0-1 0,57 1 16,-29 28-16,-28-28 0,28 28 16,1 0-16,-1 0 15,-28 28-15,28 0 16,-28 1-16,0-1 16,0 0-16,0 0 0,0 1 15,-28-1 1,0-28-1,-1 0-15,1 0 16,0 0-16,0 0 0,28-28 16,-29 28-16,29-29 0,0-27 15,0 28-15,0-1 0,0 1 16,0-28-16,29 27 0,-29 1 0,28 0 16,0 0-16,0 28 15,1 0-15,-29 28 16,0 0-16,28-28 0,-28 57 15,0-29-15,0 0 0,28-28 16,-28 28-16,0 1 0,0-1 0,29 0 16,-29 0-16,0 1 15,0-1-15,-29 0 16,1-28-16,28 29 16,-57-29-16,29 0 0,0 0 15,0 0-15,-1 0 0,1 0 0,0 0 16,0 0-16,-1-29 0,1 1 15,0 0-15,28-1 16,0 1-16,0 0 0,0 0 16,28 28-16,-28-29 0,57 1 0,-57 0 15,28 28-15,0-28 0,0 28 0,-28-29 16,29 29-16,-1 0 0,0 0 16,0 0-16,1 0 0,-29 29 0,28-29 15,-28 28-15,28 0 0,-28 29 16,0-29-16,0 0 15,0 0-15,0 1 16,-28-1-16,0 0 16,-1 1-16,1-1 15,0-28-15,0 0 16,-1 0-16,1 0 0,28-28 16,-28 28-16,28-29 0,-28 1 15,28 0-15,0-1 0,0 1 0,0 0 16,0 0-16,0-1 0,0 1 0,0 0 15,0 0-15,0-1 0,28 29 0,-28-28 16,28 28-16,0 0 0,1 0 16,-1 0-16,0 0 0,0 0 15,1 0-15,-1 28 0,0 1 16,-28-1-16,29-28 16,-29 28-16,0 0 0,0 1 15,0-1-15,0 0 0,0 0 16,-57 1-16,57-1 0,0 0 15,-57 1-15,29-29 0,28 28 0,-28-28 16,0 0-16,-1 28 0,1-28 0,0 0 16,28-56-16,-28 56 0,28-29 15,-29 1-15,29 0 0,0-29 0,0 29 16,0-29-16,0 29 0,0-28 0,0 27 16,29 1-16,-29 0 0,28 0 0,-28-1 15,28 29-15,-28-28 0,57 28 0,-29 0 16,0 0-16,0 0 15,1 57-15,-1-29 16,0 0-16,-28 0 0,29 1 0,-29-1 16,28 0-16,0 0 0,-28 1 15,0-1-15,0 0 0,0 0 0,0 1 16,-28-29-16,28 28 0,-28 0 0,-29 1 16,29-29-16,-1 28 0,1-28 15,0 0-15,0 0 0,-29 0 0,29-28 16,0 28-16,-1-57 0,1 29 0,0-1 15,-1 1-15,29 0 0,-28 0 0,28-1 16,0 1-16,0 0 0,0 0 16,57-1-16,-29 29 15,0 0-15,1 0 0,-1 0 16,0 29-16,0-29 0,-28 28 0,29-28 16,-1 28-16,0-28 0</inkml:trace>
  <inkml:trace contextRef="#ctx0" brushRef="#br0" timeOffset="178521.8">26121 3194 0,'0'-29'0,"28"29"63,0 0-63,29 0 15,-29 0-15,0 29 0,1-1 16,-1-28-16,0 28 0,1 0 15,-1 1-15,-28-1 0,28-28 0,-28 28 16,0 0-16,0 1 16,0-1-16,0 0 0,-28-28 15,28 29-15,-57-29 0,29 28 0,0-28 16,-1 28-16,1-28 0,0 0 0,0 0 16,-29 0-16,29 0 0,0-56 0,-1 56 15,-27-29-15,28 29 0,-1-56 0,29 27 16,-28 29-16,0-28 0,28 0 0,0 0 15,0-1-15,0 1 0,0 0 0,28 0 16,-28-1-16,57 1 0,-29 28 0,0-28 16,0 28-16,1 0 0,-1 0 15,0 0-15,0 0 0,1 28 16,-1-28-16,-28 28 0,28-28 0,-28 29 16,28-1-16,-28 0 0,0 0 0,0 1 15,0-1-15,0 0 0,0 0 0,0 1 16,0-1-16,-28-28 0,28 28 0,-28 1 15,28-1-15,-28 0 0,-1 0 16,1-28-16,0 29 0,0-29 16,-1 0-16,1 0 0,28-57 15,-28 57-15,0-56 0,28 27 0,-29 1 16,29 0-16,0-29 0,-28 29 16,28-29-16,0 1 0,0 28 0,0-29 15,0 29-15,0 0 0,0-1 0,28 29 16,-28-28-16,29 28 0,-1 0 15,28 57-15,-27-29 16,-1 0-16,-28 0 0,28 1 16,-28-1-16,28 28 0,-28-27 0,29-1 15,-29 0-15,0 0 0,0 1 16,0-1-16,-29 0 0,-27 1 0,56-1 16,-28-28-16,-1 28 0,1-28 15,0 0-15,0 0 0,-1 0 0,1 0 16,28-28-16,-28 0 0,28-1 0,-29-27 15,29-1-15,0 29 0,0-29 0,0 1 16,0-1-16,29 1 0,-29 28 0,56-1 16,-27 1-16,-1 0 0,0 28 0,0 0 15,1 0-15,-1 0 0,0 0 0,0 28 16,-28 0-16,29 1 16,-29-1-16,0 0 0,0 0 0,0 1 15,0-1-15,0 0 0,0 0 16,-57 1-16,57-1 0,-28 0 15,0 0-15,-1-28 16,1 0-16,0 0 16,28-28-16,0 0 15,0 0-15,-28-1 0,28-27 0,0 28 16,0-1-16,0-27 0,0 28 0,0-1 16,56 1-16,-28 0 0,-28 0 15,29 28-15,-29-29 0,28 29 0,0 0 16,0 0-16,-28 29 15,29-29-15,-29 28 16,0 0-16,0 0 0,28 1 16,-28-1-16,0 0 0,0 0 0,0 1 15,0-1-15,0 0 0,0 0 16,0 1-16,-28-1 16,-1-28-1,1 0-15,28-28 0,-28 28 16,28-57-16,-28 29 0,28 0 0,-29-1 15,29-27-15,0 28 16,0-1-16,0 1 0,29 28 16,-29-28-16,28 28 0,0 0 15,0 0-15,1 0 16,-1 28-16,-28 0 16,0 1-16,0-1 15,0 0-15,0 0 16,0 1-1</inkml:trace>
  <inkml:trace contextRef="#ctx0" brushRef="#br0" timeOffset="183702.73">28128 2515 0,'28'0'0,"-28"29"15,0-1 1,0 0-16,0 0 0,0 1 16,0-1-16,0 0 0,0 0 0,0 29 15,0-1-15,0-27 0,0 27 0,29 1 16,-29 28-16,0-29 0,28 1 0,-28 27 15,0-27-15,28 28 0,-28 0 0,0-29 16,0 1-16,28-1 0,-28 1 0,0-1 16,29-28-16,-29 1 0,28-1 0,0-28 15,0 0-15</inkml:trace>
  <inkml:trace contextRef="#ctx0" brushRef="#br0" timeOffset="184220.49">28326 2430 0,'-28'0'0,"28"-28"0,-29 28 0,1-28 16,0 28-16,0 0 15,28-28-15,56 28 47,-28-29-47,29 29 16,-29-28-16,29 28 0,-1-28 0,1 0 15,-1 28-15,29-29 0,0 1 0,0 0 16,-29 0-16,29-1 0,0 29 0,0-28 16,-1 28-16,1-28 0,-28 28 0,-1 0 15,1 0-15,-29 0 0,29 0 0,-29 28 16,0-28-16,-28 28 0,29-28 0,-29 29 15,28 27-15,-28-28 16,0 1-16,0-1 16,0 0-16,0 0 15,0 1-15,0-1 16,0 0-16,0 0 0,0 1 0,0-1 16,0 0-16,0 1 0,0-1 0,0 0 15,0 0-15,0 1 0,0-1 0,0 28 16,0-27-16,0-1 0,0 28 0,0 1 15,0-29-15,0 29 0,0-1 0,0 1 16,0-1-16,0 1 0,-28-1 16,28 1-16,0-1 0,0 1 0,0 28 0,0-29 15,0 1-15,0-1 0,0-27 0,0 27 16,0 1-16,0-29 0,0 0 0,0 0 16</inkml:trace>
  <inkml:trace contextRef="#ctx0" brushRef="#br0" timeOffset="184486.01">28637 3928 0,'-28'0'0,"-1"0"0,1 0 16,0 0-16,-1 0 0,1 0 15,56 0 1,57 0-16,-56 0 0,27 0 15,29 0-15,0 0 0,-29-28 0,29 28 16,0 0-16,0 0 0,-1 0 0,1-28 16,0 28-16,0 0 0,-29 0 15,1 0-15,28 0 0,-57 0 0,29 0 16,-1 28-16,-28-28 0,1 0 0,-1 0 16,0 28-16,1-28 0</inkml:trace>
  <inkml:trace contextRef="#ctx0" brushRef="#br0" timeOffset="192238.99">30587 1187 0,'-28'0'31,"28"56"157,0-27-188,0-1 16,0 0-16,0 0 0,0 1 0,0-1 15,0 0-15,0 1 0,0-1 0,-28 28 16,28-27-16,0 27 0,0-28 15,0 29-15,-28-29 0,28 0 0,0 29 16,-29-29-16,29 0 0,-28 1 0,28-1 16,0 0-16,-28 1 0,28-1 0,-28 0 15,28 0-15,0 1 0,-29-29 0,29 28 16,0-56 31,0-1-32,0 1-15,29 0 0,-29 0 16,28-1-16,-28 1 16,0 0-16,28-1 0,0 1 15,-28 0-15,0 0 0,29 28 0,-29-29 16,0 1-16,0 0 0,28 28 16,-28-28-16,28 28 31,0 0-16,1 0 1,-1 0-16,0 28 16,1-28-16,-29 28 15,28-28-15,-28 28 0,28-28 16,-28 29-16,0-1 0,28-28 0,-28 28 16,29-28-16,-29 28 0,0 1 15,0-1-15,0 0 0,0 1 16,0-1-16,-29 0 15,29 0-15,-28 1 0,28-1 16,-28-28-16,28 28 0,-28-28 0,-1 28 16,1-28-16,0 0 15,-1 0-15,29-28 0,-28 28 16,0-28-16,0 0 16,-1-1-16,29 1 15</inkml:trace>
  <inkml:trace contextRef="#ctx0" brushRef="#br0" timeOffset="192603.94">31068 1780 0,'0'29'46,"0"-1"-46,28-28 0,-28 28 16,0 0-16,29-28 0,-29 57 0,0-29 16,28 1-16,-28-1 0,0 28 0,0-27 15,0-1-15,0 28 0,0-27 0,0 27 16,0-28-16,0 1 0,0-1 0,0 0 16,0 0-16</inkml:trace>
  <inkml:trace contextRef="#ctx0" brushRef="#br0" timeOffset="192821.63">31238 1470 0,'0'28'47,"28"0"-47,0 29 16,0-29-16,1 0 15,-29 0-15,28-28 0</inkml:trace>
  <inkml:trace contextRef="#ctx0" brushRef="#br0" timeOffset="193070.12">31662 1583 0,'0'28'47,"0"0"-32,0 0-15,0 1 0,0-1 0,0 0 16,0 0-16,0 1 0,0 27 0,0-28 15,0 29-15,0 0 0,0-1 0,0-28 16,0 57-16,0-57 0,0 29 0,-29-1 16,29 1-16,0-29 0,0 0 0,0 1 15,-28-1-15,28 0 0</inkml:trace>
  <inkml:trace contextRef="#ctx0" brushRef="#br0" timeOffset="193254.23">31492 1809 0,'28'28'47,"1"-28"-47,-29 28 15,56-28-15,-28 28 0,1-28 16,-1 29-16</inkml:trace>
  <inkml:trace contextRef="#ctx0" brushRef="#br0" timeOffset="193722.13">32142 2035 0,'0'-28'32,"0"-1"-17,-28 29-15,0 0 16,28-28-16,-29 28 0,1 0 0,0 0 16,0 0-16,-1 0 0,1 0 0,0 28 15,0-28-15,-1 29 0,29-1 16,-28 0-16,28 0 15,-28-28-15,28 29 0,0-1 16,0 0-16,28-28 16,-28 28-16,28-28 0,-28 29 0,29-29 15,-1 28-15,-28 0 0,28-28 16,0 28-16,-28 1 0,29-29 16,-29 28-16,28 0 0,-28 0 15,0 1-15,28-1 0,-28 0 16,0 1-16,0-1 0,0 0 15,-56-28-15,56 28 0,-29-28 16,29 29-16,-28-29 0,0 0 16,0 0-16,-1 0 15,1-29-15,0 1 16,28 0-16</inkml:trace>
  <inkml:trace contextRef="#ctx0" brushRef="#br0" timeOffset="194086.09">32199 2317 0,'28'0'15,"0"0"-15,1 0 16,-1 0-16,0 0 0,0 0 15,1-28-15,-1 28 0,0-28 16,0 28-16,-28-28 0,29 28 16,-29-29-16,0 1 15,0 0-15,0 0 16,-29-1-16,1 1 0,0 0 16,0 28-16,-1-28 15,1 28-15,0 0 0,0 0 16,28 56-16,-29-56 0,1 28 0,28 1 15,0-1-15,-28 0 0,28 29 16,0-29-16,0 0 0,0 0 16,0 1-16,0 27 0,0-28 0,0 1 15,56-1-15,-56 0 0,29 1 0,-1-29 0,0 28 16,0 0-16,1-28 16</inkml:trace>
  <inkml:trace contextRef="#ctx0" brushRef="#br0" timeOffset="194336.89">32764 1752 0,'28'0'16,"-28"28"15,0 1-31,0-1 15,0 0-15,0 0 0,0 1 16,0 27-16,0-27 0,0 27 0,0 1 0,0-29 16,-28 28-16,28 1 0,0-1 15,0-27-15,-28 27 0,28-28 0,0 29 16,0-29-16,0 1 0,0-1 0,-28 0 16</inkml:trace>
  <inkml:trace contextRef="#ctx0" brushRef="#br0" timeOffset="194537.13">32595 1978 0,'0'-28'0,"0"0"32,28 28-17,-28 28-15,28-28 16,0 0-16,1 57 0,-1-57 0,0 0 15,0 0-15,1 28 0,-1 0 0,-28 0 16,28-28-16,-28 29 0</inkml:trace>
  <inkml:trace contextRef="#ctx0" brushRef="#br0" timeOffset="194721.3">33330 2459 0,'0'28'16,"0"0"15,0 1-15</inkml:trace>
  <inkml:trace contextRef="#ctx0" brushRef="#br0" timeOffset="204991.13">23803 4720 0</inkml:trace>
  <inkml:trace contextRef="#ctx0" brushRef="#br0" timeOffset="205336.32">23718 4720 0,'-28'28'16,"-1"-28"0,1 0-1,28 28-15,-28-28 16,28 29-16,-28-1 0,28 0 15,-29 0-15,29 1 16,-28-29-16,28 28 0,0 0 0,0 1 16,-28-1-16,28 0 0,0 29 15,0-29-15,0 28 0,56-27 0,-56-1 16,29 0-16,-1 0 0,0 1 0,0-1 16,29-28-16,-29 28 0,1-28 0,-1 0 15,0 0-15,0 0 0,29 0 0,-29-56 16,0 56-16,1-29 0,-1-27 0,28-1 15,-27 1-15,-1-1 0,0 1 0,-28-1 16,29-28-16,-1 29 0,-28-1 0,0 1 16,0-1-16,0 29 0,0-28 0,0 27 15,-28 1-15,28 0 0,-57 28 16,57-28-16,-57 28 0,29 0 0,0 0 16,0 0-16</inkml:trace>
  <inkml:trace contextRef="#ctx0" brushRef="#br0" timeOffset="206237.19">26234 4720 0,'0'-28'0,"0"-1"16,0 1 15,0 0-15,-28 28-16,28-28 15,-29 28-15,1 0 16,0 0 0,0 28-16,-1-28 0,29 56 15,-28-56-15,28 29 0,-28-1 0,0 0 16,28 0-16,-29 1 0,1 27 0,28-28 16,0 1-16,-28 27 0,28-27 0,0-1 15,0 0-15,0 0 0,56-28 16,-56 29-16,29-29 0,-1 28 0,28-28 15,-27 0-15,27 0 0,-28 0 0,29-57 16,-1 29-16,-27 0 0,27 0 0,1-1 16,-29 1-16,0-29 0,1 29 0,-1 0 15,-28-29-15,28 29 0,-28 0 0,0-29 16,0 29-16,0-28 0,-56 27 0,56 1 16,-57 0-16,29 0 0,0-1 0,-29 1 15,29 0-15</inkml:trace>
  <inkml:trace contextRef="#ctx0" brushRef="#br0" timeOffset="206951.88">29400 4409 0,'0'28'47,"0"1"-47,28-29 0,-28 28 16,29 0-16,-29 0 0,28 29 0,-28-29 15,0 29-15,0-1 0,0 1 0,0 27 16,0 1-16,0 0 0</inkml:trace>
  <inkml:trace contextRef="#ctx0" brushRef="#br0" timeOffset="212805.23">30757 3194 0,'0'-29'31,"28"29"-15,1 0 0,-29-28-16,0 56 47,0 1-47,0-1 0,0 0 15,0 0-15,0 1 0,-29-1 0,29 28 16,0-27-16,-28 27 0,28-27 0,-28 27 15,28 1-15,-28-1 0,-1-28 0,1 29 16,28-1-16,-28-27 0,-1 27 0,29-28 16,-28 1-16,28-1 0,-28 0 15,28 1-15,0-1 16,28-28 0,0 0-1,1 0-15,-1 0 0,0-28 16,29 28-16,-29 0 0,29 0 0,-29-29 15,28 29-15,1 0 0,-29 0 0,29 0 16,-29 0-16,29 0 0,-29 0 0,0 0 16,0 0-16,1 0 0,-1 0 0,0 0 15</inkml:trace>
  <inkml:trace contextRef="#ctx0" brushRef="#br0" timeOffset="213069.99">30814 3533 0,'28'0'47,"0"0"-47,0 0 15,1 0-15,-1 0 16,0 0-16,0 0 0,1 0 16,-1 0-16,0 0 0,1 0 15,-29 28-15,28-28 0,0 28 0</inkml:trace>
  <inkml:trace contextRef="#ctx0" brushRef="#br0" timeOffset="213270.3">30927 3787 0,'-29'0'15,"1"0"-15,56 0 32,29 0-32,-29 0 15,0 0-15,29 0 0,-29 0 16,29 0-16,-1 0 0,-27 0 0,27 0 15,-28 0-15,1 0 0</inkml:trace>
  <inkml:trace contextRef="#ctx0" brushRef="#br0" timeOffset="-214225.59">31803 4437 0,'0'-28'94,"0"0"-94,0-1 15,0 1-15,0 0 0,0 0 16,0-1-16,0 1 0,0 0 0,0 0 16,0-1-16,0 1 0,0 0 0,0-29 15,0 29-15,0 0 0,0-29 0,-28 29 16,28-29-16,0 29 0,-29-28 0,29-1 15,0 29-15,0-29 0,0 1 0,0-1 16,0 29-16,0-29 0,0 29 0,0-28 16,29 27-16,-29 1 0,28 0 15,29 0-15,-57-1 0,28 29 16,0 0-16,0 0 0,1 0 16,-1 0-16,-28 29 15,28-29-15,0 28 0,-28 0 0,29 0 16,-1 1-16,0-1 0,-28 0 0,29 0 15,-1 29-15,-28-29 0,28 29 0,-28-1 16,28 1-16,-28-1 0,29 1 0,-29-1 16,0 1-16,0-29 0,28 29 0,-28-1 15,0 1-15,0-29 0,0 29 0,0-29 16,0 0-16,0 0 0,0 1 16,-28-29-16,28 28 0,0 0 15,28-28 1,-28-56-16,28 56 15,-28-29-15,28 29 0</inkml:trace>
  <inkml:trace contextRef="#ctx0" brushRef="#br0" timeOffset="-211870.17">32679 3505 0,'0'-29'15,"0"1"1,0 0 0,29 28-16,-29-29 0,28 1 31,0 28 0,0 28 47,-28 1-62,29-1-16,-29 0 16,0 1-16,0-1 0,0 0 15,0 0-15,0 1 0,0-1 16,0 0-16,0 0 0,0 1 0,0-1 15,0 0-15,0 0 0,0 1 0,0-1 16,0 0-16,0 0 0,0 1 0,0-1 16,0 0-16,0 1 0,0-1 15,0 0-15,0 0 16,0 1-16,0-1 16,28 0-1,-28 0-15,28-28 0,-28 29 16,0-1-16,29 0 15,-29 0 1,28 1 0,-28-58 46,28 1-62,0 0 16,1 0-16,-29-1 0,28 1 15,0 0-15,-28 0 0,28-29 0,1 29 16,-29 0-16,28-29 0,0 29 0,-28-1 16,28-27-16,1 28 0,-29-1 15,28-27-15,0 28 0,-28-1 0,29 1 16,-1 0-16,-28 0 0,28-1 0,-28 1 16,28 0-16</inkml:trace>
  <inkml:trace contextRef="#ctx0" brushRef="#br0" timeOffset="-211427.35">33301 4070 0,'0'-28'15,"0"56"32,0 28-47,0-27 16,0-1-16,0 0 0,0 0 0,0 1 15,0-1-15,0 0 0,0 0 16,0 1-16,0-1 0,0 0 16,0 1-16,0-1 0,0 0 15,0 0-15</inkml:trace>
  <inkml:trace contextRef="#ctx0" brushRef="#br0" timeOffset="-211227.2">33245 3702 0,'0'-28'0,"0"0"0,0 56 47,0 0-31,28-28-16,-28 29 0,0-1 15,0 0-15</inkml:trace>
  <inkml:trace contextRef="#ctx0" brushRef="#br0" timeOffset="-210710.1">33697 4126 0,'0'-28'31,"0"0"-15,0 0-1,0-1 1,-28 29 0,0 0-16,-1 0 15,1 0 1,0 0-16,-1 0 16,29 29-16,-28-29 15,28 28-15,0 0 16,0 0-16,28 1 15,1-29-15,-29 28 16,28-28-16,0 0 0,-28 28 0,29-28 16,-29 28-16,28-28 0,-28 29 0,28-1 15,-28 0-15,28 0 0,-28 1 16,0-1-16,0 0 0,0 1 0,0-1 16,0 0-16,0 0 0,-28 1 15,28-1-15,-56 0 0,56 0 16,-29-28-16,1 0 15,0 0-15,-1-28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6:40:05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14615 8225 0,'0'-29'63,"57"29"-63,-57-28 15,28 28-15,0 0 16,1 0-16,-1 0 15,0 0-15,0 0 0,1 28 16,-1-28-16,0 0 16,0 0-16,1 0 15,-1 0-15,0 0 16,1 0-16,-1 0 16,0 0-16,-28-28 0,28 28 15,1 0-15,-1 0 0,0 0 16,0 0-16,1 0 15,-1 0-15,0 0 0,1 0 16,-1 0-16,0 0 0,0 0 0,1 0 16,-1 0-16,0 28 0,0-28 0,1 0 15,-1 0-15,0 0 0,29 0 0,-29 0 16,0 0-16,1 0 0,-1 0 16,0 0-16,29 0 0,-29 0 0,0-28 15,29 28-15,-1 0 0,-27 0 0,27 0 16,1-28-16,-29 28 0,28-28 0,1 28 15,-1-29-15,1 1 0,0 28 0,27-28 16,-27 0-16,-1-1 0,1 29 0,0-28 16,27 0-16,-27-1 0,-1 1 0,1 28 15,-29-28-15,29 0 0,-1 28 0,1-29 16,-29 29-16,0-28 0,29 28 0,-29 0 16,29 0-16,-1 0 0,-27-28 0,27 28 15,-28 0-15,29 0 0,-1 0 16,1 0-16,-29 0 0,29 0 0,-1 0 15,1 0-15,28 0 0,-29 0 0,1 0 16,-1 0-16,1 0 0,-1 0 0,1 0 16,-1 0-16,1 0 0,-1 0 0,1 0 15,0 0-15,-1 0 0,1 0 0,-1 0 16,-28-28-16,29 28 0,-29 0 0,29 0 16,-29 0-16,0 0 0,29-29 0,-29 29 15,0 0-15,29 0 0,-29 0 0,0 0 16,29 0-16,-29 0 0,29 0 15,-29 0-15,0-28 0,29 28 0,-29 0 16,29 0-16,-29 0 0,0 0 0,29 0 16,-29 0-16,29-28 0,-29 28 0,28 0 15,-27 0-15,27-28 0,-27 28 0,27 0 16,1-29-16,-29 29 0,28 0 0,1 0 16,-29-28-16,29 28 0,-29 0 0,29 0 15,-29 0-15,28 0 0,-27 0 0,-1 0 16,0 0-16,0 0 0,1 0 0,-1 0 15,0 0-15,1 0 0,27 28 0,-28-28 16,1 0-16,-1 0 0,0 0 16,0 0-16,1 0 0,27 29 0,-28-29 15,1 0-15,-1 0 0,0 28 0,1-28 16,-1 0-16,0 0 0,0 0 0,1 0 16,-1 0-16,0 0 0,0 0 15,1 0-15,-1 0 0,0 0 0,1 28 16,-1-28-16,0 0 15,-56 0 17,-29-28-17,29 28-15</inkml:trace>
  <inkml:trace contextRef="#ctx0" brushRef="#br0" timeOffset="1634.1">22842 4437 0,'28'0'15,"0"0"1,-56 0 47,0 0-48,-1 0-15,1 0 16,0 0-16,28 29 0,-28-29 15,-1 28-15,1 28 0,0-27 0,-1-1 16,1 28-16,0 1 0,0-1 0,28 29 16,-29 0-16,1-28 0,28 27 0,0 1 15,0-28-15,0 27 0,0-27 0,28-1 16,-28 1-16,57-29 0,-1 29 0,-27-57 16,27 28-16,1-28 0,-1 0 0,1 0 15,-1 0-15,1-56 0,0 27 0,-1 1 16,-28-29-16,29 29 0,-29-28 0,0-1 15,1 1-15,-29-1 0,0 1 0,0 27 16,0-27-16,-29 28 0,1-29 16,0 29-16,-29-1 0,29 1 0,-28 0 15,27 0-15,-27-1 0,27-27 0,-27 28 16,28-1-16,-29-27 0</inkml:trace>
  <inkml:trace contextRef="#ctx0" brushRef="#br0" timeOffset="2335.54">24085 4324 0,'-28'0'16,"0"0"0,0 28-1,-1-28-15,29 29 0,-28-1 16,0 29-16,28-29 0,-28 28 0,-1 1 16,29 28-16,-28-1 0,28 1 0,0 0 15,0 28-15,0 0 0,28 0 0,-28 0 16,57 0-16,-1 0 0,1-28 0,-1 0 15,1 0-15,28 0 0,-29-29 0</inkml:trace>
  <inkml:trace contextRef="#ctx0" brushRef="#br0" timeOffset="2950.47">24707 4635 0,'-28'0'0,"28"-28"15,0 0 1,28 56 46,-28 0-62,29 0 0,-29 1 16,0-1-16,0 28 0,28-27 0,-28 27 16,28 1-16,-28-1 0,0 1 0,0-1 15,0 1-15,0-1 0,0-27 16,0 27-16,0-28 0,0 1 0,28-1 16,-28 0-16,0 0 0,29-84 15,-29-1 1,0 29-16,28-28 0,-28-1 15,0-28-15,28 29 0,-28-1 0,0 1 16,29-29-16,-29 28 0,0 29 0,0-28 16,28 27-16,-28-27 0,0 28 15,28 28-15,0 0 16,-28 28-16,0 28 16,29-27-16,-29-1 15,28 28-15,-28-27 0,0-1 0,0 28 16,28-27-16,-28-1 0,0 0 0,28 1 15,-28-1-15,0 0 0</inkml:trace>
  <inkml:trace contextRef="#ctx0" brushRef="#br0" timeOffset="3365.31">25471 4042 0,'0'-29'0,"0"1"16,0 0-16,0-1 16,0 58 15,0 27-31,0-27 0,0-1 16,0 28-16,0-27 0,0 55 15,0-27-15,0-1 0,56 29 0,-56-28 16,28 28-16,-28-1 0,29 29 0,-29-28 15,28 0-15,-28 0 0,28 0 0,-28-1 16,29-27-16,-29-1 0,28 1 0,-28-29 16,28 0-16,-28 1 0</inkml:trace>
  <inkml:trace contextRef="#ctx0" brushRef="#br0" timeOffset="4468.74">24905 3844 0,'-28'-29'15,"56"29"32,1 0-47,-29 29 0,28-29 16,0 0-16,0 0 0,1 28 15,-1 0-15,0-28 0,0 28 16,1 1-16,-29-1 16,28-28-16,-28 28 0,0 1 15,0-1-15,0 0 16,-28-28-16,-1 28 0,1-28 16,28 29-16,-56-29 0,27 0 15,1 0-15,0 0 16,28-29 15,56 29-31,-56 29 16,57-29-16,-29 28 15,-28 0-15,28 0 0,1 1 0,-29-1 16,28 0-16,-28 0 0,28 1 0,-28-1 16,0 0-16,0 1 0,0-1 0,0 0 15,-28 0-15,0 1 16,-29-1-16,29-28 15,28-28-15,-28-29 16</inkml:trace>
  <inkml:trace contextRef="#ctx0" brushRef="#br0" timeOffset="5017.89">26064 4663 0,'-28'0'16,"0"0"-1,0 0-15,28 29 32,-29-1-32,29 0 0,0 0 15,0 29-15,0-29 0,0 0 0,0 29 16,0-29-16,0 1 0,0 27 0,0-28 16,29 29-16,-29-29 0,28 0 0,28 1 15,-27-29-15,-1 0 16,0-57-16,0 29 0,-28-29 15,29 29-15,-29-28 0,0 27 0,0-27 16,0-1-16,0 1 0,-29 27 0,29-27 16,-56 28-16,28-29 0,-1 29 0,1 0 15,0 28-15,0 0 0,-1-29 0,1 29 16,0 0-16,-1 0 0,29 57 0</inkml:trace>
  <inkml:trace contextRef="#ctx0" brushRef="#br0" timeOffset="5551.59">26630 4720 0,'0'-28'15,"0"-1"1,0 1-1,-29 28 1,29-28-16,-28 28 0,28-28 16,-28 28-16,28-29 0,-28 1 0,-1 0 15,1 28-15,28-28 0,-28 28 16,0 0-16,-1 0 0,1 28 16,0-28-16,28 56 0,-29 1 0,29-29 15,0 29-15,-28-1 0,28-28 0,0 29 16,0-1-16,0-27 0,0-1 0,28 0 15,-28 1-15,29-29 0,-29 28 0,56-28 16,-27 0-16,-1-57 0,0 57 16,0-28-16,1 0 15,-1 28 17,-28 28-17,0 0-15,28 1 0,-28 27 0,0-28 16,0 1-16,28 27 0,-28 1 0,0-1 15,29-28-15,-29 29 0,28-1 0,-28 1 16,0 0-16,0-1 0,28 1 0,-28-1 16,0 29-16,0-29 0,0 1 0,0 0 15,0-1-15,-28 1 0,28-29 0,0 0 16,0 0-16,-28 1 0,-1-29 16,1 0-16,0-57 15,0 29-15,-1-29 0,1 29 0,-28-28 16,27-29-16</inkml:trace>
  <inkml:trace contextRef="#ctx0" brushRef="#br0" timeOffset="5998.52">27280 4437 0,'-28'0'15,"-1"0"1,29 57 15,0-29-15,0 0-16,0 1 0,0 27 0,0 1 15,0-1-15,0 1 0,0-1 0,0 1 16,0-29-16,0 29 0,0-29 0,0 0 16,0 0-16,0 1 0,0-1 0,29-28 15,-29-28-15,0-1 0,0-27 16,0-1-16,0 1 0,0-1 0,0-28 16,0 29-16,0-1 0,0 1 15,-29-1-15,29 29 0,0 0 0,0 0 16,29 28-1,-29 28-15,56 0 0,-56 0 0,28 1 16,1 27-16,-1 1 0,0-29 0,-28 28 16,29-27-16,-29 27 0,28-28 0,-28 29 15,0-29-15,0 1 0</inkml:trace>
  <inkml:trace contextRef="#ctx0" brushRef="#br0" timeOffset="6532.97">24255 5879 0,'-28'0'0,"-29"0"16,29 0-16,0 0 0,84-29 16,-27 29-16,55-28 0,1 28 15,28-28-15,29 0 0,-1-1 0,57 1 16,0 0-16,0 0 0,28 28 0,0-29 15,28 29-15,-28 0 0,1 0 0,-1 0 16,-28 0-16,0 0 0,-57 29 16,29-29-16,-57 0 0,0 28 0,0-28 15,-57 0-15,29 0 0,-28 0 0,-1 0 16,-28 0-16,1 0 0,-1 0 16,-28-28-16,0-1 0</inkml:trace>
  <inkml:trace contextRef="#ctx0" brushRef="#br0" timeOffset="7235.02">26093 5935 0,'0'-28'15,"28"28"-15,-28 28 16,28 29-1,-28-29-15,0 0 0,28 1 16,-28 27-16,0-28 0,29 29 0,-29-1 16,0-27-16,0-1 0,28 28 0,-28-27 15,0 27-15,28-27 0,-28-1 0,0 0 16,28-28-16,-28 28 0,29 1 16,-1-29-16,0-57 0,-28 29 15,29 0-15,-1-29 0,0 0 0,0 1 16,1-1-16,-1 29 0,0-28 15,0-1-15,1 29 0,-1 0 0,0 28 16,-28-29-16,29 29 0,-1 57 16,-28-29-16,0 29 0,28-1 15,-28-28-15,0 29 0,0-1 0,28 1 16,-28 0-16,0-29 0,29 0 0,-29 29 16,28-29-16,-28 0 0,28-28 0,0 0 15,1 0-15,27 0 0,-28 0 0,1-28 16,-1 0-16,29-1 0,-29-27 0,0 28 15,0-29-15,1 29 0,-1-29 16,0 29-16,0 0 0,1-1 0,-29 1 16,28 28-16,-28-28 0,28 28 0,-28-28 15</inkml:trace>
  <inkml:trace contextRef="#ctx0" brushRef="#br0" timeOffset="7701.21">27195 3052 0,'-56'-56'0,"27"28"0,1-1 0,28 1 15,-28 0-15,28-1 0,28 29 16,0 57-1,29-29-15,-29 1 0,29 27 0,27 29 16,-27-29-16,28 57 0,-29-28 0,29 28 16,-28 0-16,27 29 0,1-1 0,-28 0 15,28 1-15,-29-1 0,1 29 16,-1-1-16,-27 1 0,27-1 0,-28 1 16,1-1-16,-29 1 0,28 0 0,-28-29 15,0 29-15,0-29 0,0-28 0,0 28 16,0-28-16,-28-28 0,28 0 0,0-29 15,-29-27-15,29 27 0</inkml:trace>
  <inkml:trace contextRef="#ctx0" brushRef="#br0" timeOffset="7861.57">28722 6020 0,'0'28'0,"0"1"16</inkml:trace>
  <inkml:trace contextRef="#ctx0" brushRef="#br0" timeOffset="16499.66">11449 9581 0,'28'-28'32,"-28"56"-1,29-28-31,-29 29 0,0-1 0,0 28 16,0-27-16,0-1 0,28 28 0,-28-27 15,0 27-15,0-28 0,28 29 0,-28-29 16,0 29-16,0-29 0,28 29 0,-28-29 15,0 28-15,0 1 0,0-29 0,0 29 16,0-1-16,29-28 0,-29 29 0,0-29 16,0 1-16,0-1 0,0 0 0,28-28 15,-28 28-15</inkml:trace>
  <inkml:trace contextRef="#ctx0" brushRef="#br0" timeOffset="17117.84">11675 9694 0,'0'-28'16,"-28"28"-16,28-28 15,0 0-15,0-1 16,0 1-16,28 28 15,-28-28-15,29 28 0,27 0 16,-28 0-16,1 0 16,-1 0-16,0 0 0,0 28 0,1-28 15,27 0-15,-28 0 0,29 28 0,0-28 16,-1 0-16,1 0 0,-1 0 0,1 0 16,-1 0-16,29-28 0,-28 28 15,27 0-15,-27-28 0,28 28 0,0-28 16,-29 28-16,29 0 0,-29 0 0,29 0 15,-28-29-15,-1 29 0,1 0 0,-29 0 16,29 0-16,-29 0 0,0 0 0,0-28 16,1 28-16,-1 0 15,-28 28 63,-28 1-78,28-1 32,28 0-32,-28 0 15,28-28-15,-28 29 0,29-29 16,-29 28-16,28 0 0,-28 0 0,0 1 16,0-1-16,28 0 0,-28 0 0,28 29 15,-28-29-15,0 29 0,0-29 0,0 29 16,29-29-16,-29 28 0,0 1 0,0-1 15,0 1-15,0-1 0,0-27 0,0 27 16,0 1-16,0-29 0,28 29 16,-28-29-16,0 0 0,0 0 0</inkml:trace>
  <inkml:trace contextRef="#ctx0" brushRef="#br0" timeOffset="17515.05">12043 10881 0,'-29'0'0,"1"0"0,0 0 0,0 29 16,-1-29-16,1 0 15,85 0 1,-29 0 0,28 0-16,-27 0 0,-1 0 15,29 0-15,-1 0 0,1-29 0,-1 29 16,1 0-16,28-28 0,-29 28 0,29 0 15,0 0-15,-1 0 0,1-28 0,28 28 16,-28-28-16,28 28 0,0-29 0,0 29 16,0-28-16,-28 28 0,28-28 0,0 28 15,-28-28-15,0 28 0,0 0 0,-29-29 16,29 29-16,-57 0 0</inkml:trace>
  <inkml:trace contextRef="#ctx0" brushRef="#br0" timeOffset="24432.99">23520 10514 0,'57'0'32,"-57"-28"-32,28 28 15,0 0-15,-28-29 0,28 29 16,1 0-16,-1 0 15,0 0-15,1 0 16,-29 29-16,28-29 16,0 0-16,0 28 0,1-28 15,-1 0-15,0 0 16,0 0-16,1 0 0,-1 0 0,0 0 16,0 0-16,1-28 0,-1 28 0,0 0 15,1-29-15,-1 29 0,0 0 0,0-28 16,1 28-16,-1 0 0,0 0 15,0 0-15,1 0 0,-1 0 16,0 0-16,1 0 0,-1 0 0,0 0 16,0 0-16,29 0 0,-29 0 0,29 0 15,-29 0-15,28 0 0,-27 0 0,27 0 16,1 0-16,-1 0 0,1 0 16,-1 0-16,1 0 0,0-28 0,-1 28 15,29 0-15,-29 0 0,1 0 0,28-28 16,0 28-16,-1 0 0,1-29 0,0 1 15,28 28-15,0-28 0,0-29 0,29 29 16,-1-28-16,0-1 0,1 1 0,27 27 16,1-27-16,-1-1 0,1 29 0,0 0 15,-29-1-15,29 29 0,-29-28 0,0 28 16,-28 0-16,29 0 0,-29 57 0,0-57 16,0 28-16,0 0 0,0 0 0,0-28 15,0 29-15,0-1 0,-28 0 16,28-28-16,-28 29 0,0-1 0,28-28 15,-28 28-15,0-28 0,-1 0 0,1 28 16,-28-28-16,28 0 0,-29 0 0,1 0 16,-29 0-16,28 0 0,-27 0 0,-1 0 15,0-28-15,-28 0 16,0 0-16,0-1 0,0 1 16,0 0-16,0-1 0,0 1 15,0 0-15</inkml:trace>
  <inkml:trace contextRef="#ctx0" brushRef="#br0" timeOffset="31233.99">15407 12125 0,'56'0'16,"-27"-28"-16,27 28 0,1-28 15,27 28-15,1-29 0,28 1 0,29 28 16,-1-28-16,57-1 0,0 29 0,0-28 16,28 28-16,0 0 0,0 0 0,0 0 15,0-28-15,1 28 0,-1 0 0,0 0 16,-28-28-16,0 28 0,-29 0 0,1 0 15,-29 0-15,1-29 0,-29 29 0,-28 0 16,-29 0-16,1 0 0,-1 0 16</inkml:trace>
  <inkml:trace contextRef="#ctx0" brushRef="#br0" timeOffset="32163.89">17810 13114 0,'0'-28'15,"-57"28"-15,57-28 16,-28 28-16,0 0 0,28-28 15,-29 28-15,1 0 0,0 0 16,0 0-16,-1 0 16,1 0-16,28 28 0,-28-28 0,-1 56 15,29-27-15,-28-1 0,0 0 0,28 29 16,-28-29-16,28 28 0,-29 1 16,29-29-16,0 29 0,0-1 0,0-27 15,29-1-15,-29 28 0,56-27 0,-28-1 16,29-28-16,-29 28 0,29-28 0,-29 0 15,29 0-15,-1 0 0,-28-28 0,29 28 16,-29-57-16,29 1 0,-29 28 0,0-29 16,1 0-16,-29 1 0,28-1 0,-28 1 15,0-1-15,0 1 0,0-1 0,-57 1 16,29-1-16,0 29 0,-29-29 0,29 1 16,-29 28-16,29-1 0,-28 1 0</inkml:trace>
  <inkml:trace contextRef="#ctx0" brushRef="#br0" timeOffset="32516.99">18290 12973 0,'0'-28'0,"0"-1"0,0 1 15,0 0 1,0 56 15,0 29-15,-28-29-16,28 0 0,-28 29 0,-1-29 15,1 29-15,0-1 0,0 1 16,-1 27-16,29-27 0,-28-1 0,28 29 16,0-28-16,0 28 0,0-1 0,57-27 15,-1-1-15,-28 1 0,29 0 0,0-29 16,-1 0-16,29-28 0</inkml:trace>
  <inkml:trace contextRef="#ctx0" brushRef="#br0" timeOffset="33066.35">18686 13256 0,'0'-29'0,"0"1"15,-28 28-15,28-28 16,0 56 31,0 0-47,0 1 0,0-1 15,0 0-15,0 29 0,28-29 0,-28 0 16,0 29-16,0-29 0,0 29 0,0-29 16,0 28-16,0-27 0,0-1 0,0 28 15,0-27-15,0-1 0,0 0 0,0 0 16,0-56 0,0-28-1,0 27-15,28-27 16,-28 28-16,57-29 0,-57 1 0,28 27 15,0-27-15,-28 27 0,29 1 0,-1 0 16,-28 0-16,28-1 0,0 29 16,-28-28-16,29 28 0,-29 28 31,0 1-31,0 27 16,28-56-16,-28 28 0,0 1 0,0-1 15,0 0-15,28 1 0,-28-1 0,0 0 16</inkml:trace>
  <inkml:trace contextRef="#ctx0" brushRef="#br0" timeOffset="33463.54">19280 12803 0,'-29'0'16,"86"0"15,-29 0-31,0 29 0,1-29 16,-1 0-16,0 0 0,1 0 0,-1 28 15,-28 0-15,28-28 16,-28 28-16,0 1 16,-28-29-16,28 28 0,-57 0 15,29-28-15,0 29 0,-1-29 0,29 28 16,-28-28-16,0 28 0,0-28 0,28 28 16,28-28-1,28 0 1,-27 0-16,-1 0 0,0 0 0,29 0 15,-29 0-15,0 0 0,1 0 0</inkml:trace>
  <inkml:trace contextRef="#ctx0" brushRef="#br0" timeOffset="33732.03">19675 12577 0,'-28'-28'0,"0"28"16,84 0-1,-27 0-15,-1 28 16,0 1-16,29-1 0,-1 28 0,-27 1 16,27-1-16,-28 1 0,29-1 0,-29 29 0,1-28 15,-1 28-15,-28-29 0,0 29 16,0 0-16,0-1 0,0-27 0,-28 28 15,28 0-15,-85-1 0,56-27 0,1 28 16,0-29-16,0 1 0,-1-29 0,1 29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6:45:21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3675 17100 0,'-141'-85'0,"-1"0"0,29 0 16,-28 29-16,28-29 0,0 28 0,0 1 16,28 28-16,0-29 0,29 29 0,-1 28 15,0-29-15,1 1 0,28 28 0,-1 0 16,1 0-16,0-28 0,0 28 0,-1 0 16</inkml:trace>
  <inkml:trace contextRef="#ctx0" brushRef="#br0" timeOffset="92.04">2516 17467 0,'0'57'0</inkml:trace>
  <inkml:trace contextRef="#ctx0" brushRef="#br0" timeOffset="3300.73">24085 876 0,'0'-28'0,"0"-1"16,0 1-16,0 0 16,-28 28-16,28-28 15,0 56 48,28 28-63,-28-27 0,0-1 15,29 0-15,-29 29 0,0-29 0,28 0 16,-28 29-16,0-29 0,0 0 0,0 1 16,0-1-16,0 0 0,0 0 0,0 1 15,0-1-15,0-56 32,0-29-32,0 29 15,0-29-15,0 29 0,0-28 0,0-1 16,28 29-16,-28-29 0,0 29 0,0 0 15,29-1-15,-29 1 16,28 28 0,-28 28-16,28 29 15,-28-29-15,28 0 0,-28 1 16,29-1-16,-29 0 0,28 1 0,-28-1 16,28 0-16,-28 0 0,0 1 0,28-1 15,1-28 1,-29-28-1,28 28-15,-28-29 0,28 1 16,-28 0-16,0-29 0,29 29 0,-29 0 16,0-1-16,28 1 0,-28 0 15,28 28-15,-28 28 16,0 29 0,28-29-16,-28 0 0,0 1 0,0-1 15,29 0-15,-29 0 0,0 1 0,28-1 16,-28 0-16,28-28 0,-28 28 15,28-28-15,-28 29 16,29-29-16</inkml:trace>
  <inkml:trace contextRef="#ctx0" brushRef="#br0" timeOffset="3749.12">25188 1046 0,'0'-29'0,"0"1"16,0 0-1,0-1-15,0 1 16,0 0-16,-28 28 16,28-28-16,-29-1 0,1 1 15,0 28-15,0-28 16,-1 28-16,1 0 15,0 0-15,28 56 0,-28-56 16,28 29-16,-29-1 0,29 0 0,-28 0 16,28 1-16,0-1 0,0 0 0,-28 1 15,28-1-15,0 0 0,56-28 16,-56 28-16,29-28 0,-1 0 16,0 0-1,0 0-15,1-28 0,-1 28 16,-28-28-16,28 0 15,-28-1-15,0 58 47,0-1-47,0 0 16,0 0-16,0 1 0,0-1 16,0 0-16,57-28 0</inkml:trace>
  <inkml:trace contextRef="#ctx0" brushRef="#br0" timeOffset="3966.31">25471 848 0,'-29'0'16,"29"28"-1,0 28 1,0-27-16,29-1 15,-29 0-15,56 1 0,-28-1 0,1 0 16,-1 0-16,0 1 0,1-1 0,-1 0 16,-28 0-16,28 1 0,0-29 0,1 0 15,-1 28-15,0-28 0,0 0 16</inkml:trace>
  <inkml:trace contextRef="#ctx0" brushRef="#br0" timeOffset="4150.58">25923 904 0,'0'-28'0,"-57"28"16,57-28-16,-28 28 16,0 0-1,28 28-15,-28-28 0,28 56 16,-29-56-16,29 29 0,-28-1 0,0 29 16,28-29-16,-28 0 0,28 0 0,-29 1 15,29-1-15,-28 0 0,28 0 0,0 1 16,0-1-16,-28-28 0</inkml:trace>
  <inkml:trace contextRef="#ctx0" brushRef="#br0" timeOffset="4483.27">26658 565 0,'0'-28'0,"-28"28"16,28-28-16,-29-1 16,1 29-1,0 0 1,28 29-16,-28-29 15,28 56-15,-29 1 0,1-29 0,28 28 16,-28 1-16,28 28 0,0-29 0,0 29 16,0-28-16,0 27 0,0-27 0,28-1 15,-28 1-15,57-29 0,-29 0 0,0 1 16,29-1-16,-29 0 0,29-28 0,-29 0 16</inkml:trace>
  <inkml:trace contextRef="#ctx0" brushRef="#br0" timeOffset="4901.01">27421 509 0,'0'-29'0,"-28"29"16,28 29 31,0 27-47,0-28 15,-28 1-15,28-1 0,0 0 16,-29 0-16,29 1 0,0-1 0,-28 28 16,0-27-16,28-1 0,-28 28 0,28 1 15,-29-29-15,1 29 0,0-29 0,28 29 16,-28-29-16,-1 28 0,29-27 0,-28-1 15,28 0-15,-28 0 0,28 1 16,-29-29-16,86 0 16,-29 0-1,1 28-15,-1-28 0,28 0 0,-27 0 16,27 0-16,-28 0 0,29 0 0,0 0 16,-29 0-16,28 0 0,1 0 0,-29 28 15,0-28-15,1 0 0,27 0 0,-28 0 16,1 0-16</inkml:trace>
  <inkml:trace contextRef="#ctx0" brushRef="#br0" timeOffset="5233.89">28043 509 0,'-28'0'0,"0"0"16,-1-29-16,1 1 15,0 28 1,28 28 15,56-28-31,-56 29 0,29-1 16,-1 0-16,-28 29 0,28-29 0,0 28 15,1-27-15,-29 27 0,28 1 0,-28-1 16,28 1-16,-28 28 0,0-29 0,0 1 16,0 27-16,0-27 0,0 28 0,0-29 15,-28 29-15,28-28 0,0-1 0,0-28 16,-28 29-16,28-29 0,0 0 16</inkml:trace>
  <inkml:trace contextRef="#ctx0" brushRef="#br0" timeOffset="7234.66">29287 791 0,'0'-28'16,"0"0"-1,0 56 32,-28-28-47,-1 28 16,1 0-16,0-28 15,0 29-15,-1-29 0,1 28 0,0-28 16,0 0-16,-1 28 0,-27-28 0,28 0 16,-1 28-16,1-28 0,0 0 15,-1 0-15,1 0 0,28 29 16,-28-29-16,56 0 47,-28 28-47,28-28 15,1 28-15,-1-28 0,0 29 0,1-1 16,-1-28-16,0 28 0,29 0 0,-29-28 16,0 29-16,0-29 0,1 28 0,-1-28 15,0 28-15,0-28 0,1 0 16,-1 28-16</inkml:trace>
  <inkml:trace contextRef="#ctx0" brushRef="#br0" timeOffset="7414.86">28948 1272 0,'-28'0'0,"-1"0"0,29 28 16,-28-28-16,0 0 15,28 28 1,56-28-16,-27 28 16,-1-28-16,0 29 15,0-29-15,29 28 0,-29-28 0,0 28 16,29-28-16,-29 29 0,29-29 0,-29 28 15,0-28-15</inkml:trace>
  <inkml:trace contextRef="#ctx0" brushRef="#br0" timeOffset="7932.76">30418 961 0,'0'-29'46,"0"1"-46,-28 0 0,28 0 16,0-1-16,-29 1 16,29 0-16,0 0 0,-28-1 0,0 29 15,-1-28-15,29 0 0,-28 28 0,0 0 16,0 0-16,-1 0 0,1 0 0,0 0 16,0 28-16,-1-28 0,1 57 0,0-29 15,0 0-15,-1 29 0,29-1 0,-28-28 16,28 29-16,0 0 0,0-29 0,0 28 15,0-27-15,28-1 0,1 0 16,-1 0-16,0-28 0,0 0 16,29 0-16,-29 0 0,0 0 0,29-28 15,-29 28-15,0-56 0,29 56 0,-29-29 16,1 1-16,-1 28 0,0-28 0,0 0 16,-28 56-1,0 28 1,0-27-16,0-1 15,-28 0-15,28 0 0,0 1 0,0-1 16,0 0-16</inkml:trace>
  <inkml:trace contextRef="#ctx0" brushRef="#br0" timeOffset="8094.06">30955 1356 0,'0'29'0,"-28"-29"0,-1 0 16,58 0 15,-1 0-15</inkml:trace>
  <inkml:trace contextRef="#ctx0" brushRef="#br0" timeOffset="13249.44">24425 2996 0,'-29'0'0,"29"-28"0,0-1 16,-28 29-1,28 29 32,28-1-31,-28 0-16,57 0 0,-29 1 15,1 27-15,-1 1 0,0-1 0,29 1 16,-29-1-16,28 1 0,-27 28 0,27-29 16,1 1-16,-1 27 0,1-27 0,-1-1 15,1 29-15,28-28 0,-29-1 0,1 1 16,-1-1-16,1 29 0,-1-28 0,1-1 16,-1 1-16,1-29 0,0 29 15,-1-1-15,1 1 0,-29-1 0,28-28 16,1 29-16,-29-29 0,1 29 0,27-29 15,-28 0-15,1 0 0,-1 1 0,0-1 16,0 0-16,1-28 16,-29 29-16,-29-29 47,29-29-47,-28 29 15,0-28-15</inkml:trace>
  <inkml:trace contextRef="#ctx0" brushRef="#br0" timeOffset="13831.72">25725 3618 0,'0'-29'78,"-28"1"-78,0 0 15,-1 0-15,29-1 16,-28 29-16,28-28 0,-28 28 0,-1 0 16,1-28-16,0 28 0,0 0 15,-1 0-15,1 0 0,0 0 16,0 0-16,28 28 0,-29-28 15,1 57-15,28-29 0,-28 0 0,28 0 16,0 1-16,0-1 0,0 0 0,0 0 16,0 1-16,28-29 0,-28 28 15,57-28-15,-29 0 0,0 0 16,0 0-16,1 0 0,-1 0 16,-28-28-16,28 28 0,0 0 0,1 0 15,-1 0-15,-28-29 16,28 29-16,-28 29 31,0-1-31,-28 0 16,28 29-16,-28-29 15</inkml:trace>
  <inkml:trace contextRef="#ctx0" brushRef="#br0" timeOffset="14699.45">24227 2515 0,'-28'0'79,"-1"0"-64,1 0-15,28 29 0,-28-1 16,28 0-16,-29 0 15,29 1-15,0-1 0,0 0 16,0 0-16,0 1 0,0 27 0,0-28 16,0 1-16,29-1 0,-29 0 0,28 1 15,0-1-15,1 28 0,-1-27 0,0-29 16,0 28-16,29-28 0,-29 28 0,0-28 16,1 0-16,-1 0 0,0-56 0,1 56 15,-1-29-15,-28 1 0,28 0 0,-28-29 16,28 29-16,-28 0 0,0-29 0,0 29 15,0 0-15,-56-1 0,56-27 0,-57 28 16,29-1-16,0 1 0,-1 28 16,1-28-16,0 28 0,0-28 0,-1 28 15</inkml:trace>
  <inkml:trace contextRef="#ctx0" brushRef="#br0" timeOffset="15447.7">26517 4494 0,'-29'28'15,"1"-28"1,28 28-16,-28-28 47,28 29-32,-28-29 1,-1 0 0,1 0-1,0 0-15,-1 0 16,1 28-16,28 0 15,-28-28-15,28 28 0,-28 1 0,28-1 16,0 0-16,-29 0 0,29 1 16,0 27-16,0-28 0,0 1 0,0 27 15,0-27-15,0 27 0,29-28 0,-29 29 16,56-29-16,-28 0 0,1 1 16,-1-1-16,29 0 0,-29 0 0,0-28 15,29 0-15,-29 0 0,0 0 0,0 0 16,29-28-16,-29 28 0,-28-56 0,29 27 15,-1-27-15,-28 28 0,0-29 0,0 29 16,0-29-16,0 1 0,-28-1 0,28 1 16,-57 27-16,29-27 0,-29-1 0,29 29 15</inkml:trace>
  <inkml:trace contextRef="#ctx0" brushRef="#br0" timeOffset="16363.09">25131 2204 0,'-28'0'93,"28"29"-77,-28-29-16,28 28 0,-28-28 16,-1 28-16,29 0 0,-28-28 0,0 29 15,28-1-15,-28 0 0,-1 0 0,29 1 16,-28-29-16,0 28 0,28 0 0,-29 1 15,1-29-15,28 28 0,-28-28 0,28 28 16,-28-28-16,-1 28 0,1-28 16,28 29-16,28-29 109,1 0-109,-1 0 16,0 0-16,0 0 0,1 0 0,-1 0 15,0 0-15,1 0 16,-1 0-16,28 0 0,1 0 16,-29 28-16,0-28 0,1 0 0,-1 0 15,0 0-15,1 0 0,-1 0 16,0 0-16</inkml:trace>
  <inkml:trace contextRef="#ctx0" brushRef="#br0" timeOffset="17284.68">27506 4381 0,'0'-29'0,"-28"29"109,28 29-93,0-1-16,-28-28 15,-1 28-15,1 1 0,28-1 16,-28 0-16,-1-28 0,1 28 0,0 1 15,28-1-15,-28 0 0,-1 0 0,1-28 16,28 29-16,-28-1 0,0 0 0,28 0 16,-29-28-16,29 29 0,-28-29 15,28 28-15,-28-28 0,28 28 16,-29-28-16,1 28 16,0-28-1,56 0 32,0 0-31,29 0-16,-29 0 0,1 0 15,27 0-15,-28 29 0,1-29 0,27 0 16,-28 0-16,29 0 0,-29 0 0,29 28 16,-29-28-16,29 0 0,-29 0 0,0 0 15,0 0-15,1 0 0,-1 0 16,0 0-16,0 0 125,1 0-110</inkml:trace>
  <inkml:trace contextRef="#ctx0" brushRef="#br0" timeOffset="17638.83">28241 5285 0,'0'-28'15,"28"28"17,1 0-17</inkml:trace>
  <inkml:trace contextRef="#ctx0" brushRef="#br0" timeOffset="22330.8">24594 6190 0,'-28'-29'0,"0"29"16,0 0-16,-1 0 16,1-28-16,0 28 15,56 0 48,-28 28-63,57 1 15,-29-1-15,0-28 16,0 0-16,1 28 0,-1-28 0,0 0 16,0 28-16,29-28 0,-29 0 15,0 0-15,1 29 0,27-29 0,-27 0 16,-1 0-16,0 28 0,0-28 0,1 0 15,-1 0-15,0 28 0,0-28 0,1 0 16,-58 0 31,29 28-31,-56 1-16,28-1 15,-1-28-15,1 28 0,0-28 16,0 29-16,-1-1 0,1-28 0,0 28 15,-1-28-15,1 28 0,0 1 16,0-29-16</inkml:trace>
  <inkml:trace contextRef="#ctx0" brushRef="#br0" timeOffset="22918.35">26234 6190 0,'28'0'16,"-28"-29"47,-28 29-63,28-28 15,0 0-15,-28 0 0,-1 28 16,1-29-16,0 29 0,0 0 0,28-28 15,-29 28-15,1 0 0,0 0 0,0 0 16,-1 0-16,1 0 0,28 28 16,-28-28-16,-1 29 0,1 27 0,0-28 15,28 1-15,-28-1 0,28 0 0,0 0 16,0 29-16,0-29 0,0 0 0,0 1 16,0-1-16,0 0 0,28 1 15,-28-1-15,28-28 0,-28 28 0,57-28 16,-29 28-16,0-28 0,1 0 15,-1 0-15,0 0 0,0-56 0,1 56 16,-1-28-16,-28-1 0,28 1 0,0 0 16,1-1-16,-29 1 0,28 0 0,0 0 15,-28 56 17,0 28-32,0-27 15,0-1-15,0 0 0,0 1 0,0-1 16,0 0-16,0 0 0,0 1 15,0-1-15,0 0 0,0 0 0</inkml:trace>
  <inkml:trace contextRef="#ctx0" brushRef="#br0" timeOffset="23082.68">26856 6614 0,'0'28'15,"-28"-28"-15,-1 0 16,58 0 15</inkml:trace>
  <inkml:trace contextRef="#ctx0" brushRef="#br0" timeOffset="24281.71">30842 4974 0,'-57'0'0,"57"-28"16,-28 28-16,0 0 15,0 0-15,-1 0 16,1 0 15,0 28-15,-1 1-16,1-1 0,28 28 15,-28-27-15,28-1 0,0 28 0,0-27 16,0 27-16,0-28 0,0 1 0,0-1 16,28-28-16,-28 28 0,57-28 0,-29 0 0,0 0 15,1 0-15,-1 0 0,0 0 0,0-28 16,1 28-16,-29-57 0,28 57 0,0-56 16,-28 28-16,0-1 15,0 1-15,-28 28 16,28-28-16,-57 28 0</inkml:trace>
  <inkml:trace contextRef="#ctx0" brushRef="#br0" timeOffset="24565.97">30672 5540 0,'-28'0'31,"0"56"-15,-1-56-1,29 28-15,-28 1 0,0-1 0,-29 28 16,29-27-16,-28 27 0,27 1 0,-27 28 16,-1-29-16,1 29 0,-1 0 0,1-29 15,-1 29-15,29-29 0,0 1 0,-29 28 16,29-57-16,28 29 0,-29-1 0,29-28 15,-28 1-15,28-1 0,0 0 16</inkml:trace>
  <inkml:trace contextRef="#ctx0" brushRef="#br0" timeOffset="24898.66">29824 6670 0,'0'-28'15,"-28"28"-15,28-28 16,-28 28 15,-1 0-15,29 28-16,-28-28 0,28 56 15,-28-27-15,28-1 0,0 0 16,-28 0-16,28 1 0,0-1 0,0 0 16,0 0-16,0 1 0,56-29 0,-28 28 15,29-28-15,-29 0 16,29-28-16,-29 28 0,0-57 16,-28 29-16,29 0 0,-1-1 0,-28 1 15,28 0-15,-28 0 16,0-1-16,0 1 0,-28 0 15</inkml:trace>
  <inkml:trace contextRef="#ctx0" brushRef="#br0" timeOffset="25500.22">30192 7207 0,'0'28'32,"28"29"-17,0-1-15,0-27 0,29-1 0,-29 28 16,29 1-16,-29-29 0,29 29 0,-29-1 15,28-27-15,-27 27 0,27-28 0,-27 29 16,27-29-16,-28 29 0,1-29 0,27 0 16,-28 29-16,1-29 0,-1 0 0,0 1 15,0-1-15,1 0 0,-1 0 16,0-28-16,-28 29 0,29-29 0</inkml:trace>
  <inkml:trace contextRef="#ctx0" brushRef="#br0" timeOffset="25883.22">31294 8225 0,'-28'0'31,"0"0"1,-1 28-17,29 28 1,0-27-16,0-1 0,0 0 15,0 0-15,0 1 0,29-1 0,-1 0 16,0 1-16,29-29 16,-29 0-16,0 0 15,-28-29-15,29 29 0,-1-56 0,-28 27 16,28 1-16,-28 0 0,28 0 0,-28-1 16,0-27-16,0 28 0,0-1 15</inkml:trace>
  <inkml:trace contextRef="#ctx0" brushRef="#br0" timeOffset="26315.49">31181 5822 0,'0'-28'0,"-28"0"0,0 28 0,28-29 15,-29 29-15,1 0 0,56 0 47,-28 29-47,57-29 0,-29 56 0,0-28 16,1 1-16,27-1 0,1 29 0,-29-29 16,29 28-16,-1-27 0,1 27 0,-1 1 15,1-29-15,27 28 0,-27 1 0,0-29 16,27 29-16,-27-1 0,-1-27 0,1 27 15,0-28-15,-1 1 0,1 27 0,-29-28 16,0 1-16,29-29 0,-57 28 0,28 0 16,0 0-16</inkml:trace>
  <inkml:trace contextRef="#ctx0" brushRef="#br0" timeOffset="26650.4">32425 6727 0,'-28'0'16,"28"-29"-16,-29 29 16,29-28-16,-28 28 15,0 0-15,0 0 16,-1 0-16,29 28 15,-28-28-15,28 29 0,0-1 0,0 0 16,-28 0-16,28 1 0,0-1 16,0 0-16,56-28 0,-56 28 15,29-28-15,-1 0 0,0 0 0,0 0 16,1 0-16,-1 0 0,0 0 0,0-28 16,1 28-16,-1-28 0,0 0 0,1-1 15,-29 1-15,28 0 0,-28 0 16</inkml:trace>
  <inkml:trace contextRef="#ctx0" brushRef="#br0" timeOffset="27265.41">32453 7009 0,'-28'0'15,"0"0"48,28 57-48,-57-29 1,57 0-16,-28 1 0,0 27 0,-1-28 16,1 29-16,0-1 0,0 1 0,-1-29 15,1 29-15,-29 28 0,29-29 0,0 1 16,0-1-16,-1 1 0,1-1 0,0-28 16,0 29-16,28-29 0,0 1 15,28-29-15,0 0 16</inkml:trace>
  <inkml:trace contextRef="#ctx0" brushRef="#br0" timeOffset="27866.73">31549 8790 0,'28'0'0,"-28"-28"0,0-1 16,0 58 31,0-1-47,0 28 15,56-27-15,-56 27 0,29 1 0,-29-1 16,28 1-16,-28-1 0,28 1 0,0 28 15,-28-29-15,0 1 0,29-1 0,-29 29 16,0-28-16,28 27 0,-28-27 0,0-1 16,0 1-16,28-1 0,-28 1 0,0-29 15,0 1-15,29-1 0,-29 0 0,0 0 16,28-28-16,-28 29 0</inkml:trace>
  <inkml:trace contextRef="#ctx0" brushRef="#br0" timeOffset="28297.27">31888 10288 0,'0'-28'16,"0"-1"-16,0 1 16,-28 28-1,-1 0 1,29 28-1,0 1 1,0-1-16,0 0 16,0 0-16,0 1 15,0-1-15,29-28 0,-29 28 0,28-28 16,28 28-16,-27-28 16,-1 0-16,0 0 0,0 0 0,1 0 15,-1 0-15,0 0 0,1-28 0,-1 0 16,-28 0-16,0-1 15,0 1-15,0 0 0</inkml:trace>
  <inkml:trace contextRef="#ctx0" brushRef="#br0" timeOffset="30814.81">26743 7688 0,'-28'0'16,"-1"0"-16,1 0 16,0 56-16,-1-56 0,1 0 15,28 28-15,-28-28 0,28 29 0,0-1 16,-28-28-16,28 28 0,0 0 0,0 1 15,0-1-15,0 0 16,0 1-16,0-1 16,0 0-16,28 0 15,0-28 1,0 0-16,1 0 16,-29-28-16,28 28 0,-28-28 0,28 28 15,1 0-15,-29-28 0,0-1 16,0 1-16,0 0 15,-29-1-15,-27 29 16,56-28-16,-29 28 0,1 0 0</inkml:trace>
  <inkml:trace contextRef="#ctx0" brushRef="#br0" timeOffset="31316.17">26375 8818 0,'-28'0'16,"0"0"-1,-1 28-15,1 1 16,28-1-16,-28 0 15,28 0 1,0 1-16,-28-1 0,28 0 0,0 1 16,0-1-16,0 0 0,0 29 0,0-29 15,0 0-15,0 0 0,0 1 16,0-1-16,28-28 0,0 0 16,0 0-16,1-28 15,-1 28-15,-28-29 0,28 29 16,-28-56-16,0 28 0,29-1 0,-29 1 15,0 0-15,0 0 0,0-1 16,0 1-16,0 0 0,-29-1 16</inkml:trace>
  <inkml:trace contextRef="#ctx0" brushRef="#br0" timeOffset="31699.5">26601 8112 0,'0'28'47,"0"28"-47,0-27 16,0-1-16,0 0 0,0 0 0,0 29 15,-28-29-15,28 29 0,0-1 0,-28-27 16,28 27-16,0-28 0,0 29 0,0-29 16,0 29-16,0-29 0,0 0 15</inkml:trace>
  <inkml:trace contextRef="#ctx0" brushRef="#br0" timeOffset="32017.99">26941 7970 0,'-29'0'15,"-27"0"-15,28 0 16,28 29-16,0-1 16,28 28-16,0-27 0,0-1 15,29 0-15,-1 0 0,1 1 16,0 27-16,-1-28 0,1 1 0,-1-1 16,1 0-16,-1 29 0,1-29 0,-1 0 0,-27 1 15,27-1-15,-28 0 0,1 0 0,-1 1 16,0-1-16</inkml:trace>
  <inkml:trace contextRef="#ctx0" brushRef="#br0" timeOffset="32416.92">27845 8536 0,'-28'0'0,"0"0"15,-1 0-15,1 0 16,28 28-16,-28-28 15,28 28-15,-28 0 0,28 1 16,0-1-16,0 0 0,0 0 16,0 1-16,0-1 0,0 0 15,28-28-15,-28 28 0,28-28 0,-28 29 16,28-29-16,1 0 0,-1 0 16,0 0-16,1-29 0,-1-27 15,-28 28-15,0-1 16,0 1-16,0 0 0,0 0 15,-28 28-15</inkml:trace>
  <inkml:trace contextRef="#ctx0" brushRef="#br0" timeOffset="32799.42">26601 9214 0,'29'-28'47,"27"28"-31,-27-29-16,27 29 0,-28 0 0,29 0 16,-1-28-16,1 28 0,-1-28 0,1 28 15,0-28-15,-1 28 0,1 0 0,27-29 16,-27 29-16,0-28 0,-1 28 0,1-28 15,-1 28-15,1-29 0</inkml:trace>
  <inkml:trace contextRef="#ctx0" brushRef="#br0" timeOffset="33498.31">28326 9525 0,'-28'0'0,"-1"0"0,29-28 16,-28 28-16,0 0 15,0 0-15,28-29 0,0 58 47,28-29-31,-28 28-16,28 0 0,0-28 0,1 28 15,-1 29-15,0-29 0,0 0 0,1 1 16,-1-1-16,0 0 0,0 0 0,1 1 16,-1-1-16,0 0 0,1-28 0</inkml:trace>
  <inkml:trace contextRef="#ctx0" brushRef="#br0" timeOffset="33714.83">28637 9468 0,'-28'0'16,"-29"0"-16,29 0 15,-1 29 1,1-1-1,28 0-15,-28 0 0,0 1 0,28-1 16,-29 28-16,1-27 0,0 27 0,0 1 16,-1-29-16,1 28 0,0-27 0,28-1 15,-28 0-15,-1 1 0,29-1 16,-28 0-16</inkml:trace>
  <inkml:trace contextRef="#ctx0" brushRef="#br0" timeOffset="37133.07">30616 11051 0,'-29'0'47,"1"0"-47,28 28 16,-28 1-16,28 27 15,0-28-15,-28-28 0,28 29 0,0-1 16,0 0-16,0 0 0,0 1 15,0-1-15,0 0 0,0 0 16,28-28 0,0 0-16,0 0 15,-28-28-15,29 28 0,-29-28 0,28 28 16,-28-57-16,28 29 0,-28 0 31,-56 28-31,56-28 0</inkml:trace>
  <inkml:trace contextRef="#ctx0" brushRef="#br0" timeOffset="37849.76">31831 12832 0,'0'-29'0,"-28"29"16,28-28-16,0 0 15,0 0-15,-28 28 16,28-29-16,-29 29 47,29 29-47,0-1 15,0 0-15,-28 0 0,28 1 16,0-1-16,0 0 0,-28 0 0,28 1 16,0-1-16,0 0 0,0 1 0,28-29 15,-28 28-15,28-28 0,-28 28 0,57-28 16,-29 0-16,1 0 15,-1 0-15,0-28 16,0-29-16,-28 29 16,29 0-16,-29-1 0,0 1 15,0 0-15,0 0 0,-57-1 16</inkml:trace>
  <inkml:trace contextRef="#ctx0" brushRef="#br0" timeOffset="38765.48">30531 11249 0,'0'-28'0,"0"84"47,0 1-31,56-29-16,-27 28 0,27-27 0,1 27 15,-29 1-15,29-1 0,-1 1 0,1-1 16,-1-27-16,1 27 0,-1-28 0,1 29 16,-29-29-16,29 29 0,-29-29 0,28 0 15,-27 1-15,-1 27 0,29-28 0,-57 1 16,28-1-16,0 0 0,0 0 0,1 1 16,-29-1-16,0 0 15</inkml:trace>
  <inkml:trace contextRef="#ctx0" brushRef="#br0" timeOffset="41298.28">31690 14867 0,'-28'0'94,"-1"0"-78,29 28-16,-28-28 15,28 28-15,0 0 16,-28-28-16,28 29 0,0-1 16,0 0-16,0 1 15,28-29-15,0 28 16,29-28-16,-29 0 0,0 0 16,1-28-16,-1 28 15,0-29-15,1 1 0,-1 0 0,0-1 16,-28 1-16,28 0 0,-28 0 0,29-1 15,-29 1-15,0 0 0</inkml:trace>
  <inkml:trace contextRef="#ctx0" brushRef="#br0" timeOffset="41679.65">32057 13453 0,'0'-28'0,"0"0"15,0 0-15,-56-1 0,56 1 16,-28 28-16,28-28 15,0 56 1,0 29 0,0-29-16,0 0 0,0 0 15,0 29-15,28 0 0,-28-1 0,0 1 16,0-1-16,0 1 0,-28-1 0,28 29 16,-29-28-16,29 27 0,-28-27 0,28-1 15,-28 1-15,28-1 0,-28 29 0,28-57 16,0 29-16,0-29 0,0 1 0,0-1 15,0 0-15,0 0 0</inkml:trace>
  <inkml:trace contextRef="#ctx0" brushRef="#br0" timeOffset="42333.04">32029 12945 0,'-28'0'16,"0"0"-16,-1 28 16,29 0-16,0 1 15,0-1-15,57 0 0,-29 0 0,0 29 16,29-29-16,-29 29 0,29-1 0,-29-28 16,29 29-16,-1-1 0,-28-27 0,29 27 15,-1 1-15,1-1 0,0 1 0,-1-1 16,-28-27-16,29 27 0,-1 1 0,1-1 15,-29-27-15,29 27 0,-29-28 16,0 1-16,1-1 0,-1 0 0,0 0 16,-28 1-16,28-29 0,-28 28 0</inkml:trace>
  <inkml:trace contextRef="#ctx0" brushRef="#br0" timeOffset="42696.34">33075 14047 0,'-28'0'15,"0"0"1,28 28-16,0 1 16,0-1-16,-29 0 15,29 0-15,0 1 0,0 27 0,0-28 16,0 29-16,0-29 0,0 0 0,57 1 16,-29-1-16,0-28 0,1 28 15,-1-28-15,0 0 0,0 0 0,1-28 16,-1 28-16,0-57 0,1 29 15,-29 0-15,28-29 0,0 1 0,-28 28 16,0-29-16,0 29 0,0 0 0,0-1 16,-28 1-16</inkml:trace>
  <inkml:trace contextRef="#ctx0" brushRef="#br0" timeOffset="43765.24">32821 9920 0,'0'-28'16,"-29"28"15,1 0-16,0 0 1,0 28-16,-1 29 16,1-29-16,28 1 0,-28 27 0,28-28 15,-28 29-15,28-1 0,-29 1 0,29-1 16,0 1-16,0-1 0,0-27 0,0 27 16,29-27-16,-29-1 0,56 0 0,-56 0 15,57-28-15,-57 29 0,28-29 0</inkml:trace>
  <inkml:trace contextRef="#ctx0" brushRef="#br0" timeOffset="44165.71">33019 10288 0,'0'28'63,"0"0"-63,0 1 15,0-1-15,0 0 0,0 0 16,0 1-16,0-1 0,0 0 0,28 1 16,-28-1-16,0 0 0,0 0 0,28 1 15,-28-1-15,28-28 16,1 0-16,-1-28 16,0 28-16,0-57 0,1 29 15,-29 0-15,28-29 0,0 0 0,1 29 16,-1-28-16,0 27 0,-28-27 15,28 28-15</inkml:trace>
  <inkml:trace contextRef="#ctx0" brushRef="#br0" timeOffset="44546.62">33386 9836 0,'0'-29'15,"-28"29"-15,28-28 0,0 0 16,0 0-16,0-1 15,28 1 1,29 28-16,-29 28 16,0-28-16,-28 57 0,28-1 15,1-27-15,-1 27 0,0 1 0,1-29 16,-29 29-16,28-1 0,0 1 0,0-1 16,-28 1-16,0-1 0,29 1 0,-29-1 15,28 1-15,-28-1 0,0 1 0,0-1 16,0-27-16,0 27 0,0 1 0,-57-29 15,57 28-15,-56-27 0,28-1 0,-1 0 16</inkml:trace>
  <inkml:trace contextRef="#ctx0" brushRef="#br0" timeOffset="54158.45">30870 11221 0</inkml:trace>
  <inkml:trace contextRef="#ctx0" brushRef="#br0" timeOffset="54351.42">30955 11221 0,'0'-29'31,"0"1"-15</inkml:trace>
  <inkml:trace contextRef="#ctx0" brushRef="#br0" timeOffset="54564.14">31266 10995 0,'0'-29'15,"28"1"1,0 0-16,1 28 16,-29-29-16</inkml:trace>
  <inkml:trace contextRef="#ctx0" brushRef="#br0" timeOffset="54748.94">31605 10740 0,'0'-28'47,"28"28"-47,1-28 15</inkml:trace>
  <inkml:trace contextRef="#ctx0" brushRef="#br0" timeOffset="54897.73">31973 10542 0,'-57'0'0,"57"29"0,-28-29 15,0 0-15,-1 28 16</inkml:trace>
  <inkml:trace contextRef="#ctx0" brushRef="#br0" timeOffset="58245.06">25640 13114 0,'0'-28'16,"-28"28"0,0 0-1,28-28-15,28 28 47,0 0-31,1 0-16,-1 28 0,0-28 0,29 0 15,-29 28-15,0-28 0,29 0 0,-1 0 16,-27 29-16,27-29 0,29 0 0,-29 0 16,1 0-16,28 0 0,-29 0 0,29-29 15,0 29-15,28 0 0,-28-28 16,28 28-16,0-28 0,0 28 0,28-28 16,-28 28-16,1-29 0,-1 29 0,28-28 15,-28 28-15,0-28 0,0-1 0,29 29 16,-29-28-16,0 0 0,0 28 0,0-28 15,0 28-15,-28-29 0,28 29 0,-28-28 16,-29 28-16,29-28 0,-29 28 0,-27 0 16,27-28-16,-27 28 0,27 0 0,-28 0 15,1 0-15,-29-29 0,28 29 0,0 0 16,0 0-16,-28-28 0,29 28 16,-1 0-16,0 0 15,1-28-15,-1 28 0,0 0 16,0 0-16,1 0 15,-1 0-15,0 0 16,0 0-16,1 0 31</inkml:trace>
  <inkml:trace contextRef="#ctx0" brushRef="#br0" timeOffset="62712.64">26404 14641 0,'0'-29'0,"0"1"16,0 0-16,-29 28 15,29-28-15,0-1 0,0 1 16,0 0-1,0 56 1,-28-28 0,28 28-16,0 1 0,0-1 0,0 0 15,0 0-15,-28 1 0,28-1 16,0 0-16,0 0 0,0 1 0,0-1 16,0 0-16,28-28 0,-28 28 15,28-28-15,29 0 0,-29 0 16,0 0-16,1-56 0,-1 56 0,0-28 15,0-1-15,1 1 0,-29 0 0,28 0 16,0-1-16,-28 1 0,0 0 16,0 0-16,-56 28 0</inkml:trace>
  <inkml:trace contextRef="#ctx0" brushRef="#br0" timeOffset="63048.18">26262 14980 0,'0'28'63,"-28"-28"-63,28 28 0,0 1 0,-28 27 15,-1-28-15,1 29 0,28-1 0,-28 1 16,0-1-16,-1 1 0,1-1 0,0 1 16,0 0-16,-1-1 0,1 1 0,28-1 15,-28-28-15,28 29 0,-29-29 16,29 0-16,0 1 0,0-1 0,0 0 15</inkml:trace>
  <inkml:trace contextRef="#ctx0" brushRef="#br0" timeOffset="63546.73">25866 15715 0,'-28'0'16,"-28"0"-1,27 0-15,29 28 0,-28-28 16,28 56-16,-28-56 0,28 29 0,-28-1 15,28 0-15,0 0 0,0 1 0,-29-1 16,29 0-16,0 1 0,0-1 0,0 0 16,0 0-16,57 1 0,-57-1 15,28 0-15,-28 0 0,28-28 0,1 29 0,-1-29 16,0 0-16,0 0 0,1 0 16,-1 0-16,0 0 0,1-29 0,-1 29 15,-28-56-15,28 28 0,0-1 0,-28 1 16,29 0-16,-29 0 0,28-1 0,-28-27 15,0 27-15</inkml:trace>
  <inkml:trace contextRef="#ctx0" brushRef="#br0" timeOffset="63998.62">26234 16421 0,'0'-28'0,"-28"28"0,-1 0 15,1 0-15,28 28 32,0 0-32,28-28 0,-28 29 15,57-1-15,-29 0 0,29 1 0,-29-1 16,29 0-16,-29 0 0,28 1 15,1-1-15,-29 0 0,29 29 0,-1-29 16,1 0-16,-1 0 0,1 1 0,-1-1 16,1 0-16,-1 0 0,1 1 0,0-1 15,-29 0-15,0-28 0,29 29 0,-29-29 16,0 28-16,0-28 0,1 0 0,-1 0 16</inkml:trace>
  <inkml:trace contextRef="#ctx0" brushRef="#br0" timeOffset="64379.43">27534 17156 0,'-56'0'31,"56"-28"-31,-28 28 16,-1 0 0,1 0-16,28 28 15,-28 0-15,28 1 0,-29-1 16,29 28-16,0-27 0,0-1 0,0 0 15,0 0-15,0 1 0,0-1 0,29 0 16,-1 1-16,29-1 16,-29-28-16,0 0 0,0 0 0,1 0 15,-1 0-15,0-57 0,0 57 0,-28-28 16,29 0-16,-1-1 0,0 1 16,-28-28-16,28 27 0,-28 1 0,0-28 15,0 27-15,0-27 0,0 28 0</inkml:trace>
  <inkml:trace contextRef="#ctx0" brushRef="#br0" timeOffset="65129.91">26941 14754 0,'-29'0'0,"1"0"0,0 0 16,56 0 15,0 0-31,1 28 0,27-28 0,1 28 16,-1-28-16,1 28 0,-1 1 0,29-1 15,-28 0-15,28 0 0,-1 1 0,1-29 16,-28 28-16,27 0 0,1 1 0,-28-1 16,-1-28-16,29 28 0,-28 0 0,-1-28 15,1 29-15,-1-29 0,-27 28 16,27-28-16,-28 28 0,1-28 0,-1 0 16,0 0-16,0 0 0</inkml:trace>
  <inkml:trace contextRef="#ctx0" brushRef="#br0" timeOffset="65647.06">28524 14951 0,'0'-28'16,"-29"28"-16,1 0 0,0 0 16,0 0-16,-1 0 15,29 57-15,0-29 16,0 0-16,0 1 0,29-1 15,-29 0-15,56 0 0,-28 1 16,1-1-16,-1 0 0,0 0 0,29 1 16,-29-29-16,29 28 0,-29-28 0,28 0 15,-27 0-15,27 0 0,-27 0 0,-1-57 16,0 57-16,0-28 0,1-28 0,-29 27 16,28 1-16,-28-28 0,0 27 0,0 1 15,0-29-15,-28 29 0,28 0 0,-57 0 16,29-1-16</inkml:trace>
  <inkml:trace contextRef="#ctx0" brushRef="#br0" timeOffset="70078.03">28750 15347 0,'0'-28'0,"0"0"32,0 56 46,-28-28-78,28 28 0,0 0 15</inkml:trace>
  <inkml:trace contextRef="#ctx0" brushRef="#br0" timeOffset="70263.48">28637 15602 0,'-28'0'16,"-1"0"-1,1 0 1,28 28-16,0 0 16,0 0-16,0 1 15,0-1-15,0 0 0,-28 0 16,28 1-16</inkml:trace>
  <inkml:trace contextRef="#ctx0" brushRef="#br0" timeOffset="70444.71">28467 16054 0,'-28'0'15,"0"0"1,-1 0-16,1 0 15,28 28-15,-28 0 0,28 1 16,-28-1-16,28 0 16</inkml:trace>
  <inkml:trace contextRef="#ctx0" brushRef="#br0" timeOffset="70617.17">28156 16534 0,'0'29'0,"-56"-29"0,56 28 15,-29-28-15,29 28 16,0 0 15</inkml:trace>
  <inkml:trace contextRef="#ctx0" brushRef="#br0" timeOffset="70797.5">27987 16902 0,'0'28'0,"-57"-28"0,57 28 0,-28-28 15,0 28-15,28 1 16,0-1-1,0 0 1</inkml:trace>
  <inkml:trace contextRef="#ctx0" brushRef="#br0" timeOffset="72184.22">28891 13849 0,'-28'28'125,"28"1"-110,-28-29-15,28 28 0,-29 0 0,1 1 16,0-1-16,0 0 0,-1 0 16,1 1-16,0 27 0,-29-28 0,29 1 15,0-1-15,-1 28 0,1-27 0,-28-1 16,27 0-16,1 0 0,0 1 0,28-1 16,-28 0-16,-1-28 0,29 29 0,-28-29 15,56 0 79,29 0-94,-29-29 16,0 29-16,1 0 0,-1 0 0,28 0 15,1 0-15,-29 0 0,29 0 0,-1 0 16,-27 0-16,27 0 0,1 0 15,-29 0-15,29 0 0,-29 0 0,28 0 16,-27 0-16,-1 29 0,28-29 0,-27 0 16,-1 0-16,0 0 0,0 0 15,-28 28-15,-28 0 110</inkml:trace>
  <inkml:trace contextRef="#ctx0" brushRef="#br0" timeOffset="73210.8">27902 17665 0,'0'-28'15,"28"28"-15,-56 0 94,0 0-78,28 28-16,-29-28 0,29 28 0,-28-28 15,28 28-15,-28-28 0,28 29 0,-29-1 16,29 0-16,-28 0 0,0-28 0,0 29 15,-1 27-15,1-28 0,0 1 16,-29-1-16,29 0 0,0 1 0,-29 27 16,29-28-16,0 1 0,-1-1 0,1 0 15,0-28-15,0 28 0,-1 1 0,1-29 16,28 28-16,-28-28 0,0 0 31,84 0 0,-28 0-31,1 0 0,-1 0 16,28 0-16,-27 28 0,27-28 16,-27 0-16,27 28 0,1-28 0,-1 0 15,1 0-15,-1 0 0,1 0 0,-1 0 16,1 0-16,-1 29 0,1-29 0,-1 0 16,1 0-16,-29 0 0,1 0 0,27 0 15,-56 28-15,28-28 0,1 0 16,-29-28 31,-29 28-32</inkml:trace>
  <inkml:trace contextRef="#ctx0" brushRef="#br0" timeOffset="75037.96">26375 13482 0,'-28'0'125,"28"28"-110,-28-28 1,28 28 203,0 1-219,-29-1 0,29 0 15,0 0-15,-28 1 0,28-1 16,0 28-16,-28-27 0,28-1 0,-28 0 16,28 29-16,0-29 0,-29 29 0,29-29 15,-28 0-15,28 29 0,0-29 0,-28 0 16,28 0-16,0 1 0,0-1 16,-28-28 15</inkml:trace>
  <inkml:trace contextRef="#ctx0" brushRef="#br0" timeOffset="75697.36">26460 13227 0,'-28'-28'0,"28"0"47,28 28-31,-28-28-16,28 28 0,1 0 15,-1 0-15,-28 28 16,28-28-16,-28 56 0,28-27 16,1-1-16,-29 0 0,28 0 0,-28 1 15,28-1-15,1 0 0,-29 0 0,28 1 16,-28-1-16,0 0 0,28-28 0,-28 29 16,0-1-16,0 0 0,0 0 15,-28-28-15,28 29 0,-28-1 16,-29 0-16,29 0 15,-1-28-15,1 0 0,0 29 0,0-29 16,-1 0-16,1 28 0,0-28 16,0 0-16,56 28 47,0 29-32,0-29-15,-28 0 0,29 1 0,-1 27 16,0-28-16,0 1 0,29 27 0,-29-28 15,1 29-15,-1-29 0,0 0 16,29 1-16,-29-1 0,0 0 0,0 0 0</inkml:trace>
  <inkml:trace contextRef="#ctx0" brushRef="#br0" timeOffset="76979.32">25555 16054 0,'0'-28'16,"-28"28"0,0 0-16,0 0 31,-1 0 0,29 56-31,-28-28 16,0 1-16,0-1 0,-1 0 0,1 29 15,0-29-15,0 0 0,-1 29 0,-27-29 0,27 0 16,1 0-16,0 1 0,0-1 0,28 0 16,-29-28-16,29 29 0,-28-29 0,0 28 15,84-28 63,-56-28-78,29 28 16,27-29-16,-28 29 0,1-28 16,-1 28-16,29-28 0,-29 28 15,0-29-15,0 29 0,29 0 0,-29-28 16,0 28-16,1 0 0,-1 0 15,0 0-15,0 0 0,1 0 0,-1 0 16,0 28-16,1-28 0,-1 0 16,0 0-16,-28 29 0,28-29 0,1 28 15,-1 0-15,0 1 0,0-29 16,-28 28-16</inkml:trace>
  <inkml:trace contextRef="#ctx0" brushRef="#br0" timeOffset="93227.4">31549 15997 0,'-29'0'16,"29"-28"15,0 0-15,0 84 78,0-27-79,0-1-15,0 0 16,0 0-16,0 1 0,0-1 0,0 0 16,0 0-16,0 1 0,29-1 0,-1 0 15,0 0-15,0-28 0,1 0 16,-1 0-16,0 0 0,0 0 0,1 0 15,-1 0-15,0-28 0,1-28 16,-1 27-16,-28 1 0,28 0 16,-28 0-16,0-1 0,0 1 0,0 0 15,0 0-15,-28-1 0,28 1 0,-57 0 16,29-1-16,-29 29 0,29-28 0</inkml:trace>
  <inkml:trace contextRef="#ctx0" brushRef="#br0" timeOffset="94560.08">31492 16336 0,'0'-28'16,"-28"56"93,0-28-93,28 57-16,-29-29 0,1 0 0,0 1 15,-1-1-15,-27 29 0,28-29 0,-29 28 16,29 1-16,-29-1 0,1 1 0,-1-29 16,29 29-16,-29-1 0,1 1 0,-1-1 15,1 1-15,-1-29 0,1 29 0,27-1 16,-27-28-16,-1 29 0,29-29 0,-28 0 16,27 1-16,-27-1 0,27 0 15,1 1-15,-28-1 0,27 0 0,1 0 16,28 1-16,-28-29 0,0 28 0,28 0 15,-29-28-15,29 28 0,-28-28 0,0 29 16,0-29-16</inkml:trace>
  <inkml:trace contextRef="#ctx0" brushRef="#br0" timeOffset="95010.26">30022 17721 0,'0'-28'16,"-28"28"0,0 0-16,-1 0 15,1 0-15,0 28 16,-1 1-16,29-1 16,0 0-16,-28 0 0,28 1 0,0-1 15,0 0-15,0 0 0,0 1 16,0-1-16,28-28 0,-28 28 15,29-28-15,27 0 16,-27 0-16,-1 0 0,0-28 16,0 28-16,1-28 0,-1 28 0,0-57 15,0 29-15,1 28 0,-29-28 0,28-1 16,-28 1-16,28 0 0,-28 0 16,0-1-16,-28 1 15</inkml:trace>
  <inkml:trace contextRef="#ctx0" brushRef="#br0" timeOffset="95511.57">30361 17806 0,'-28'0'0,"0"0"16,84 0 15,1 0-31,-1-28 16,1 28-16,-1 0 0,29 0 0,0 0 16,0 0-16,0 0 0,28 0 15,-28 28-15,-1-28 0,29 28 0,-28-28 16,0 57-16,0-29 0,0-28 0,-29 28 15,29 1-15,-28-1 0,-1-28 0,1 28 16,-29 1-16,28-29 0,-27 28 0,-1-28 16,0 0-16,-56-28 47,0 28-47,-29-57 15,29 57-15,0-28 0,-1-1 16</inkml:trace>
  <inkml:trace contextRef="#ctx0" brushRef="#br0" timeOffset="96043.45">31775 16393 0,'0'-28'0,"-29"28"16,86 28 31,-57 0-47,28 0 15,-28 1-15,29-1 0,-29 0 16</inkml:trace>
  <inkml:trace contextRef="#ctx0" brushRef="#br0" timeOffset="96216.24">32001 16986 0,'0'29'16,"0"-1"0,0 0-1,28-28-15,0 29 16</inkml:trace>
  <inkml:trace contextRef="#ctx0" brushRef="#br0" timeOffset="96409.33">32199 17467 0,'0'28'16,"0"1"-16,-28-29 16,28 28-16,0 0 15,56-28 1,-56 28-16</inkml:trace>
  <inkml:trace contextRef="#ctx0" brushRef="#br0" timeOffset="96862.71">32340 18004 0,'-28'0'15,"0"0"1,-1 0 0,1 0-1,28 28-15,-28 1 0,28-1 16,0 0-16,0 0 16,0 1-16,0-1 0,0 0 15,0 0-15,0 1 0,0-1 0,28 0 16,-28 0-16,57-28 0,-29 29 0,0-1 15,0-28-15,1 0 0,27 0 0,-28 0 16,1 0-16,-1-28 0,0 28 0,1-57 16,-1 29-16,0 0 0,-28-1 0,0 1 15,0-28-15,0 27 0,0-27 0,0 28 16,-28-1-16,28 1 0,-57-29 0</inkml:trace>
  <inkml:trace contextRef="#ctx0" brushRef="#br0" timeOffset="97496.27">32538 15715 0,'0'-29'15,"0"1"17,0 0-32,0 0 31,0 84 0,-28-28-15,28 1-16,-29-1 0,29 0 0,-28 29 15,28-29-15,-56 28 0,56-27 16,-29-1-16,1 29 0,28-29 0,-28 0 16,0 0-16,28 1 0,-29-1 15,29 0-15,-28-28 16,85 0 15,-29 0-31,0 0 0,0 0 16,1-28-16,-1 28 0,0 0 0,0 0 15,1 0-15,-1 0 0,0 0 0,29 0 16,-29 0-16,0 0 0,1 0 0,-1 0 16</inkml:trace>
  <inkml:trace contextRef="#ctx0" brushRef="#br0" timeOffset="98144.2">33132 17410 0,'-29'0'15,"29"-28"-15,0 56 78,0 1-62,0-1-16,-28 0 0,28 1 0,-28-1 16,28 0-16,-28 0 0,-1 1 15,29-1-15,-28 0 0,28 0 0,-28 1 16,28-1-16,-28 0 0,28 0 0,-29 1 16,29-1-16,0 0 15,29-28 16,-1 0-15,0-28-16,0 28 0,1 0 0,-1 0 16,0 0-16,29 0 0,-29 0 0,0 0 15,29 0-15,-29 0 0,0 0 0,29 0 16,-29 0-16,0 0 0,1 0 0,-1 0 16,0 0-16,0 0 15,-28 28-15</inkml:trace>
  <inkml:trace contextRef="#ctx0" brushRef="#br0" timeOffset="98925.84">29711 16534 0,'0'-28'0,"0"56"47,0 1-32,0-1-15,0 0 0,28 29 16,-28-29-16,0 28 0,0 1 0,29-1 16,-29 1-16,0-1 0,0-27 0,0 27 15,0 1-15,0-1 0,0-27 0,28 27 16,-28-28-16,0 1 0,0-1 0,0 0 0,0 0 15</inkml:trace>
  <inkml:trace contextRef="#ctx0" brushRef="#br0" timeOffset="99459.32">29909 16421 0,'0'-28'0,"28"28"78,1 28-62,-1-28-16,0 0 0,0 28 0,1-28 15,-1 0-15,0 0 0,-28 29 16,28-29-16,1 28 0,-29 0 16,28 1-16,-28-1 15,0 0 1,-57-28-16,57 28 0,-28-28 0,28 29 16,-28-29-16,0 28 0,-1-28 0,1 28 15,0-28-15,0 0 0,-1 0 0,1 0 16,0 0-16,-1 0 0,1 0 15,56 0 32,1 28-31,-1 1-16,0-29 16,1 56-16,-1-56 0,0 28 15,0 1-15,1-1 0,-1 0 0,0 0 16,29-28-16,-29 29 0,0-1 0,0 0 15,1-28-15,-1 29 0,0-29 0,1 28 16,-1-28-16,0 0 0,0 0 16,1 0-16,-29 28 15</inkml:trace>
  <inkml:trace contextRef="#ctx0" brushRef="#br0" timeOffset="108292.43">29768 18513 0,'0'-29'32,"0"1"-17,-29 28-15,29-28 16,-28 28-1,28-28 1,-28 28-16,0 0 31,-1-29-31,1 29 16,0 0 0,-1 0-16,1 0 0,0 0 15,0 0-15,-1 0 16,29 29-16,-28-29 0,0 0 15,28 28-15,0 0 0,0 0 16,-28-28-16,28 29 0,0-1 0,0 0 16,0 1-16,0-1 0,0 0 0,0 0 15,0 1-15,28-29 0,-28 28 16,28-28-16,-28 28 0,28-28 16,29 0-16,-29 0 15,-28-28-15,28 28 0,-28-28 0,29 28 16,-29-29-16,28 29 0,-28-28 0,28 0 15,-28 0 1,0-1-16,0 58 47,0-1-31,0 0-1,0 0-15,0 1 0,29-29 16,-29 28-16,0 0 0,0 0 0,0 1 15</inkml:trace>
  <inkml:trace contextRef="#ctx0" brushRef="#br0" timeOffset="108592.93">30022 17919 0,'0'-28'31,"-28"28"-31,28 56 32,-28-27-17,28-1-15,-29 0 0,29 1 16,0-1-16</inkml:trace>
  <inkml:trace contextRef="#ctx0" brushRef="#br0" timeOffset="109476.75">30559 18117 0,'-28'0'110,"28"28"-95,0 1-15,-28-1 16,-1 0-16,1 0 16,0-28-16,28 29 0,-28-29 0,-1 28 15,1-28-15,0 28 0,28 0 0,-29-28 16,1 29-16,0-29 0,28 28 0,-28-28 15,-1 28-15,1 0 0,0 1 16,0-1-16,-1 0 16,29 1-1,-28-29-15,56 0 32,29 0-17,-57 28-15,28-28 0,0 0 16,1 0-16,-1 28 0,0-28 0,0 0 15,29 0-15,-29 0 0,1 0 0,-1 0 16,0 0-16,29 28 0,-29-28 0,0 0 16,0 0-16,1 0 0,-1 0 15,0 0-15,1 0 16</inkml:trace>
  <inkml:trace contextRef="#ctx0" brushRef="#br0" timeOffset="110360.49">31436 18230 0,'28'-28'16,"-28"0"15,28 28-31,-28-29 31,0 1-15,-28 28 0,28-28-16,-28 28 0,28-28 0,-29 28 15,1 0-15,28-29 0,-28 29 0,-1 0 16,1 0-16,0 0 0,0 0 16,-1 0-16,29 29 0,-28-29 15,28 56-15,-28-56 0,28 28 0,-28 1 16,28-1-16,0 0 0,-29 0 0,29 29 15,0-29-15,0 0 0,0 1 0,29-1 16,27 0-16,-28-28 16,1 0-1,-1 0-15,0 0 0,0 0 0,-28-28 16,29 28-16,-1-28 0,0-1 16,1 1-16,-29 0 0,28 28 0,-28-28 15,28 28-15,-28-29 0,28 1 16,-28 56 31,0 1-47,0-1 15,0 0-15,0 0 0,0 1 0,0-1 16,29 0-16,-29 0 0,0 1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6:48:26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16057 2176 0,'-28'0'0,"-1"0"16,1 0-16,0 0 0,0 0 15,-1 0-15,1 0 0,0 0 0,0 0 16,-1 0-16,1 0 0,0 0 15,-1 0-15,1 28 0,0 29 16,0-57-16,-1 56 0,1-27 16,0-1-16,0 28 0,28 1 0,-29 0 15,1-1-15,28 29 0,-28-29 0,0 29 16,28 0-16,0 0 0,0-29 16,0 29-16,0 0 0,0-29 0,28 29 15,-28-28-15,56-1 0,-27-27 0,27-1 16,1 0-16,-1-28 0,1 0 0,-1 0 15,1-85-15,-1 57 0,1-57 0,-1 29 16,1-29-16,-29 0 0,1 29 0,-1-29 16,-28 0-16,28 0 0,-28 29 0,0-1 15,-56 1-15,27-1 0,-27 29 0,-1-29 16,29 57-16,-57-28 0,29 28 0,-1-28 16,0 28-16,1 0 0,28 0 0,-29 0 15</inkml:trace>
  <inkml:trace contextRef="#ctx0" brushRef="#br0" timeOffset="433">16933 2148 0,'0'-28'0,"0"-1"0,-28 1 16,0 28 0,0 0-16,-1 0 15,1 57-15,0-29 16,-1 0-16,29 29 0,-28-1 0,0 1 16,0 27-16,28 1 0,-29 0 0,29 28 15,0 0-15,-28 0 0,28 0 0,0 0 16,0 0-16,57 0 0,-57-28 0,84 0 15,-55 0-15,27-29 0,-27 1 16,27-1-16,1-27 0,-1-29 0,-28 28 16</inkml:trace>
  <inkml:trace contextRef="#ctx0" brushRef="#br0" timeOffset="934.33">17329 2657 0,'-28'0'16,"0"0"-16,-1 0 15,29 28 17,0 0-17,29 29-15,-29-29 0,28 28 16,-28 1-16,28 0 0,-28-1 0,28 1 16,-28-1-16,29 1 0,-29 27 0,28-27 15,-28-1-15,0 1 0,28-29 0,-28 29 16,0-29-16,0 0 0,28-28 0,-28 29 15,29-29-15,-29-29 16,0 1-16,0 0 0,0-29 0,0 1 16,0-1-16,28-28 0,-28 29 0,0-1 15,0-27-15,0 55 0,0-27 0,0 28 16,0-1-16,0 1 0,0 85 31,0-29-31,28 0 0,-28 29 16,29-29-16,-29 28 0,0 1 0,0-1 15,28 1-15,0-29 0,-28 0 0,28 29 16,-28-29-16</inkml:trace>
  <inkml:trace contextRef="#ctx0" brushRef="#br0" timeOffset="1218.66">18008 2148 0,'0'-28'0,"0"-1"15,-29 29-15,29-28 0,-28 28 32,28 57-32,0-29 15,0 0-15,0 29 0,0-1 16,0 1-16,28-1 0,-28 1 0,0-1 15,29 29-15,-29 0 0,28-29 16,-28 29-16,28 0 0,-28 28 0,28-28 16,-28 0-16,29-29 0,-29 29 0,28-29 15,0 1-15,-28 0 0,28-29 0,1 0 16</inkml:trace>
  <inkml:trace contextRef="#ctx0" brushRef="#br0" timeOffset="1551.02">18516 2826 0,'-28'0'0,"0"0"32,28 28-32,-28 1 15,28-1-15,0 0 0,-29 1 16,29-1-16,0 28 0,0-27 0,0 27 15,-28 1-15,28-1 0,0-28 0,0 29 16,0-29-16,0 29 0,57-29 0,-57 0 16,28-28-16,-28 29 0,28-29 0,0 0 15,1 0-15,-1 0 0,-28-29 0,28 29 16,0-56-16,-28 27 0,0 1 0,0-28 16,0-1-16,0 1 0,0 27 15,0-27-15,0-1 0,0 29 0,0-28 16,-28 27-16,28 1 0,-56 28 0,56-28 15,-29-1-15,1 29 0,0 0 0,0-28 16,-1 28-16,1 0 0</inkml:trace>
  <inkml:trace contextRef="#ctx0" brushRef="#br0" timeOffset="2084.84">19138 3024 0,'0'-28'32,"-28"0"-32,0-29 15,28 29-15,-28 28 0,28-29 0,-29 1 16,1 28-16,28-28 0,-28 28 15,-1 0-15,1 0 0,0 0 16,0 0-16,28 28 0,-29 0 16,29 1-16,-28-1 0,28 29 0,0-29 15,0 28-15,0 1 0,0-29 0,0 0 16,28 1-16,-28-1 0,29 0 0,-29 0 16,56-28-16,-28 0 0,1 0 15,-29-28-15,28 28 0,0-56 0,1 27 16,-29 1-16,0 0 0,28 28 15,-28-28-15,0-1 16,28 29-16,-28 57 16,28-57-16,-28 56 0,0-27 15,29-1-15,-29 28 0,28 1 0,0-1 16,-28 1-16,28 0 0,-28-1 0,29 29 16,-1 0-16,-28-29 0,28 29 0,-28 0 15,28 0-15,-28-1 0,29 1 0,-29 0 16,0 0-16,28-29 0,-28 29 0,0-28 15,0-1-15,0-28 0,0 1 0,0-1 16,0 0-16,-28-28 0,-29-56 16,1-1-16</inkml:trace>
  <inkml:trace contextRef="#ctx0" brushRef="#br0" timeOffset="2667.98">19591 2741 0,'0'-28'15,"-29"0"-15,29 0 0,-28-1 0,28 1 16,0 0-16,-28 28 0,28-28 0,0-1 15,0 86 1,28-29 0,-28 29-16,28-29 0,-28 0 15,57 29-15,-29-1 0,-28 1 0,28-29 16,-28 29-16,29-1 0,-29 1 0,28-1 16,-28 1-16,0-1 0,28-28 0,-28 29 15,0-29-15,0 0 0,29-28 16,-29 29-16,0-86 15,0 29-15,0-29 0,0 1 16,-29-1-16,29 1 0,0-29 0,-28 29 16,28-1-16,0 29 0,-28-29 0,28 29 15,0 0-15,0-1 0,28 29 16,0 29 0,29-1-16,-29 0 0,0 0 15,1 1-15,-1-1 0,-28 0 0,28 29 16,0-29-16,-28 0 0,29-28 0,-29 29 15,28-1-15,-28 0 0</inkml:trace>
  <inkml:trace contextRef="#ctx0" brushRef="#br0" timeOffset="2949">19789 1413 0,'0'-28'0,"-29"28"16,29 28-1,57 29-15,-57-29 0,28 0 16,0 29-16,29-1 0,-29-28 0,29 29 16,-1-1-16,1 1 0,-29 28 0,29-29 15,-1 29-15,-28 0 0,29 0 0,-29-1 16,0 1-16,1 28 0,-1-28 0,0 28 15,1 0-15,-29 0 0,28 0 16,-28 0-16,0 0 0,0 0 0,0-28 16,0 0-16,0-28 0,-28 27 0</inkml:trace>
  <inkml:trace contextRef="#ctx0" brushRef="#br0" timeOffset="3101.5">21089 3307 0,'0'28'0,"0"28"16,0-27-16,0-1 0,0 0 15,0 1-15,0-1 16,0 0-16</inkml:trace>
  <inkml:trace contextRef="#ctx0" brushRef="#br0" timeOffset="4366.82">11562 7235 0,'-56'29'0,"27"-1"15,29 0-15,-28 0 0,28 1 0,-28-29 16,28 28-16,0 0 0,85-28 16,-29 28-16,29-28 0,0 0 0,56 0 15,0 0-15,29 0 0,28-28 0,0-28 16,56 27-16,1-27 0,56-1 16,28-27-16,0-1 0,29 0 15,27-28-15,29 28 0,-28 0 0,-28 1 16,-57 27-16,0 1 0,-57-1 15,-28 29-15,-56 28 0,-57-29 0,0 29 16,-56 0-16,-1 0 0,-84 29 16,0-29-1,-1 0-15,-27 0 0,27 28 16,1-28-16,-28 0 0,27 0 0,1 0 16,0 0-16,-29 0 0</inkml:trace>
  <inkml:trace contextRef="#ctx0" brushRef="#br0" timeOffset="10915.71">19364 6048 0,'-28'0'16,"28"29"0,0-1-1,0 0-15,28 0 16,-28 1-16,29-1 0,-29 0 16,0 0-16,0 1 0,0-1 0,28 0 15,-28 0-15,0 1 0,0-1 0,0 29 16,0-29-16,28 28 0,-28-27 0,0-1 15</inkml:trace>
  <inkml:trace contextRef="#ctx0" brushRef="#br0" timeOffset="11348.61">19478 6755 0,'0'-28'16,"0"-1"-1,56 1 1,-28 28 0,29-28-16,-1 28 0,29-28 0,0-1 15,28 1-15,0 28 0,0-28 0,29 0 16,27-1-16,-27-27 0,27 27 0,1 1 15,28 0-15,-29-29 0,29 29 0,0 0 16,28 0-16,-28-1 0,0 1 0,0 0 16,-28 0-16,27-1 0,-27 1 0,-29 0 15,1 0-15,-1-1 0,-28 29 0,0-28 16,-28 28-16,0-28 0,-29 28 0,1 0 16,-1-29-16,1 29 0,-29 0 0,29 0 15,-29 0-15,0-28 0,1 28 16,-1 0-16,0 0 0,0-28 15,1 28-15,-1 0 16,0-28-16,-28-1 31</inkml:trace>
  <inkml:trace contextRef="#ctx0" brushRef="#br0" timeOffset="11601.23">24396 5455 0,'-28'0'0,"28"-29"0,-28 29 16,28 57-1,0-29 1,0 29-16,0-29 0,28 29 16,-28-1-16,0 1 0,28 27 15,-28-27-15,29 0 0,-29-1 0,0 1 16,28-29-16</inkml:trace>
  <inkml:trace contextRef="#ctx0" brushRef="#br0" timeOffset="12905.67">25555 5511 0,'29'-28'15,"-29"0"-15,0-1 16,0 1-16,0 0 0,0 0 15,0-1-15,0 1 16,-29 28-16,29-28 16,0 56 62,0 0-63,0 1-15,29-29 110,-29 28-95,0 0 1,28-28 0,-28-28 156,-28 0-141,-1-1-16,1 1 1,0 28-16,0 0 0,28-28 16,-29 28-16,1 0 0,0 0 15,0 0-15,-1 0 0,1 56 16,0-56-16,0 29 0,28-1 0,-29 28 16,1-27-16,28 27 0,-28 1 15,-1-1-15,29 1 0,0-1 0,0 1 16,-28-1-16,28 1 0,0 0 0,0-29 15,57 0-15,-57 0 0,28-28 0,-28 29 16,57-29-16,-29 0 0,0 0 0,29-57 16,-29 29-16,0 0 0,0-1 0,-28-27 15,29-1-15,-1 29 0,-28-29 0,28 29 16,-28-28-16,28 27 0,-28 1 16,0 0-16,0 0 0,29 28 15,-29-29-15,0 58 63,0-1-48,0 0 1,0 0 31,-29-28-32</inkml:trace>
  <inkml:trace contextRef="#ctx0" brushRef="#br0" timeOffset="13317.5">25414 4946 0,'-28'0'0,"28"-28"0,0-1 15,0 1 1,0 56 15,0 29-15,-28-29-16,28 29 0,0-1 0,-29 1 15,29-1-15,-28 29 0,28-28 0,-28 27 16,28 30-16,-28-30 0,-1 29 16,29-28-16,-28 28 0,0 0 0,-1 0 15,29 0-15,-28 0 0,28-28 0,0 0 16,-28-28-16,28-1 0,0-28 0,0 1 15,56-29-15,-56-57 16,0 29-16,0-29 0,0 1 0,0-29 16</inkml:trace>
  <inkml:trace contextRef="#ctx0" brushRef="#br0" timeOffset="13551.36">25245 4861 0,'0'-28'0,"0"0"0,0 56 31,0 28-31,56-27 0,-56 27 16,28 1-16,-28-1 0,29 1 0,-1 28 15,0-1-15,-28 1 0,28 0 0,1 0 16,-1 0-16,-28 28 0,28-29 0,0 30 16,1-30-16,-1 29 0,-28-28 0,28 28 15,1-28-15,-1 0 0,0-29 0,0 1 16,-28-1-16,29 1 0,-29-29 15,28 0-15,0-28 0,-28 29 16</inkml:trace>
  <inkml:trace contextRef="#ctx0" brushRef="#br0" timeOffset="13751.64">25216 6105 0,'-28'-28'0,"0"28"0,28-29 0,-29 29 15,86 29 1,0-1 0,-29-28-16,28 28 0,-27-28 15,27 28-15,-28-28 0,29 0 0,-29 0 16,29 0-16,-29 0 0,0 0 0,29 0 16,-57-28-16</inkml:trace>
  <inkml:trace contextRef="#ctx0" brushRef="#br0" timeOffset="26718.8">19789 5540 0,'-29'0'0,"29"-29"15,29 29 110,-1 0-93,0 0-17,0-28 1,1 28-1,-1-28-15,0 28 16,-28 28 218,0 0-234,0 1 0,28-29 16,-28 28-16,0 0 0,29-28 16,-29 28-16,0 1 15,0-1 1,-29-28 0,1 0-16,28 28 15,-28-28-15,0 0 16,-1 0-16,1 0 15,0 0 1,28-28-16,0 0 16,0-1-1,0 1-15,0 0 16,0 0-16,28-1 0,-28 1 16,28 28-16,-28-28 0,29-1 15,-29 1-15,28 28 0,-28-28 0,28 28 16,-28-28-16,28 28 15,-28-29-15,29 29 47,-29 29-31,0-1 0,28-28-16,-28 28 15</inkml:trace>
  <inkml:trace contextRef="#ctx0" brushRef="#br0" timeOffset="27697.84">20948 4494 0,'0'28'78,"0"0"-62,0 1-16,0-1 16,0 0-1,28-28 1,-28 28-16,28-28 0,0 0 16,1-28-1,-29 0-15,28 0 16,-28-1-16,0 1 0,28 0 15,-28 0-15,0-1 16,0 1-16,0 0 0,0-1 16,-28 29-1</inkml:trace>
  <inkml:trace contextRef="#ctx0" brushRef="#br0" timeOffset="28530.36">22333 4805 0,'0'28'47,"0"0"-32,-57-28-15,57 28 16,0 1-16,0-1 15,29-28 1,27 0 0,-28-28-1,1 28-15,-29-29 16,28 29-16,-28-28 16,0 0-16,0 0 15,0-1 1,0 1-1,-28 28-15</inkml:trace>
  <inkml:trace contextRef="#ctx0" brushRef="#br0" timeOffset="29398.01">23775 5144 0,'-29'0'0,"29"28"63,0 29-48,0-29-15,0 0 16,0 0-16,0 1 15,0-1-15,0 0 0,29-28 16,-1 28-16,0-28 16,0 0-16,1 0 0,-1-56 15,0 28-15,-28-1 0,28 1 16,-28 0-16,29 0 0,-29-1 16,0 1-16,0 0 0,0 0 15,-29-1-15,-27 29 16</inkml:trace>
  <inkml:trace contextRef="#ctx0" brushRef="#br0" timeOffset="30877.62">18573 6331 0,'28'0'32,"-28"-28"-17,28 28 17,1 0-32,-1 0 15</inkml:trace>
  <inkml:trace contextRef="#ctx0" brushRef="#br0" timeOffset="31082.58">19449 6048 0,'0'29'0,"29"-29"15,-1-29 1,0 29 0,-28-28-16,28 28 0,1 0 0</inkml:trace>
  <inkml:trace contextRef="#ctx0" brushRef="#br0" timeOffset="31267.35">20100 5992 0,'0'28'0,"28"-28"16,0 0-1,0-28-15,29 28 0</inkml:trace>
  <inkml:trace contextRef="#ctx0" brushRef="#br0" timeOffset="31464.15">20891 5879 0,'28'0'15,"1"0"1,-29-29-16,28 29 0,0-28 16,0 28-16,1-28 0,-1 28 15,0-28-15</inkml:trace>
  <inkml:trace contextRef="#ctx0" brushRef="#br0" timeOffset="31665.55">21796 5568 0,'28'0'0,"-28"-28"16,28 28-1,0 0-15,1 0 0,-1 0 16,0 0-16,1 0 0,-1 0 0,0 0 15</inkml:trace>
  <inkml:trace contextRef="#ctx0" brushRef="#br0" timeOffset="31829.95">22729 5455 0,'0'28'16,"28"-28"-16,0 0 16,0 0-16,-28-28 0,29 28 15,-1-29-15</inkml:trace>
  <inkml:trace contextRef="#ctx0" brushRef="#br0" timeOffset="32046.45">23350 5285 0,'29'0'16,"-1"0"-1,0 0 1,1 0-16,-1 0 0,0 0 15,0 0-15,1 0 0</inkml:trace>
  <inkml:trace contextRef="#ctx0" brushRef="#br0" timeOffset="32232.04">24255 5172 0,'28'0'16,"1"0"-1,-1-28 1</inkml:trace>
  <inkml:trace contextRef="#ctx0" brushRef="#br0" timeOffset="32432.43">24764 5031 0,'0'28'0,"28"-28"15,0 0-15,1 0 16,-1 0-16,29-28 0,-29 28 15,0-28-15,0-29 0</inkml:trace>
  <inkml:trace contextRef="#ctx0" brushRef="#br0" timeOffset="35899.33">22672 13482 0,'0'28'31,"28"0"-31,-28 1 0,29-1 16,-29 0-16,28 29 0,-28-1 0,28 1 16,0-1-16,1 29 0,-29-28 0,28 27 15,-28 1-15,0 0 0,0 0 0</inkml:trace>
  <inkml:trace contextRef="#ctx0" brushRef="#br0" timeOffset="36280.32">22813 14301 0,'-28'0'0,"28"-28"16,-28 28-16,0 0 0,28-28 31,56 28-31,-28 0 0,29-28 0,28-1 16,0 1-16,-1 28 0,29-28 0,29 0 16,-1-1-16,29 29 0,-29-28 15,29 0-15,28 0 0,-29-1 0,29 1 16,28 0-16,-28-1 0,28-27 0,0 28 15,1-29-15,-1 29 0,0-29 0,28 29 16,-28-28-16,1-1 0,-1 0 0,0 1 16,-28 28-16,0-29 0,-29 29 0,-27 0 15,-1-1-15,-28 1 0,-28 28 0,0 0 16,-29 0-16,1 0 0,-29 0 0,0 0 16,1 0-16,-1 28 0,0-28 15</inkml:trace>
  <inkml:trace contextRef="#ctx0" brushRef="#br0" timeOffset="36629.33">29117 12436 0,'0'28'15,"-28"-28"-15,28 57 0,0-29 0,0 0 16,0 1-16,0 27 0,0 1 0,28-29 16,-28 28-16,29 1 0,-29-1 0,28 1 15,-28 0-15</inkml:trace>
  <inkml:trace contextRef="#ctx0" brushRef="#br0" timeOffset="40103.58">21117 12266 0,'0'-28'16,"-28"28"-16,56 0 31,29 0-16,-29 0-15,0-28 16,1 28-16,27 0 0,1 0 0,-1 0 16,1-28-16,-1 28 0,1 0 0,28 0 15,-29 0-15,29-29 0,0 1 0,-29 28 16,29 0-16,0-28 0,0 28 0,-29-28 16,29-1-16,0 29 0,0-28 0,-29 28 15,29-28-15,0-1 0,-29 29 0,29-28 16,-28 28-16,-1 0 0,1-28 0,-1 28 15,1 0-15,-1-28 0,1 28 0,-29 0 16,29 0-16,-29 0 0,0 0 16,1 0-16,-1 0 15,-28 28 63,0 0-62,0 0 0,0 1-16,0-1 15,0 0-15,0 1 16,0-1-16,0 0 0,0 0 0,0 1 16,28-1-16,-28 0 0,28 29 0,-28-29 15,29-28-15,-29 28 0,28 0 0,0 1 16,0-29-16,-28 28 0,29-28 15,-1 0-15,0 0 0,1 0 0,-1 0 16,0 0-16,0-28 0,29 28 0,-29-57 16,29 57-16,-29-28 0,0 0 0,0 28 15,29-29-15,-29 1 0,1 28 0,-1-28 16,0 28-16,0-28 0,1 28 16,-1 0-16,0-29 0,0 29 15,1 0-15,-1 0 0,0-28 0,1 28 16,-1-28-16,28 28 0,-27 0 0,-1-28 15,0 28-15,0 0 0,1-29 0,-1 29 16,0 0-16,0 0 0,1 0 16,-1 0-16,-28-28 0,28 28 406,1 0-390,-1 0-16,0 0 15,0 0 1,1 0 187,27 0-187,-28 0-16,1 0 0,27 0 15,-27-28-15,-1 28 0,0 0 0,29 0 16,-29-29-16,0 29 0,29-28 0,-29 0 15,0 28-15,29-28 0,-29 28 0,29 0 16,-29-29-16,0 29 0,29 0 0,-29-28 16,0 28-16,0 0 0,1 0 15,-1 0-15,0 0 0,1 0 16,-1 0-16,0 0 16,0 0-16,1 0 15,-1 0-15,0 0 16,29 0 171,-57 28-187,28 1 0,-28-1 16,28-28-16,-28 28 0,28 0 0,-28 1 16,29-1-16,-29 0 0,28 1 0,-28-1 15,28 0-15,-28 0 0,0 1 16,29-1-16,-29 0 0,28-28 15,-28 28-15,28-56 63,0 28-47,1 0-1,-1-28-15,0 28 16,0-28-16,1 28 0,-1-29 15,0 29-15,1-28 16,27 28-16,-28-28 0,1 28 0,27 0 16,-28-28-16,29 28 0,-1-29 0,1 29 15,0 0-15,27-28 0,-27 28 0,28 0 16,-29-28-16,29 28 0,28 0 0,-28-29 16,0 29-16,0 0 0,-1-28 0,1 28 15,28 0-15,-28-28 0,0 28 0,0 0 16,-1 0-16,30 0 0,-30-28 0,-27 28 15,28 0-15,0 0 0,-29 0 0,1 0 16,-1 0-16,-28 0 0,29 0 0,-29-29 16,0 29-16,1 0 0,27 0 0,-27 0 15,-1 0-15,0 0 16,0-28-16,1 28 0,-1 0 16,0 0-1,-28-28-15,28 28 16,1 0-1,-1 0 1,-56 0 156,-1 0-172</inkml:trace>
  <inkml:trace contextRef="#ctx0" brushRef="#br0" timeOffset="41631.89">24029 11984 0,'-28'0'32,"-1"28"14,29 0-30,0 1-16,0-1 16,-28 0-16,28 0 0,0 1 15,0-1-15,0 0 0,0 0 16,0 1-16,0-1 0,0 0 16,28-28-16,-28 28 0,29 1 0,-1-29 15,-28 28-15,28-28 0,0 0 16,1 0-16,-29-28 15,28 28-15,0-57 16,-28 29-16,0 0 0,29-1 16,-29 1-16,0 0 15,0 0-15,-29 28 16,1 0-16,28-29 16,-57 29-16,29 0 15</inkml:trace>
  <inkml:trace contextRef="#ctx0" brushRef="#br0" timeOffset="42430.57">26912 11842 0,'-28'0'0,"0"0"16,0 0-1,-1 0 17,1 0-1,28 29-31,-28-29 16,28 28-16,-28 0 0,28 0 15,-29 1-15,29-1 16,0 0-16,0 1 15,0-1-15,0 0 16,29-28-16,-29 28 0,28-28 0,0 0 16,0 0-16,29 0 15,-29 0-15,0-28 16,1 0-16,-1 0 16,-28-1-16,28 29 15,-28-28-15,0 0 16,-56 28-1,27 0-15,1 0 16,0 0-16</inkml:trace>
  <inkml:trace contextRef="#ctx0" brushRef="#br0" timeOffset="43430.03">22220 11673 0,'0'-28'15,"0"56"48,-29 0-48,29 0-15,0 1 16,0-1-16,0 0 16,57-28-1,-57 28-15,28-28 0,1 0 0,-1 0 16,0 29-16,0-29 0,1 0 0,-1 0 16,0 0-16,0 0 0,1 0 15,-29-29-15,28 29 0,0-28 0,0 0 16,-28 0-16,0-1 0,0 1 15,0 0-15,0 0 0,0-1 16,-28 1-16,0 0 0</inkml:trace>
  <inkml:trace contextRef="#ctx0" brushRef="#br0" timeOffset="44164.66">25358 11729 0,'-29'0'16,"1"0"-16,0-28 16,0 28 15,-1 0 0,29 28-31,-28 1 16,28-1-16,-28-28 0,28 28 15,0 0-15,0 1 0,0-1 16,28-28 0,-28 28-16,28-28 0,1 0 0,-1 0 15,0 0-15,0 0 0,1 0 16,-1-56-16,0 27 0,0 29 16,-28-28-16,29 0 0,-29 0 15,0-1 1,-29 29-16,29-28 0,-28 28 15,0-28-15</inkml:trace>
  <inkml:trace contextRef="#ctx0" brushRef="#br0" timeOffset="44730.48">27930 11701 0,'0'-28'0,"0"56"79,0 0-79,-28-28 15,28 29-15,0-1 0,0 0 16,0 0-16,0 1 0,28-1 15,29-28-15,-29 0 16,0 0-16,0 0 16,1 0-16,-1 0 0,-28-28 0,28 28 15,-28-29-15,29 29 0,-29-28 0,0 0 16,0 0-16,-57-1 0</inkml:trace>
  <inkml:trace contextRef="#ctx0" brushRef="#br0" timeOffset="45681.74">26941 14245 0,'0'-28'15,"-29"28"-15,29-29 0,-28 29 16,0-28-16,0 0 16,-1 28-16,29-28 0,-28 28 15,0 0-15,0 0 16,28 28-16,-29 0 0,29 0 15,-28 29-15,0-29 0,28 29 0,0-29 16,-29 28-16,29 1 0,0 0 16,0-1-16,0 1 0,57-1 0,-29 1 15,1-29-15,27 0 0,-28 0 0,29 1 16,-1-29-16,1 0 0,-1 0 0,1 0 16,0-29-16,-1 29 0,1-56 0,-29 28 15,0-1-15,0-27 0,1 28 0,-1-29 16,-28 29-16,0-29 0,0 1 0,-28 27 15,28-27-15,-85 28 0,57-1 0,-29 1 16,1-28-16,-1 27 0</inkml:trace>
  <inkml:trace contextRef="#ctx0" brushRef="#br0" timeOffset="46131.8">28100 13623 0,'-29'-28'0,"1"0"16,0 28-16,0 0 15,-1 28-15,1 28 16,28-27-16,-28-1 0,28 28 16,0 1-16,-28 28 0,28-29 0,0 29 15,0 0-15,0 0 0,0 28 0,0-29 16,28 30-16,-28-1 0,56-29 0,-27 29 16,27-28-16,-28 0 0,29 0 0,0-29 15,-1 1-15</inkml:trace>
  <inkml:trace contextRef="#ctx0" brushRef="#br0" timeOffset="46480.81">28693 13680 0,'-28'-29'0,"0"1"16,0 28-16,28-28 0,-29 28 16,29 28-1,0 0-15,0 1 0,0 27 16,57 1-16,-57-1 0,0 29 0,28-28 15,-28 27-15,0 1 0,28 0 16,-28 0-16,0-1 0,0 30 0,29-30 16,-1 1-16,-28 0 0,28 0 0,-28-1 15,28 1-15,1-28 0,-29-1 0,28 1 16,0-1-16</inkml:trace>
  <inkml:trace contextRef="#ctx0" brushRef="#br0" timeOffset="46829.91">29259 14528 0,'-29'0'0,"1"0"16,0 0-16,0 0 15,28 28-15,-29 0 16,29 0-16,-28 1 15,28-1-15,-28 0 16,28 0-16,0 1 0,-28-1 0,28 0 16,0 0-16,0 1 0,0-1 0,0 0 15,0 0-15,28 1 0,28-1 16,-27-28-16,-1 0 0,0 0 16,0 0-16,1-28 0,-1 28 15,-28-57-15,28 29 0,-28 0 0,0-29 16,0 29-16,0 0 0,0-1 0,-28-27 15,28 28-15,-57-1 0,29 29 0,0-28 16,0 0-16,-1 28 0,1-28 0,-28 28 16,27 0-16,1 0 0,0 0 0</inkml:trace>
  <inkml:trace contextRef="#ctx0" brushRef="#br0" timeOffset="47347.14">29541 14612 0,'29'0'0,"-29"-28"16,28 0-16,-28 0 16,0-1-16,0 1 15,0 0-15,0-1 0,-28 29 16,28-28-16,-29 28 15,-27 0-15,28 0 16,-1 28-16,1-28 0,28 29 16,-28-29-16,28 28 0,0 0 0,0 1 15,0-1-15,0 0 0,0 0 0,0 1 16,0-1-16,28 0 0,-28 0 16,28 1-16,1-1 15,-1-28 1,0 0-16,0 0 15,-28-28-15,29 28 16,-1 0-16,-28 28 31,0 0-31,28 29 0,-28-29 16,29 0-16,-29 29 0,28-1 0,-28 1 0,28 28 16,-28-29-16,28 1 0,-28 27 15,29 1-15,-29 0 0,28-28 0,-28 27 16,0 1-16,0-28 0,0 27 0,0-27 0,0 0 15,0-1-15,0 1 0,-28-29 16,28 28-16,0-27 0,-29-29 0,29 28 16,-28-28-16,0 0 0,0 0 0,-1-28 15,1-1-15,0-27 0,-29-1 0,1 1 16,-1-1-16</inkml:trace>
  <inkml:trace contextRef="#ctx0" brushRef="#br0" timeOffset="48496.63">30135 14443 0,'-28'-29'0,"28"1"15,-28 28 1,28 28 0,0 1-1,28-29-15,-28 28 16,0 0-16,28 1 0,-28-1 15,28 0-15,-28 0 0,0 1 0,0-1 16,0 0-16,0 0 0,0 1 0,0-1 16,0 0-16,0 0 0,0-56 31,0 0-31,0 0 16,29-29-16,-29 29 0,0-29 0,0 29 15,0 0-15,28 0 0,-28-1 0,0 1 16,28 28-16,0 0 15,1 0-15,-1 0 16,0 28-16,1-28 0,-1 29 16,0-29-16,0 28 0,1-28 15,-1 28-15,-28 0 0,0 1 0,28-1 16,-28 0-16,28 0 16</inkml:trace>
  <inkml:trace contextRef="#ctx0" brushRef="#br0" timeOffset="48813.35">30531 13199 0,'-28'0'0,"-1"0"15,29 28-15,0 29 16,0-29-16,0 0 0,57 29 0,-57-29 16,56 29-16,-27-29 0,-1 29 0,29-1 15,-29 1-15,28-1 0,1 29 0,-29-29 16,29 29-16,-29 0 0,28 0 16,-27 0-16,-1-29 0,0 29 0,1 0 15,-1 0-15,-28-1 0,28-27 0,-28 28 16,0-29-16,0 29 0,0-29 0,0 1 15,-56 0-15,56-1 0,-29 1 0,29-29 16,-28 0-16,0-28 0,28 28 16</inkml:trace>
  <inkml:trace contextRef="#ctx0" brushRef="#br0" timeOffset="48973.74">31436 14867 0,'0'28'16,"0"0"0,0 0-16,28 1 15,0-29 1,-28 28-16</inkml:trace>
  <inkml:trace contextRef="#ctx0" brushRef="#br0" timeOffset="63844.57">13060 9666 0,'0'-28'15,"29"28"-15,-29-28 16,56 28-16,-56-29 0,29 29 0,-1 0 16,0-28-16,0 28 15,1 0-15,-1 0 0,-28-28 16,28 28-16,0 0 0,1 0 0,-1 0 16,0 0-16,0 0 0,1 0 15,-1 0-15,0 0 0,1 0 0,-1-28 16,0 28-16,0 0 0,1 0 15,27 0-15,-28-29 0,1 29 0,-1 0 16,29-28-16,-29 28 0,0-28 0,0 28 16,29-29-16,-29 29 0,29 0 0,-29-28 15,28 28-15,-27 0 0,27 0 0,-27 0 16,27-28-16,1 28 0,-29 0 0,28-28 16,1 28-16,0 0 0,-1-29 0,1 29 15,-1 0-15,1 0 0,-1-28 0,1 28 16,28 0-16,-29 0 0,1 0 0,-1-28 15,1 28-15,-1 0 0,29 0 0,-28 0 16,-1 0-16,1 0 0,-1-28 16,1 28-16,-1 0 0,-27 0 0,27 0 15,1 0-15,-29 0 0,28 0 0,1 0 16,-29 0-16,29 0 0,-29 0 0,29 0 16,-1 0-16,1 0 0,-1 0 0,-28 0 15,29 0-15,0 0 0,-1 0 0,1 0 16,-1 0-16,1 0 0,-1 0 0,-27 0 15,27 0-15,1 0 0,-29 0 0,28 0 16,-27 0-16,27-29 0,1 29 0,-1 0 16,1-28-16,-1 28 0,-27 0 15,27 0-15,1-28 0,-1 28 0,-27 0 16,27 0-16,-28 0 0,29 0 0,-29 0 16,0 0-16,1 0 0,-1 0 0,0 0 15,0 0-15,1 0 0,-1 0 16,-56 0 62</inkml:trace>
  <inkml:trace contextRef="#ctx0" brushRef="#br0" timeOffset="71613.84">13230 10260 0,'0'-29'47,"28"29"-32,1 0 64,-29 29-79,0-1 15,28 0-15,-28 0 16,28 1-16,-28-1 0,0 0 0,0 0 15,28 1-15,-28 27 0,29-27 0,-29-1 16,28 0-16,-28 0 0,28-28 0,0 29 16,1-29-16,-1 0 0,29 0 0,-29 0 15,0 0-15,29-29 0,-1 1 0,-28 0 16,29-29-16,-29 29 0,29-29 0,-29 29 16,0-28-16,1 27 0,-1 1 0,0 0 15,-28 0-15,28-1 0,1 1 16,-29 0-16,28 28 0,0 0 15,0 0 1,1 28-16,-1-28 16,0 28-16,1 1 0,-1-29 15,28 0-15,-27 0 0,-1 28 0,28-28 16,-27 0-16,27 0 0,1 28 0,-29-28 16,29 0-16,-1 0 0,1 0 0,-29 0 15,28 0-15,1 0 0,0-28 0,-1 28 16,1-28-16,-29 28 0,28-29 0,1 29 15,-29-28-15,1 28 0,-1-28 16,0 28-16,0 0 0,1 0 0,-1 0 16,0 0-16,-28 28 15,28-28-15,-28 28 0,29 1 16,-1-29-16,-28 28 0,28-28 0,0 0 16,1 0-16</inkml:trace>
  <inkml:trace contextRef="#ctx0" brushRef="#br0" timeOffset="82177.28">11930 13397 0,'-29'0'0,"1"0"15,28-28-15,-28 28 16,0 0 0,-1 0-16,1 0 15,28 28-15,-28-28 0,0 0 16,28 28-16,-29-28 0,1 28 0,28 1 16,-28-1-16,28 0 0,-29 1 0,1 27 15,28-28-15,0 29 0,0-1 0,0-27 16,0 27-16,0 1 0,28-29 0,-28 29 15,29-1-15,27-28 0,-27 29 0,27-29 16,-28 0-16,29 1 0,-1-1 0,1 0 16,-1 0-16,-27-28 0,27 0 0,1 0 15,-1 0-15,-27 0 0,27-28 16,-28 0-16,1-29 0,-29 29 0,28-28 16,-28-1-16,28 1 0,-28-1 0,0-28 15,0 29-15,0-1 0,0 1 0,-56-1 16,56 1-16,-29-1 0,1 0 0,0 29 15,-29-28-15,29 27 0,-28 1 0,27 0 16</inkml:trace>
  <inkml:trace contextRef="#ctx0" brushRef="#br0" timeOffset="82527.69">12806 13143 0,'-28'0'0,"-1"0"15,1 0-15,0 0 16,0 0-16,-1 0 16,29 56-16,0-28 0,0 29 15,0-29-15,-28 0 0,28 29 16,0-1-16,0 1 0,0 28 0,0-29 16,57 29-16,-57-28 0,28 27 0,-28-27 15,28 28-15,0-29 0,1 29 0,-1-28 16,0-29-16</inkml:trace>
  <inkml:trace contextRef="#ctx0" brushRef="#br0" timeOffset="82961.11">13315 13510 0,'0'28'0,"0"1"15,0-1-15,0 0 16,0 0-16,0 1 16,0-1-16,0 0 0,0 0 15,0 1-15,0-1 16,0 0-16,0 0 0,0 1 0,0-1 15,0 0-15,0 1 0,0-1 16,0 0-16,28-28 16,0 0-16,-28-28 15,29 28-15,-29-28 0,28-1 0,-28 1 16,0 0-16,0-1 0,28-27 0,-28 28 16,0-1-16,0 1 0,0 0 0,28 28 15,-28-28-15,0-1 0,29 29 16,-29 29-1,28-29-15,-28 56 16,0-28-16,0 1 0,28-1 16,-28 0-16,0 0 0,0 1 0,29-1 15,-29 0-15,0 1 0,0-1 0</inkml:trace>
  <inkml:trace contextRef="#ctx0" brushRef="#br0" timeOffset="83261.67">13682 13001 0,'0'-28'0,"0"0"16,0-1-16,29 29 31,-29 29-31,28-29 0,0 56 0,0-27 15,1-1-15,27 0 0,-27 0 0,-1 29 16,0-29-16,0 29 0,1-29 0,-1 28 16,0 1-16,-28-1 0,28 1 0,-28 28 15,0-29-15,0 29 0,0 0 0,0-29 16,0 29-16,0 0 0,-28-28 0,28 27 16,-28-27-16,28-1 0,-28 1 15,28-1-15,0-27 0,-29-1 0,29 0 16</inkml:trace>
  <inkml:trace contextRef="#ctx0" brushRef="#br0" timeOffset="83430.08">14389 14047 0,'0'28'0,"-28"-28"47</inkml:trace>
  <inkml:trace contextRef="#ctx0" brushRef="#br0" timeOffset="85029.53">12495 15488 0,'0'-28'0,"0"0"15,-28 28-15,28-28 16,-57 28-16,29 0 15,0 0 1,-1 0-16,29 28 0,-28-28 16,0 28-16,0 0 15,-1 1-15,1-1 0,28 0 0,-28 1 16,28-1-16,-28 0 0,28 29 0,0-29 16,-29 0-16,29 29 0,0-1 0,0-28 15,0 29-15,57-29 0,-57 29 16,56-29-16,-27 29 0,-1-29 0,0 0 15,0-28-15,1 28 0,27-28 0,-27 29 16,-1-29-16,0 0 0,0 0 0,1-29 16,27 29-16,-56-56 0,28-1 0,1 29 15,-1-28-15,-28-1 0,0 0 0,28 1 16,-28-1-16,0-27 0,0 27 0,0 1 16,0-1-16,-28 0 0,28 1 0,-57 28 15,57-29-15,-56 29 0,28 0 0,-1-1 16,1 1-16,0 28 0</inkml:trace>
  <inkml:trace contextRef="#ctx0" brushRef="#br0" timeOffset="85346.14">13060 14923 0,'-28'0'15,"28"28"1,0 29-1,0-29-15,0 1 0,0 27 16,28 1-16,-28 27 0,29-27 0,-1 28 16,0-1-16,1 30 0,-1-30 0,0 1 15,0 0-15,1 0 0,-1 28 0,0-57 16,29 29-16</inkml:trace>
  <inkml:trace contextRef="#ctx0" brushRef="#br0" timeOffset="85796.63">13711 14838 0,'0'-28'0,"0"0"0,0 56 47,0 0-47,0 1 16,0-1-16,0 28 0,28-27 0,-28 27 16,0 1-16,0 28 0,0-29 0,0 29 15,28-29-15,-28 29 0,28 0 16,-28 0-16,0 0 0,29-29 0,-29 1 15,28-1-15</inkml:trace>
  <inkml:trace contextRef="#ctx0" brushRef="#br0" timeOffset="86193.52">14078 15404 0,'28'0'0,"-28"-29"16,0 1-1,0 85 1,0-1-1,0-28 1,0 1-16,0-1 0,0 0 16,0 1-16,29 27 0,-29-28 0,0 1 15,28-1-15,-28 0 0,28 0 0,0 1 16,1-29-16,-1 0 0,0 0 16,-28-57-16,29 29 0,-29 0 15,0-1-15,28 1 0,-28 0 0,0 0 16,0-29-16,0 29 0,0-1 0,0 1 15,0 0-15,-28 0 0,28-1 0,-57 1 16,57 0-16,-28 0 0,-1 28 0,1-29 16</inkml:trace>
  <inkml:trace contextRef="#ctx0" brushRef="#br0" timeOffset="86747.06">14587 15432 0,'0'-28'16,"28"28"-16,-28-29 15,0 1-15,0 0 16,0 0-1,0-1-15,-28 29 16,0 0-16,-1 0 16,1 0-16,28 29 15,-28-29-15,28 28 0,-28 0 0,28 0 16,0 1-16,-29-1 0,29 28 0,0-27 16,0-1-16,0 0 0,0 1 0,29-1 15,-1-28 1,28 0-16,-27 0 15,-29-28-15,28 28 0,0-57 0,-28 29 16,29 28-16,-29-29 0,28 29 16,-28 29-1,0-1 1,28 0-16,-28 1 16,0-1-16,0 0 0,28 29 0,-28-29 15,0 28-15,29 1 0,-29 28 0,28-29 16,0 29-16,-28-28 0,28 27 0,-28-27 15,29 28-15,-1-29 0,-28 29 16,28-28-16,-28 27 0,28-27 0,-28-1 0,0 1 16,29-29-16,-29 29 0,0-29 0,0 0 15,0 0-15,0 1 16,-29-29-16,29-29 0,-56 29 16,28-56-16,-1-1 0,1 29 15</inkml:trace>
  <inkml:trace contextRef="#ctx0" brushRef="#br0" timeOffset="87096.03">14644 14612 0,'28'0'16,"0"0"-16,0 0 16,-28 29-1,29-29-15,-29 28 0,28-28 0,0 56 16,0-27-16,1-1 0,27 0 0,-28 0 16,1 1-16,27 27 0,1-28 0,-29 29 15,0 0-15,29-29 0,-29 28 0,0 1 16,1 28-16,-1-29 0,0 29 0,1-29 15,-29 29-15,28 0 0,-28 0 0,0 0 16,28-29-16,-28 1 0,0 28 0,0-29 16,0 1-16,-56-29 0,56 28 0,-29-27 15,29-1-15</inkml:trace>
  <inkml:trace contextRef="#ctx0" brushRef="#br0" timeOffset="91395.67">16990 15036 0,'-28'0'0,"28"-28"16,-29 28 62,1 0-78,28 28 16,-28-28-16,0 29 15,-1-1-15,1-28 16,28 28-16,-28 0 0,-1 1 16,29-1-16,0 0 0,-28 0 15,28 1-15,-28-1 0,28 0 0,0 0 16,-28 1-16,28 27 0,0-28 0,0 29 16,0-29-16,0 29 0,0-29 0,0 29 15,28-29-15,-28 28 0,56-27 0,-56-1 16,29 0-16,-1 0 0,29-28 0,-29 29 15,0-29-15,0 0 0,1 0 16,-1 0-16,0-29 0,0 29 0,1-56 16,-29-1-16,28 29 0,0-28 0,-28 27 15,0-27-15,28-1 0,-28 1 0,0-1 16,0 1-16,0-1 0,0 29 0,-56-29 16,56 1-16,-28 28 0,-1-1 0,1-27 15,0 56-15,0-28 0,-1-1 0</inkml:trace>
  <inkml:trace contextRef="#ctx0" brushRef="#br0" timeOffset="92273.71">16764 15347 0,'-29'-28'0,"1"0"15,28-1-15,-28 1 0,0 0 0,28 0 16,0-1-16,-29 29 0,29-28 0,0 0 16,0 0-16,29 28 15,27 0-15,-28 0 16,1 0-16,-1 0 0,0 28 0,29-28 16,-29 28-16,29-28 0,-29 57 0,28-29 15,-27 0-15,27 0 0,-28-28 0,1 29 16,-1-1-16,-28 0 0,28 0 0,-28 29 15,0-29-15,0 0 0,0 1 0,0-1 16,-28 29-16,28-29 0,-28 0 16,-1 0-16,1-28 0,0 29 0,0-1 15,-1 0-15,1-28 0,0 0 0,0 0 16,-1 0-16,1 0 0,0-28 0,28 0 16,-28-1-16,-1-27 0,29 28 0,-28-29 15,28-28-15,0 29 0,0-1 0,0 1 16,0-1-16,57 1 0,-57 27 0,28 1 15,-28 0-15,56 0 0,-27 28 16,-1 0-16,-28 28 0,28-28 16,-28 28-16,28 29 0,1-29 0,-29 0 15,28 29-15,-28-29 0,28 28 16,-28-27-16,0-1 0,28 28 0,-28-27 16,0-1-16,0 0 0,0 1 15,-28-29 1</inkml:trace>
  <inkml:trace contextRef="#ctx0" brushRef="#br0" timeOffset="93160.25">14700 14810 0,'-28'0'0,"28"-28"0,-28 28 16,28-28-16,-29 28 0,1-29 15,0 29-15,-1 0 16,29-28-16,-28 28 0,56 0 31,29 28-15,-29-28-16,1 0 0,-1 29 15,28-29-15,-27 0 0,27 0 0,-28 28 16,1 0-16,27-28 0,-28 0 0,1 28 16,-1 1-16,0-29 0,-28 28 15,0 0-15,0 0 0,-56 1 16,56-1-16,-29-28 0,-27 28 15,28 1-15,-1-1 0,-27-28 0,28 28 16,-29-28-16,29 28 0,0-28 0,28 29 16,-29-29-16,58 0 31,-1-29-31,28 29 0,-27 0 16,27-56-16,1 56 0,-1 0 0,1 0 15,28-28-15,-29 28 0,29-29 0,-29 29 16,29-28-16,-28 28 0,-1 0 0,1 0 15,-1-28-15,1 28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00:23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13400 13086 0</inkml:trace>
  <inkml:trace contextRef="#ctx0" brushRef="#br0" timeOffset="988.02">13400 13086 0</inkml:trace>
  <inkml:trace contextRef="#ctx0" brushRef="#br0" timeOffset="153714.44">14615 17467 0,'0'-28'0,"0"-1"16,0 1-16,-28 0 15,28 0-15,0-1 16,0 58 15,0-1-31,0 28 16,0-27-16,0-1 0,0 0 15,0 29-15,0-29 0,0 29 0,0-29 16,0 0-16,0 29 0,0-29 0,0 0 16,0 0-16,0 1 15</inkml:trace>
  <inkml:trace contextRef="#ctx0" brushRef="#br0" timeOffset="154115.43">14615 17128 0,'-28'0'0,"0"0"16,-1 0 0,58-28-1,27 28 1,-27 0-16,-1 0 0,0-29 15,0 29-15,1 0 0,-1 0 0,0 0 16,29 0-16,-29 0 0,28 0 0,1 0 16,-29 0-16,29 0 0,-1 0 0,1 0 15,-1 0-15,-27-28 0,27 28 0,1 0 16,-29-28-16,29 28 0,-29 0 16,28 0-16,-27 0 0,-1-29 15,-28 58 1,0 27-1,-28-27-15,28-1 16,0 0-16,0 0 0,0 1 0,0-1 16,0 0-16,0 0 0,0 1 0,0 27 15,0-28-15,0 29 0,0-29 0,0 29 16,-29-1-16,29-27 0,0 27 0,0-28 16,0 1-16,-28 27 0</inkml:trace>
  <inkml:trace contextRef="#ctx0" brushRef="#br0" timeOffset="154345.04">14615 17947 0,'-28'0'0,"0"0"0,-1 0 0,1 0 16,85 0-1,-1 0 1,-27-28-16,27 28 0,1 0 16,-1 0-16,1 0 0,-1 0 0,1 0 15,-1-28-15,1 28 0,-1 0 0</inkml:trace>
  <inkml:trace contextRef="#ctx0" brushRef="#br0" timeOffset="155180.15">14785 17410 0,'0'-28'0,"28"28"16,-28 28 31,28 1-47,-28-1 15,0 0-15,29 1 0,-29-1 16,0 0-16,28 0 0,-28 1 0,0-1 15,0 0-15,28 0 0,-28 1 0,0 27 16,0-28-16</inkml:trace>
  <inkml:trace contextRef="#ctx0" brushRef="#br0" timeOffset="155747.01">17499 17439 0,'-29'-29'16,"29"1"0,-28 0-16,28 84 31,0-27-16,0-1-15,-28 0 0,28 1 16,0-1-16,0 28 0,-28-27 16,28 27-16,0 1 0,-29-1 0,29-28 15,0 29-15,0-29 0,0 29 0,0-29 16,0 0-16,0 1 0,0-1 0,29-28 16</inkml:trace>
  <inkml:trace contextRef="#ctx0" brushRef="#br0" timeOffset="156096.04">17357 17354 0,'-28'-28'0,"0"-1"16,0 1 0,56 28 15,28 0-16,-27 0-15,27 28 0,-28-28 16,1 0-16,27 0 0,-27 0 0,-1 0 16,28 0-16,-27 0 0,-1 0 0,28 0 15,-27 0-15,-1 0 0,0 0 16,0 0-16,1 0 0,-1 0 0,0 0 16,1 0-16,-1 0 0,0 0 15,0 57-15,-28-29 16,0 29-16,0-29 0,0 29 15,0-1-15,0 1 0,0-1 0,0 1 16,0-1-16,-28 1 0,28-1 0,0 29 16,0-28-16,0-1 0,0-28 0,0 29 15,0-1-15,0-27 0,0-1 0,0 0 16,0 0-16</inkml:trace>
  <inkml:trace contextRef="#ctx0" brushRef="#br0" timeOffset="156297.59">17357 18174 0,'-28'0'15,"0"0"-15,84 0 32,-27 0-32,-1 0 15,0 0-15,29 28 0,-1-28 0,1 0 16,-29 0-16,29 0 0,-1 0 0,-28 0 15,29 0-15</inkml:trace>
  <inkml:trace contextRef="#ctx0" brushRef="#br0" timeOffset="156614.16">17810 17637 0,'-29'0'0,"1"0"0,0 0 15,0 0-15,28 28 0,-29-28 0,1 0 16,56 0 0,29 0-1,-57 28-15,28-28 0,0 0 0,1 0 16,-1 28-16,0-28 16,-28 29-16,0-1 0,0 0 15,0 0-15,-28-28 16,28 29-16,-28-29 0,28 28 0,-29-28 15,29 28-15,-28-28 0,0 0 16,0 0-16,56 0 31,-28-28-31,56 28 16,-27 0-16,-1 0 0,0 0 0</inkml:trace>
  <inkml:trace contextRef="#ctx0" brushRef="#br0" timeOffset="157180.95">19449 15460 0,'0'-28'16,"0"0"0,0-1-16,0 58 31,0-1-15,0 0-16,0 0 0,0 1 15,0 27-15,0 1 0,29-1 0,-29 1 0,0-1 16,28 1-16,-28-1 0,28 1 0,-28 0 15,0-1-15,0-28 0,28 29 0,-28-29 16,0 0-16</inkml:trace>
  <inkml:trace contextRef="#ctx0" brushRef="#br0" timeOffset="157546.34">19591 15065 0,'-29'-29'0,"29"1"0,-28 28 16,56 0 15,-28 28-31,57-28 0,-29 0 0,29 0 16,-1 29-16,-27-29 0,27 0 0,29 0 16,-29 0-16,1 0 0,0 0 0,27 0 15,-27 0-15,-1 0 0,1 0 16,-1 0-16,1 0 0,-29 0 0,29 0 15,-29 0-15,0 0 0,1 0 0,-1 0 16,0 0-16,0 28 0,1-28 16,-29 28-16,0 0 15,0 1-15,0-1 0,0 0 0,0 0 16,0 1-16,0 27 0,0-28 0,0 29 16,0-1-16,0-27 0,0 27 0,0 1 15,0-1-15,0-27 0,0 27 0,0 1 16,0-1-16,0 1 0,-29-1 15,29 1-15,0-29 0,-28 29 0,28-29 16</inkml:trace>
  <inkml:trace contextRef="#ctx0" brushRef="#br0" timeOffset="157815.1">19647 16336 0,'-28'-28'0,"0"0"15,28 0-15,-29-1 0,29 1 16,57 28 0,-29 0-1,0 0-15,29 0 0,-29 28 0,29-28 16,-1 29-16,1-29 0,-1 28 0,1-28 15,0 28-15,-1-28 0,1 28 0,-1-28 16,1 0-16,-1 0 0,-28 0 0</inkml:trace>
  <inkml:trace contextRef="#ctx0" brushRef="#br0" timeOffset="158312.17">19958 15347 0,'0'-28'16,"-28"28"-16,0 0 15,84 28 16,-28 0-31,1-28 16,-1 29-16,29-29 0,-29 28 0,0-28 16,0 28-16,1 0 0,-1 1 15,0-1-15,-28 0 0,0 1 16,-28-29 0,28 28-16,-57-28 0,29 0 0,-28 0 15,27 0-15,1 0 16,0 0-16,-1 0 0,1 0 0,0-28 15,0 28-15,56 0 32,-28 28-32,28-28 15,0 28-15,1-28 0,-1 28 0,29 1 16,-29-29-16,-28 28 0,28 0 0,0-28 16,-28 28-16,29 1 0,-29-1 15,0 0-15,0 0 0,-57 1 16,57-1-16,-28 0 0,0 1 0,-1-29 15,-27 28-15,27 0 0,1-28 16,0 28-16,-29-28 0,1 0 0,28 29 16</inkml:trace>
  <inkml:trace contextRef="#ctx0" brushRef="#br0" timeOffset="159065.96">16509 15121 0,'0'-28'0,"-56"28"0,27 0 15,-27 0-15,28 0 16,-1 0-16,29 28 16,0 29-16,0-29 15,0 0-15,0 0 16,0 1-16,0-1 0,0 28 0,29-27 16,-29-1-16,28 28 0,-28-27 0,28-1 0,0-28 15,1 28-15,-1-28 0,0 0 16,1 0-16,-1-28 0,0 28 0,0-57 15,1 1-15,-1 28 0,-28-1 16,0-27-16,0 28 0,0-1 0,-57 1 16</inkml:trace>
  <inkml:trace contextRef="#ctx0" brushRef="#br0" timeOffset="159311.82">16368 15630 0,'0'28'0,"-28"-28"0,28 28 15,-57-28-15,57 29 0,-28-1 0,28 0 16,-57 0-16,57 1 0,-28-1 0,-28 28 16,27 1-16,1 0 0,-29 27 0,1-27 15,-1 56-15,1-28 0,-29-1 0,28 30 16,1-30-16,-29 29 0,29-28 0,-1 0 15,29-29-15,0 1 0,-1 0 0,1-29 16,85-28 0</inkml:trace>
  <inkml:trace contextRef="#ctx0" brushRef="#br0" timeOffset="159628.73">16905 15545 0,'0'-28'0,"0"-1"0,0 1 15,-56 28-15,27-28 0,1 28 16,28 56-1,0-27-15,0 27 0,57-27 16,-1 27-16,1 1 0,-1 27 0,29 1 0,0 0 16,0 0-16,28 0 0,-29-1 15,30 1-15,-1 0 0,-29 0 0,1-29 16,28 29-16,-28 0 0,-28-29 16,27 1-16,-27-1 0,-29 1 0,29-1 15,-29-27-15</inkml:trace>
  <inkml:trace contextRef="#ctx0" brushRef="#br0" timeOffset="160712.07">18036 12210 0,'-28'0'16,"-1"28"0,1-28-16,28 28 0,-28-28 15,28 29-15,-29-29 0,1 28 0,28 0 16,-28-28-16,28 28 0,0 1 0,-28-1 16,28 0-16,0 1 0,0-1 15,0 0-15,56-28 0,-56 28 16,28-28-16,29 0 0,-29 0 15,1 0-15,-1-28 0,0 28 0,0-28 16,-28 0-16,29-1 0,-29 1 0,0 0 16,0-1-16,0 1 0,-57 28 15,57-28-15,-56 28 0</inkml:trace>
  <inkml:trace contextRef="#ctx0" brushRef="#br0" timeOffset="160978.63">17951 12832 0,'-57'28'0,"29"0"16,28 0-16,-28 1 0,0-1 0,-1 0 16,1 29-16,0-1 0,0 1 0,-1 28 15,1-1-15,-28 1 0,-1 0 16,29 28-16,-29 0 0,-28 0 0,29 29 15,-1-29-15,1 28 0,-1-28 0,1 0 16,-1-28-16,1 0 0,27-1 0,29-27 16,-28-1-16,28 1 0,-28-57 0,28 28 15,56-28-15,-27-56 16,-1 27-16</inkml:trace>
  <inkml:trace contextRef="#ctx0" brushRef="#br0" timeOffset="161263.29">18290 12803 0,'0'-28'0,"-28"0"15,0 28 1,28 28-16,28 29 16,0-29-16,29 57 0,-1 0 0,29-1 15,0 29-15,0 29 0,28-1 0,0 29 16,28-29-16,-28 29 0,0-29 0,29 28 16,-29-27-16,0-29 0,0 0 0,0 0 15,0-28-15,-28-29 0,0 1 0,0-1 16</inkml:trace>
  <inkml:trace contextRef="#ctx0" brushRef="#br0" timeOffset="163414.32">15068 16393 0,'-29'28'15,"-27"0"-15,27-28 16,1 29-16,28-1 16,-28 0-16,-29 29 0,29-1 0,0 1 15,-29-1-15,1 29 0,-1 28 0,-28 0 16,29-28-16,-29 56 0,0-28 0,0 1 16,1-1-16,-1 0 0,0 0 0,0 0 15,0-28-15,1 28 0,27-29 0,-28 1 16,29-28-16,27 27 0,1-27 0,0-29 15,0 1-15,28-1 0,0 0 0,56-28 16,-28 0-16,1 0 16,27 0-16,1 0 0,28 0 0,-29 0 15,29 0-15,28 0 0,-28 0 16,28 0-16,0 0 0,0 0 0,28 28 16,-27-28-16,27 0 0,0 0 0,-28 0 15,29 29-15,-1-29 0,-28 0 0,28 0 16,-28 0-16,1 0 0,-30 0 0,29 0 15,-28 0-15,-28 0 0,28 0 0,-29-29 16,1 29-16,-1-28 0,-28 28 0,1-56 16,-1 27-16,-28 1 0,28 0 0,-28-1 15,0 1-15,0-28 0,-56-1 0,56 29 16,-57-57-16,29 29 0,0-1 0,-29-28 16,29 0-16,-29 1 0,1-29 15,-1 28-15,-28-28 0,29 0 0,-29 0 16,-28 0-16,28 0 0,-28-1 0,0-27 15</inkml:trace>
  <inkml:trace contextRef="#ctx0" brushRef="#br0" timeOffset="166309.32">17781 16336 0,'29'0'32,"-29"29"-17,0-1 1,0 0 0,0 0-1,0 1-15,-29-1 16,29 0-16,0 1 0,-28-29 0,28 28 15,-28 0-15,28 0 0,-28-28 0,28 29 16,-29-29-16,29 28 0</inkml:trace>
  <inkml:trace contextRef="#ctx0" brushRef="#br0" timeOffset="168362.74">17866 17015 0,'0'-29'15,"0"58"79,0-1-94,0 0 16,0 1-16,-28-29 0,28 28 15,-28 0-15,-1 29 0,1-29 16,0 28-16,0 1 0,-1-1 0,1 1 16,-28 0-16,27 27 0,1-27 0,-29 28 15,1-29-15,28 29 0,-29 0 0,1 0 16,-1-29-16,29 29 0,-29-29 0,1 1 16,27-1-16,1 1 0,0-29 0,0 0 15,28 1-15,0-1 0,-29-28 16,86 0-1,-29 0-15,0 0 16,29 0-16,-29 0 0,29 0 0,-1 28 16,1-28-16,-1 29 0,29-29 15,-28 28-15,28-28 0,-29 0 0,29 0 16,0 0-16,-1 0 0,1 0 0,0-28 16,0 28-16,0-57 0,0 29 0,-1-1 15,1 29-15,-28-28 0,-1 0 0,1 0 16,-29-1-16,0 1 0,1 28 0,-1-28 15,0 28-15,-28-28 0,0-1 16,0 1 0,0 0-16,-28 0 0,28-29 0,-28 1 15,28-1-15,-29 0 0,-27 1 0,27-29 16,1 0-16,-28 1 0,-29-1 16,28 0-16</inkml:trace>
  <inkml:trace contextRef="#ctx0" brushRef="#br0" timeOffset="170412.31">16566 14528 0,'0'-29'15,"-28"29"1,-1 0-16,29-28 16,-28 28-16,0 0 31,-1 57-31,29-29 16,-28 0-16,0 0 0,0 29 0,-1-29 15,1 57-15,-28-29 0,27 1 0,-27 28 16,-1 0-16,1-1 0,-1 1 0,1 28 15,-29-28-15,0 28 0,28-28 0,-27 28 16,-1 0-16,28-28 0,-27 28 0,-1-28 16,0 28-16,0-29 0,0 29 0,0-28 15,1 28-15,-1 0 0,0 0 0,29-28 16,-29 28-16,0 0 0,28 0 16,1-28-16,-1 0 0,1 0 0,-1-29 15,29 1-15,-29-1 0,57-27 0,-28 27 16,0-28-16,28 1 0,-28-1 0,28 0 15,0 0-15,0 1 0,-29-29 0,29 28 16,0 0-16,0 1 0,0-1 0,0 0 16,0 29-16,0-29 0,0 0 0,0 0 15,0 1-15,0-1 0,0 0 0,0 0 16,0 1-16,0-1 0,-28-28 62,28 28-46,-28 29 0,0-29-16,-1 0 15,29 1-15,-28-29 16,28 28-16,-28-28 16,28 28-16,0 0 15,0 1 1,0-1-1,-29-28-15,29 28 0,0 0 16,29-28 0,27 0-1,-27 0-15,-1 0 0,28 0 0,1 0 16,-1 0-16,1 0 0,28 0 0,0-28 16,28 28-16,-29 0 0,30 0 0,-1 0 15,28 0-15,0 0 0,1 0 0,-1 28 16,0-28-16,29 0 0,0 0 0,-1 0 15,1 0-15,28 0 0,0 0 0,-1 0 16,1-28-16,0 28 0,0-28 0,0 28 16,0-28-16,0 28 0,-29 0 0,1 0 15,-29 0-15,29 0 0,-29 0 16,-28 0-16,0 0 0,-28 0 0,0 0 16,0 0-16,-29 0 0,1 0 0,-29 56 15,0-56-15,1 28 0,-1-28 0,0 0 16,1 0-16,-1 29 0,0-29 15,0 0-15,1 0 16,-1 0-16,0 0 16,-28-29-1,28 29 32,1 0-31,-1 0-1,0 0 1,1 0-16,-1 0 16,-28-28-16,28 28 0,0-28 15,1 28 1,-58 0 31,1-28-47,0 28 15,0-29-15,-1 1 0,1 0 16,0 0-16,-29-1 0,29 1 0,-29-29 16,1 1-16,-1-1 0,1 1 0,-29-29 15,0 0-15,0-28 0,-28 28 0,0-56 16,0 0-16,0 0 0,-28-1 0,-1-27 16,29-29-16,-28 28 0,0-28 0,-1 29 15,1-29-15,0 28 0,-1 1 0,1-1 16,-1 29-16,1-1 0,0 1 0,-1 28 15</inkml:trace>
  <inkml:trace contextRef="#ctx0" brushRef="#br0" timeOffset="174145.89">17753 11871 0,'0'-29'0,"0"58"47,0 27-32,-28-28-15,28 29 0,-28 0 0,-1 27 16,1-27-16,0 28 0,0 28 16,-29-28-16,0 28 0,1 0 0,-1 0 15,-27 0-15,27 0 0,-28 0 0,0 0 16,-28 28-16,29-28 0,-30 29 0,30-29 15,-29 28-15,-1 0 0,30-28 0,-29 29 16,28-29-16,0 28 0,0-28 0,0 0 16,1-28-16,-1 28 0,0-28 0,0 28 15,29-28-15,-29-1 0,28 1 0,1 0 16,-29 0-16,28 0 0,1-1 0,-1 1 16,1-28-16,-1 28 0,29-29 0,-29 29 15,29-29-15,0 1 0,0-1 0,-1 1 16,1-1-16,0 1 0,0 0 0,-1-1 15,1 1-15,0-29 0,28 28 0,-29 1 16,1-29-16,0 29 0,28-1 0,-28 1 16,-1-1-16,1 1 0,0-1 0,0 29 15,-1-28-15,29-1 0,-28 1 16,0-1-16,-1 1 0,1-29 0,28 0 16,0 1-16,-28-1 0,28 0 62,0 29-46,-28-29-16,28 0 0,-29 0 15,29 29-15,-28-29 0,28 0 0,-28 1 16,0-1-16,28 0 0,-29 29 0,29-29 16,-28 0-16,28 1 0,-28-1 0,28 28 15,-28-27-15,28-1 0,-29 0 16,29 29-16,-28-29 0,28 0 0,0 0 15,-28 1-15,28 27 0,-29-27 0,29-1 16,-28 0-16,28 0 0,0 1 0,-28-1 16,28 0-16,-28 0 0,28 1 0,0-1 15,-29 0-15,29 0 0,0 1 0,0-1 16,-28 0-16,28 1 16,28-29 30,1 0-30,-1 0-16,0 0 0,29 0 16,-29 0-16,29 0 0,-1-29 0,29 29 15,0-28-15,-1 28 0,30-28 0,-1 28 16,28 0-16,0-29 0,1 29 0,27-28 16,1 28-16,28 0 0,0 0 0,0 0 15,-1 0-15,30-28 0,-30 28 0,58 0 16,-29 0-16,0-28 0,0 28 0,1 0 15,-1 0-15,0-29 0,-28 29 16,0 0-16,-1 0 0,1 0 0,-28 29 16,0-29-16,-1 56 0,-27-28 0,-1 1 15,0 27-15,1-27 0,-1 27 0,-28-28 16,28 1-16,-28-1 0,1 0 0,-1 0 16,0 1-16,0-1 0,-28-28 0,-1 28 15,1-28-15,0 0 0,-28 0 0,27 0 16,-27 0-16,28 0 0,-29 0 0,1 0 15,-1 0-15,29 28 0,-28-28 0,-1 0 16,1 0-16,-29 0 0,29 0 0,-29 0 16,0 0-16,0 0 0,1 0 15,-1 0-15,-28-28 16,0 0-16,0 0 16,-28 28-16,-1-29 15,1 29 1,28-28-16,-28 0 15,28 0 17,-28 28-32,28-29 0,-29 29 0,29-28 0,-28 28 15,28-28-15,0 0 16,-28 28-16,28-29 0,-29 29 16,29-28-1,29 0 16,-29-1-31,28 29 16,0 0-16,1-28 16,-1 28-1,0 0 1,0 0-16,1 0 31,-1-28 16,-28 0-31,0-1-1,0 1-15,0 0 16,0 0 0,-28-1-16,28 1 15,-29 28-15,29-28 16,-28 0-16,28-1 0,0 1 15,-28 0-15,28-1 0,-28-27 0,28 28 16,-29-1-16,1-27 0,0 28 0,-1-1 16,1-27-16,-28-1 0,27 29 0,-27-28 15,28-1-15,-29 0 0,1 1 0,-1-29 16,0 29-16,-27-57 0,27 28 0,-28-28 16,0 28-16,1-56 0,-1 28 0,0-29 15,-28 1-15,28 0 0,-28-1 0,28 1 16,-28 0-16,0-1 0,28 1 15,1 28-15,-1-28 0,0-1 0,0 29 16,0 0-16,29-28 0,-1 56 0,1-28 16,27 0-16,-27 0 0,28 28 0,-29 0 15,29-28-15,-1 28 0,-27 1 0,28-1 16,-1 0-16,-27 0 0,28 29 0,-29-29 16,29 28-16,-29 29 0,1-28 0,27-1 15,-27 29-15,28 0 0,-29-1 0,29 1 16,-29 28-16,29-28 0,0 28 0,-1-28 15,1 28-15,0 0 0,0-29 0,-1 29 16,1 0-16,0 0 16,0-28-16,-1 28 0,1 0 15,28-28-15,-28 28 16,28-29-16,-28 1 16,28 0-16,-29 0 0,1-1 15,28 1-15,-28 28 0,-1-28 0</inkml:trace>
  <inkml:trace contextRef="#ctx0" brushRef="#br0" timeOffset="174728.67">18092 12069 0,'29'84'0,"27"1"0,1 28 16,-1 0-16,29 29 0,0 27 15,28 1-15,0 56 0,28-28 0,-28 28 16,29 0-16,27 0 0,-27 28 0,27-27 15,1-30-15,0 29 0,-29-28 0,29-28 16,-29-1-16,0 1 0,-28-29 0,0 1 16,-28-29-16,0 0 0,0-28 0,-29-1 15,-27 1-15,-1-28 0,0-1 0,0 1 16</inkml:trace>
  <inkml:trace contextRef="#ctx0" brushRef="#br0" timeOffset="-195855.46">24453 13736 0,'0'-28'0,"0"0"0,0-1 15,0 1-15,-28 28 16,28 28 15,0 29-15,0-1-16,28-27 0,-28 27 15,0 29-15,0-28 0,28 27 0,-28 1 16,0 0-16,0 0 0,0-1 0,0 1 16,-28-28-16,28 28 0,0-29 0,0 1 15,-28-1-15,28-28 0,0 1 0</inkml:trace>
  <inkml:trace contextRef="#ctx0" brushRef="#br0" timeOffset="-195486.59">24368 13567 0,'-28'-29'0,"0"1"16,-1 28-16,1 0 0,0-28 15,0 28-15,-1 0 0,29 28 31,57-28-31,-57 28 0,56-28 16,-27 29-16,-1-29 0,28 28 0,1-28 16,-29 0-16,29 0 0,-1 0 0,1 0 15,-1 0-15,1 0 0,-1 0 0,1 0 16,0 0-16,-1-28 0,1 28 0,-1 0 16,1 0-16,-29-29 0,29 29 0,-1 0 15,-28 0-15,1 0 0,-1 0 16,0 0-16,-28 57 0,0-29 15,0 0-15,0 29 0,0-1 16,0-27-16,28 27 0,-28 29 0,0-28 16,0-1-16,0 1 0,0 27 0,0 1 15,0-28-15,0 27 0,0-27 0,0 28 16,0-29-16,0 29 0,0-28 0,0-1 16,0 1-16,0-1 0,0-28 0</inkml:trace>
  <inkml:trace contextRef="#ctx0" brushRef="#br0" timeOffset="-195305.78">24453 15036 0,'-28'0'0,"-1"0"0,1 0 0,28-28 16,-28 28-16,84 0 15,-27 0-15,-1 0 16,29 0-16,-1 28 0,29-28 0,-29 0 15,1 29-15,28-29 0,-29 0 0,29 28 16,-28-28-16,-1 0 0,1 0 16,-1 0-16</inkml:trace>
  <inkml:trace contextRef="#ctx0" brushRef="#br0" timeOffset="-195052.74">24707 14132 0,'0'-28'15,"0"-1"-15,29 29 16,-1-28 0,-28 56-1,0 29-15,0-1 0,0-27 16,0 27-16,0 1 0,0-29 0,-28 28 15,28 1-15,0-29 0,0 1 0,0 27 16,0-28-16,0 1 0,0-1 0</inkml:trace>
  <inkml:trace contextRef="#ctx0" brushRef="#br0" timeOffset="-194570.21">26064 14075 0,'-28'0'16,"0"0"-16,0 0 16,56 0 30,-28 29-46,0-1 16,0 0-16</inkml:trace>
  <inkml:trace contextRef="#ctx0" brushRef="#br0" timeOffset="-194420.27">26008 14584 0,'-28'0'16,"28"28"-16,-29-28 0,86 0 31,-29 0-15,0 29-16,1-29 0</inkml:trace>
  <inkml:trace contextRef="#ctx0" brushRef="#br0" timeOffset="-193320.75">26997 13991 0,'-28'-29'0,"28"1"0,-28 0 0,28-1 16,-29 1-16,1 28 16,28 28 15,28-28-31,-28 57 0,57-29 0,-29 29 16,0-29-16,1 29 0,-1-1 0,29 1 15,-29-1-15,0 1 0,0-1 16,1 1-16,-1-1 0,28-27 0,-27 27 15,-1-28-15,0 29 0,1-29 0,-1 0 16</inkml:trace>
  <inkml:trace contextRef="#ctx0" brushRef="#br0" timeOffset="-193135.34">27563 13991 0,'0'-29'0,"-29"29"15,-27 0-15,28 0 0,-1-28 16,1 28-16,-29 0 0,29 57 0,0-57 15,0 56-15,-1-28 0,1 1 0,0 27 16,0-28-16,-1 29 0,1-1 0,0 1 16,-1-1-16,1 29 0,0-28 0,0-1 15,-1 1-15,-27-1 0,28-27 0,28 27 16,-29-56-16,1 28 0,28 1 0</inkml:trace>
  <inkml:trace contextRef="#ctx0" brushRef="#br0" timeOffset="-192936.79">27817 14301 0,'-57'29'0,"57"-1"32,29 28-32,-1-27 15,-28-1-15,28 29 0,-28-29 16,29 28-16,-29-27 0,0 27 0,28-28 15,-28 29-15,0-29 0,0 29 0,0-29 16</inkml:trace>
  <inkml:trace contextRef="#ctx0" brushRef="#br0" timeOffset="-192322.46">28382 14245 0,'0'-28'15,"-28"-1"1,0 29 0,28-28-16,-28 28 15,-1 0-15,1 0 16,28 28-16,0 1 0,-28 27 15,28-28-15,0 1 0,-28 27 16,28 1-16,0-29 0,0 29 0,0-1 16,0-28-16,56 1 0,-56-1 0,28-28 15,-28 28-15,29-28 0,-1 0 0,0 0 16,0-56-16,1 27 0,-29 1 0,28-28 16,-28 27-16,0-27 0,28 27 0,-28-27 15,0 28-15,0-29 0,-56 29 0,56 0 16,-29 28-16,29-29 0,-56 1 0,28 28 15,-1 0-15,1 0 0</inkml:trace>
  <inkml:trace contextRef="#ctx0" brushRef="#br0" timeOffset="-192005.62">28806 14132 0,'-28'0'15,"28"28"17,0 29-32,0-29 15,28 28-15,-28-27 0,0 27 0,0 1 16,0-1-16,0 1 0,0-29 16,0 29-16,0-29 0,0 0 0,0 0 15,0 1-15,0-1 0,29-28 16,-29-57-16,0 29 15,0-28-15,0-1 0,0 1 0,0-29 16,0 28-16,0-28 0,0 29 0,0-1 16,0 1-16,0 28 0,0-1 15,56 29 1,1 29-16,-29-29 0</inkml:trace>
  <inkml:trace contextRef="#ctx0" brushRef="#br0" timeOffset="-191736.66">29513 13849 0,'-28'-28'16,"28"0"-1,-28 28-15,28 28 16,56 0-16,-56 0 16,28 29-16,1-29 0,-1 29 0,0 28 15,1-29-15,27 29 0,-28-29 0,1 1 16,-1 28-16,28-29 0,-27 1 0,-1 28 16,29-29-16,-29-28 0,0 29 0,0-1 15,1-27-15,-1-1 0,0-28 0</inkml:trace>
  <inkml:trace contextRef="#ctx0" brushRef="#br0" timeOffset="-191538.94">30050 14047 0,'-28'-28'16,"0"28"-16,0 0 0,28-28 16,-29 28-16,29 56 15,-28 1-15,28-29 0,0 0 16,-28 29-16,28-1 0,-29 29 15,1-29-15,28 29 0,-28-28 0,0 28 16,-1-1-16,1-27 0,0-1 0,28 1 16,-28-1-16,28 1 0,-29-29 0,29 1 15</inkml:trace>
  <inkml:trace contextRef="#ctx0" brushRef="#br0" timeOffset="-191254.06">30220 14528 0,'28'0'0,"-28"28"16,28-28-16,1 0 0,-1 0 15,0 0-15,1 0 0,-1 28 0,0-28 16,29 0-16,-29 28 16,0-28-16,-28 29 0,28-29 0,-28 28 0,29 0 15,-29 0-15,0 1 0,0-1 16,-29 0-16,29 0 0,-56 1 15,28-1-15,-1 0 0,29 0 0,-28-28 16,0 29-16,28-1 0,-28-28 0,28 28 16,56-28-1,-28 29-15,1-29 16,27 0-16,-28 0 0,29 0 0,-29 0 16,1 0-16,27 0 0,-28 0 0</inkml:trace>
  <inkml:trace contextRef="#ctx0" brushRef="#br0" timeOffset="-190870.84">31096 13934 0,'-28'0'15,"0"0"-15,-1 0 0,29 28 0,-28-28 16,28 57 0,28-57-16,-28 28 15,57-28-15,-29 28 0,1-28 0,27 29 16,-28-29-16,1 0 0,-1 28 0,0-28 16,0 28-16,1-28 0,-1 28 0,0-28 15</inkml:trace>
  <inkml:trace contextRef="#ctx0" brushRef="#br0" timeOffset="-190722.62">31238 14443 0,'-29'28'0,"1"-28"0,28 28 15,-28 1-15,28-1 0,0 0 16,56-28-16,-27 0 16,-1 0-16,0 0 0,29-56 0,-29 56 15,29 0-15,-29 0 0,28 0 0,-27 0 16,-1 0-16</inkml:trace>
  <inkml:trace contextRef="#ctx0" brushRef="#br0" timeOffset="-190470.15">32199 13595 0,'-28'0'0,"-1"0"16,29 28 0,0 29-16,0-29 0,0 28 0,29 1 15,-29-1-15,56 29 0,-28 0 0,1 28 16,-1-28-16,0 28 0,0-28 0,1 28 16,-1-28-16,0 28 0,-28-29 0,28 1 15,-28 28-15,0-28 0,0 0 0,0-29 16,0 29-16,0-28 0</inkml:trace>
  <inkml:trace contextRef="#ctx0" brushRef="#br0" timeOffset="-189420.54">24085 15997 0,'0'-28'0,"29"28"0,-1 28 31,0 1-15,-28-1-16,57 0 0,-57 29 0,28-1 15,-28 1-15,28-1 0,-28 1 0,29-1 16,-29 29-16,0-28 0,0-1 0,0 1 16,28-1-16,-28 1 0,0-29 0,28 28 15</inkml:trace>
  <inkml:trace contextRef="#ctx0" brushRef="#br0" timeOffset="-189038.91">24340 15630 0,'-28'-28'0,"-1"28"15,1 0-15,0 0 0,84 0 32,-27 0-17,-1 0-15,0 0 0,29 0 0,-29 0 16,29 0-16,-29 28 0,28-28 0,1 0 15,-1 0-15,1 0 0,-1 28 0,1-28 16,0 0-16,-1 28 0,1-28 0,-1 0 16,1 29-16,-1-29 0,1 28 0,-29-28 15,29 28-15,-29-28 0,0 28 0,-28 1 16,28-1-16,-28 0 0,29 0 16,-29 1-16,0 27 0,0-27 0,0 27 15,0-28-15,0 29 0,0-1 0,0 1 16,0 28-16,28-29 0,-28 1 15,0 28-15,0-29 0,28 1 0,-28 27 16,28-27-16,-28 28 0,29-29 0,-29 1 16,28-1-16,-28 1 0,0-29 0,28 29 15</inkml:trace>
  <inkml:trace contextRef="#ctx0" brushRef="#br0" timeOffset="-188821.9">24623 16760 0,'-29'0'15,"1"0"-15,0 0 0,0 0 0,-1 0 16,86 29 0,-29-29-1,29 0-15,-29 28 16,0-28-16,0 0 0,1 0 0,27 0 15,-28 28-15,1-28 0,-1 0 0</inkml:trace>
  <inkml:trace contextRef="#ctx0" brushRef="#br0" timeOffset="-188452.66">24877 16110 0,'-28'0'0,"84"0"16,1 29 0,-29-29-16,0 0 0,1 28 15,-1-28-15,0 28 0,0-28 0,1 0 16,-1 28-16,-28 1 0,28-29 15,-28 28-15,0 0 0,0 0 16,-56 1-16,56-1 0,-57 0 0,29-28 16,0 28-16,-1-28 0,1 29 0,0-29 15,0 0-15,-1 28 0,58-28 32,27 0-17,-28 28-15,1-28 0,27 0 0,1 29 16,-1-29-16,1 0 0,28 0 0,-29 0 15,1 0-15</inkml:trace>
  <inkml:trace contextRef="#ctx0" brushRef="#br0" timeOffset="-187915.64">26234 16252 0,'-28'0'0,"-1"0"31,58 28 1,-29 0-32,0 0 15</inkml:trace>
  <inkml:trace contextRef="#ctx0" brushRef="#br0" timeOffset="-187787.06">26149 16704 0,'-28'28'0,"0"0"16,-1 1 0,29-1-16,57-28 0,-1 28 15</inkml:trace>
  <inkml:trace contextRef="#ctx0" brushRef="#br0" timeOffset="-187456.74">26799 16026 0,'0'-29'0,"0"1"16,0 0-1,-28 28 1,28 28 0,57 29-16,-1-29 0,-28 28 15,29-27-15,-1 27 0,1 1 16,28 27-16,-29-27 0,29-1 0,-28 1 16,-1-29-16,1 29 0,-1-29 0,1 29 15,-1-29-15,-27 0 0,-1 0 0,0-28 16,0 29-16,1-29 0</inkml:trace>
  <inkml:trace contextRef="#ctx0" brushRef="#br0" timeOffset="-187271.31">27619 15912 0,'-28'0'0,"0"0"16,-1 0-16,1 29 0,0-1 15,28 0-15,-28 1 0,28-1 16,-29 0-16,29 0 0,-28 29 0,0-29 15,28 29-15,-29-29 0,-27 28 0,28 1 16,-1-1-16,1 1 0,0 0 0,0-1 16,-29 1-16,29-1 0,28-28 0,-29 1 15,1-1-15,28 0 0</inkml:trace>
  <inkml:trace contextRef="#ctx0" brushRef="#br0" timeOffset="-186970.61">27817 16393 0,'28'0'15,"1"0"1,-1 0-16,0 0 16,0 0-16,1 28 15,-1-28 1,-28 57-16,0-29 0,0 0 15,0 1-15,-57-1 0,57 0 0,-28-28 16,28 28-16,-28-28 0,28 29 0,-28-29 16,28 28-16,-29-28 0,29 28 0,-28-28 15,28 28-15,28-28 16,29 29 0,-1-29-16,-27 0 0,27 0 0,-28 28 15,1-28-15,27 0 0,-27 0 0</inkml:trace>
  <inkml:trace contextRef="#ctx0" brushRef="#br0" timeOffset="-186269.53">26912 15347 0,'-28'0'0,"0"-28"15,0 28-15,-1 0 0,1 0 16,28-28-16,-28 28 0,84 0 31,1 56-31,-1-56 16,1 28-16,-1 1 0,29-1 0,0 0 15,0 0-15,0-28 0,0 29 0,-1-29 16,1 28-16,0-28 0</inkml:trace>
  <inkml:trace contextRef="#ctx0" brushRef="#br0" timeOffset="-185822.82">28552 16054 0,'-28'0'0,"-1"0"16,29-28-16,-28 28 0,0 0 16,28-29-16,-28 29 0,-1 0 15,1 57 1,28-29-16,0 0 15,0 1-15,28-1 0,-28 0 16,57-28-16,-57 28 0,28 1 16,0-1-16,1-28 0,-29 28 0,28-28 15,0 28-15,1-28 0,-1 0 16,0 0-16,0 0 0,-28-28 0,29 28 16,-29-56-16,28 27 0,-28 1 0,0 0 15,0 0-15,-57-29 0,57 29 0,-28 0 16,-28-29-16,27 29 0,1-1 0,0 1 15,-1 28-15,1 0 0,0 0 0,0 0 16</inkml:trace>
  <inkml:trace contextRef="#ctx0" brushRef="#br0" timeOffset="-185503.82">28976 16054 0,'0'28'47,"28"-28"-32,-28 57-15,0-29 0,0 0 16,29 0-16,-29 1 0,0-1 0,0 0 16,28 0-16,-28 1 0,0-1 15,0 0-15,0 0 0,0 1 0,28-29 0,-28 28 16,0-85-1,28 29-15,-28 0 0,0 0 16,0-29-16,29 29 0,-29-29 16,0 1-16,28 28 0,-28-1 0,0-27 15,28 28-15,-28-1 0,28 29 16,1 0 0</inkml:trace>
  <inkml:trace contextRef="#ctx0" brushRef="#br0" timeOffset="-184572.23">29400 15941 0,'0'-29'31,"0"1"-15,57 28-16,-29 0 0,0 0 15,0 0-15,1 0 0,27 0 0,1 28 16,28-28-16,-1 29 0,1-29 0,0 28 15,28-28-15,-28 0 0,28 0 0,-28 0 16</inkml:trace>
  <inkml:trace contextRef="#ctx0" brushRef="#br0" timeOffset="-184069.76">29626 16336 0,'-28'0'0,"28"-28"16,0 56-1,28-28 1,-28 57-16,57-29 0,-29 29 0,0-29 16,29 29-16,-29-29 0,29 28 0,-29-27 15,29 27-15,-29-28 0,28 29 0,-27-1 16,27-27-16,-28-1 0,1 28 0,-1-27 15,0-1-15,-28 0 0,28 1 0,1-29 16</inkml:trace>
  <inkml:trace contextRef="#ctx0" brushRef="#br0" timeOffset="-183837.16">30163 16308 0,'-28'0'0,"0"0"15,28-28-15,-28 28 16,28 56 0,-29-56-16,29 29 0,-28-29 15,28 28-15,-28 0 0,0 29 0,-1-29 16,1 0-16,0 29 0,-1-29 0,-27 29 16,28-1-16,-1 1 0,1-29 0,-28 28 15,27 1-15,29-1 0,-28-27 0,0-1 16,28 0-16,0 1 0</inkml:trace>
  <inkml:trace contextRef="#ctx0" brushRef="#br0" timeOffset="-183355.03">30531 16421 0,'0'-28'16,"0"56"15,28-28-31,-28 28 16,28-28-16,-28 29 0,29-1 0,-1 0 16,-28 1-16,28-29 0,-28 28 15,29 0-15,-29 0 31,-57-28-31,29 29 16,-1-29-16,1 0 0,0 0 16,0 0-16,-1 0 15,58 0 17,-1 0-17,0 56-15,0-56 16,1 28-16,-1-28 0,0 29 0,1-1 15,-1-28-15,0 28 0,0-28 0,1 28 16,-29 1-16,28-29 0,0 28 16,-28 0-16,0 0 0,0 1 15,0-1-15,-56 0 0,56 1 16,-29-29-16,1 28 0,0-28 0,-29 0 16,29 28-16,0-28 0,-1 0 0,1 0 15,0 0-15</inkml:trace>
  <inkml:trace contextRef="#ctx0" brushRef="#br0" timeOffset="-183090.28">31209 16223 0,'0'-28'32,"57"28"-17,-29 0-15,0 0 0,1 0 16,-1 0-16,0 0 0,1 0 15</inkml:trace>
  <inkml:trace contextRef="#ctx0" brushRef="#br0" timeOffset="-182903.38">31238 16506 0,'0'28'0,"-29"-28"16,29 29-16,0-1 0,0 0 15,29 0-15,27-28 0,-28 29 16,1-29-16,27 0 0,1 28 0,-29-28 16,29 0-16,-1 0 0,-28 28 0,29-28 15,-29 0-15</inkml:trace>
  <inkml:trace contextRef="#ctx0" brushRef="#br0" timeOffset="-182655.5">32340 15997 0,'0'29'47,"28"27"-47,-28-28 0,0 29 15,29-29-15,-29 29 0,0-1 0,0 29 16,0-29-16,0 29 0,0 0 0,0 0 16,0 0-16,-29-1 0,29 1 0,0 0 15,0 0-15,0 0 0,0-29 0</inkml:trace>
  <inkml:trace contextRef="#ctx0" brushRef="#br0" timeOffset="-181703.87">24651 17580 0,'0'-28'0,"0"0"15,0-1 17,0 86-17,0-29-15,0 29 0,0-1 16,0 1-16,0-1 0,0 29 0,0 0 0,0 0 16,0-1-16,0 29 0,28-28 0,-28 0 15,0 0-15,28 0 0,-28-1 16,29-27-16,-29 28 0,28-29 0,-28-28 15,28 1-15</inkml:trace>
  <inkml:trace contextRef="#ctx0" brushRef="#br0" timeOffset="-181319.75">24623 17608 0,'-29'0'0,"1"0"16,0 0-16,28 29 16,56-29-16,-56 28 15,57-28-15,-29 28 0,0 0 0,1-28 16,27 29-16,-28-29 0,1 28 0,27-28 16,-27 0-16,-1 28 0,28-28 0,-27 28 15,-1-28-15,28 0 0,1 0 0,-29 0 16,29 0-16,-1 0 0,1 0 0,-29 0 15,29 0-15,-1 0 0,-28 0 0,29 0 16,-29 0-16,1 0 0,-1 0 0,0 0 16,0 57-16,1-29 15,-29 0-15,0 1 0,28-1 0,-28 29 16,0-29-16,28 28 0,-28 1 0,0-1 16,0 1-16,28-1 0,-28 1 0,0-1 15,0 29-15,0-28 0,29 28 0,-29-29 16,0 29-16,0-29 0,0 1 0,28 0 15,-28-1-15,0-28 0,0 29 16</inkml:trace>
  <inkml:trace contextRef="#ctx0" brushRef="#br0" timeOffset="-180487.71">25273 18145 0,'-28'0'0,"-1"0"16,1-28-16,0 28 0,-1 0 16,1-28-16,0 28 15,84 0 17,-27 0-17,-1 0-15,0 0 0,1 0 16,-29 28-16,28-28 0,0 0 0,0 0 15,1 0-15,-29 28 0,28-28 0,-28 29 16,28-29-16,-28 28 0,28-28 16,-28 28-16,29-28 15,-29 28-15,28-28 0,-28 29 16,0-1 0,-28-28-1,28 28-15,-29-28 0,1 0 0,28 28 16,-56-28-16,27 0 15,1 0-15,0 0 0,0 0 16,-1 0-16,1 0 0,0 0 16,-1 0-16,29-28 15,29 28 1,-1 0 0,0 0-16,1 0 0,-1 28 15,0-28-15,29 29 0,-29-29 0,0 28 0,-28 0 16,28-28-16,1 28 0,-1 1 0,0-1 15,-28 0-15,28 1 16,-28-1-16,29-28 0,-29 28 0,0 0 16,0 1-16,0-1 15,-29-28-15,29 28 0,-28-28 0,-28 0 16,27 0-16,-27 0 0,28 0 16,-1 0-16,-27-28 0,28 28 0,-1-28 15,-27 28-15,27-29 0</inkml:trace>
  <inkml:trace contextRef="#ctx0" brushRef="#br0" timeOffset="-180234.62">26404 17947 0,'0'-28'15,"0"56"32,28 1-47,0-1 16</inkml:trace>
  <inkml:trace contextRef="#ctx0" brushRef="#br0" timeOffset="-180098.38">26432 18258 0,'28'0'47,"0"0"-47</inkml:trace>
  <inkml:trace contextRef="#ctx0" brushRef="#br0" timeOffset="-178903.28">27280 17778 0,'-28'0'0,"-1"0"15,29-28-15,29 56 47,27 0-47,-28 0 0,1 1 16,-1-1-16,29 28 0,-29 1 0,0-29 15,29 29-15,-29-1 0,0 1 0,0-29 16,29 29-16,-29-1 0,0-28 0,1 1 16,-1-1-16,0 0 0,1 0 15,-1 1-15,-28-1 0</inkml:trace>
  <inkml:trace contextRef="#ctx0" brushRef="#br0" timeOffset="-178689.55">27874 17806 0,'-29'-28'0,"29"0"0,-28 28 16,28-29-16,-28 29 0,-1 0 15,1 0 1,0 29-16,0 27 16,-1-56-16,1 28 0,0 29 0,0-29 15,-1 0-15,1 29 0,0 0 0,0-29 16,-1 28-16,-27 1 0,27-29 0,1 29 15,28-29-15,-28 0 0,0 0 0,28 1 16,0-1-16</inkml:trace>
  <inkml:trace contextRef="#ctx0" brushRef="#br0" timeOffset="-178456.99">28213 18089 0,'0'-28'16,"0"84"0,0-28-1,0 1-15,0-1 0,0 0 0,0 0 16,56 1-16,-56-1 0,0 28 0,0 1 15,0-29-15,0 29 0,0-1 0</inkml:trace>
  <inkml:trace contextRef="#ctx0" brushRef="#br0" timeOffset="-177889.09">29146 17891 0,'-29'0'0,"1"0"0,0-28 31,0 28-15,-1 0 0,29 56-16,-28-56 15,28 28-15,0 1 0,-28-29 0,28 28 16,0 29-16,0-29 0,0 0 0,0 0 0,0 1 16,0 27-16,28-28 0,-28 1 0,28 27 15,-28-28-15,29 1 0,-1-29 0,0 28 16,0-28-16,1 0 0,-1 0 0,-28-28 15,28 28-15,0-57 0,-28 29 0,29-29 16,-29 29-16,0 0 0,0-29 16,0 29-16,0-28 0,-29 27 0,29 1 15,-56 0-15,28-1 0,-1 1 0,1 28 16,0-28-16,0 28 0,-1-28 0</inkml:trace>
  <inkml:trace contextRef="#ctx0" brushRef="#br0" timeOffset="-177505.96">29372 17891 0,'0'28'47,"0"29"-47,0-29 0,0 0 16,28 1-16,-28-1 0,0 0 16,0 0-16,28 29 0,-28-29 0,0 0 15,0 1-15,0-1 0,0 0 16,29-28-16,-29 28 0,0-84 15,0 28 1,0-1-16,28 1 0,-28-28 0,0 27 16,0-27-16,0 28 0,0-1 0,0 1 15,28-29-15,-28 29 0,28 28 16,1 0-16</inkml:trace>
  <inkml:trace contextRef="#ctx0" brushRef="#br0" timeOffset="-177104.7">30305 17495 0,'-29'-28'0,"1"28"15,0-28-15,0 28 0,-1-29 16,1 29-16,0 0 0,0 0 15,56 0 17,28 0-17,1 29-15,-29-29 0,29 0 16,-1 28-16,-27-28 0,27 0 0,1 0 16,-1 28-16,1 1 0,-29-29 0,29 28 15,-1 0-15,1-28 0,-29 0 0,0 28 16,29-28-16</inkml:trace>
  <inkml:trace contextRef="#ctx0" brushRef="#br0" timeOffset="-176771.19">30192 17891 0,'-29'0'15,"86"28"32,-57 0-47,28 1 16,29-1-16,-29 0 0,0 1 0,29-1 15,-29 0-15,0 29 0,1-29 0,-1 0 16,0 0-16,0 29 0,1-29 0,-29 0 16,28 1-16,0-1 0,1 0 0,-1-28 15,-28 28-15,28-28 0,-28 29 0</inkml:trace>
  <inkml:trace contextRef="#ctx0" brushRef="#br0" timeOffset="-176538.03">30587 17778 0,'-28'0'0,"0"0"15,28-28-15,0 84 32,-28-56-32,28 28 0,-29 1 0,29-1 15,-28 0-15,0 0 0,0 1 0,-1 27 16,-27-27-16,27 27 0,1-28 0,0 29 15,-29-1-15,29 1 0,0-29 0,0 29 16,28-29-16,-29 28 0,29-27 0,-28-1 16,28 0-16,0 1 0</inkml:trace>
  <inkml:trace contextRef="#ctx0" brushRef="#br0" timeOffset="-176004.78">30701 18061 0,'0'-29'16,"0"1"0,28 28 30,-28 28-46,28-28 16,0 29-16,1-29 16,-1 0-16,-28 28 0,28 0 15,-28 0 1,0 1 0,-28-29-1,0 0 1,28 28-16,-29-28 0,1 0 15,0 0-15,0 0 0,-1 0 32,29 28-32,29 0 47,-1-28-47,-28 29 15,56-29-15,-56 28 0,29-28 0,-1 28 16,0-28-16,-28 28 0,28-28 0,-28 29 15,29-1-15,-29 0 0,28-28 16,-28 28-16,0 1 16,-28-29-16,28 28 0,-57-28 15,29 28-15,0-28 0,-1 0 16,1 29-16,0-29 0,0 0 0,-1 28 16,1-28-16</inkml:trace>
  <inkml:trace contextRef="#ctx0" brushRef="#br0" timeOffset="-175386.81">31266 17891 0,'0'-28'15,"-28"28"-15,84 0 32</inkml:trace>
  <inkml:trace contextRef="#ctx0" brushRef="#br0" timeOffset="-174987.89">31322 17863 0,'-28'0'32,"56"0"14,29 0-46,-29 0 16,1 0-16,-1 0 16,0 0-16,0 0 0,1 0 0,-1 28 15,0-28-15,0 0 0,1 0 0,-1 28 16,0-28-16,0 0 0,1 0 16,-1 28-16</inkml:trace>
  <inkml:trace contextRef="#ctx0" brushRef="#br0" timeOffset="-174771.39">31379 18145 0,'0'29'0,"-28"-29"15,84 0 16,-27 0-31,-1 28 0,28-28 16,-27 0-16,27 0 0,-28 0 0,1 28 16,27-28-16,-28 0 0,1 0 0,-1 0 15,29 28-15,-29-28 0</inkml:trace>
  <inkml:trace contextRef="#ctx0" brushRef="#br0" timeOffset="-174470.63">32566 17721 0,'0'-28'15,"0"85"17,0-29-32,0 0 0,29 0 0,-29 29 15,56-1-15,-56 1 0,28 28 0,1 0 16,-1-29-16,-28 29 0,28 28 0,-28-28 16,28 28-16,-28-28 0,29 28 0,-29-29 15,0 1-15,0-28 0,28-1 0,-28 1 16,0-29-16</inkml:trace>
  <inkml:trace contextRef="#ctx0" brushRef="#br0" timeOffset="-170820.83">22135 11221 0,'0'-29'0,"28"1"0,-28 0 16,0 0-16,0-1 15,0 1 1,0 0-16,0 0 15,0-1 1,0 58 15,0 27-31,0-28 0,0 29 16,0-1-16,0 29 0,0-28 0,0 27 16,28 1-16,-28 0 0,0 0 0,0 0 15,0-29-15,0 1 0,0 27 16,0-27-16,0-29 0,0 29 0,0-29 15,0 0-15,0 1 0</inkml:trace>
  <inkml:trace contextRef="#ctx0" brushRef="#br0" timeOffset="-170440.05">22050 10881 0,'0'-56'0,"0"-1"16,-28 29-16,28 0 0,-28 0 0,28-1 15,-29 29-15,58 0 47,27 0-47,-28 29 0,1-29 16,27 28-16,-28-28 0,29 28 0,0-28 16,-1 0-16,1 0 0,-1 0 0,-28 0 15,29 0-15,-1 0 0,1 0 0,-29 0 16,1 0-16,27 0 0,-28 0 0,1 0 15,-1 0-15,0 0 0,0 0 0,-28 28 16,29-28-16,-29 29 16,0-1-1,28 0-15,-28 0 0,0 1 0,0-1 16,28 0-16,-28 29 0,29-1 0,-29 1 0,28-1 16,-28-27-16,28 27 0,-28 29 0,28-29 15,-28 1-15,29 0 0,-29-1 0,0 1 16,0-29-16,0 28 0,0 1 0,0-1 15,0-27-15,0 27 0,0-28 0,-29 1 16,29-1-16,-56 0 0</inkml:trace>
  <inkml:trace contextRef="#ctx0" brushRef="#br0" timeOffset="-170237.38">22333 11871 0,'0'-29'16,"28"29"0,29 0-1,-29 0-15,0 0 0,0 0 0,29 0 16,-29 0-16,0 0 0,29 0 0,-29 0 16,1 0-16,-1 29 0,0-29 0</inkml:trace>
  <inkml:trace contextRef="#ctx0" brushRef="#br0" timeOffset="-170055.52">22672 11334 0,'0'-29'0,"-28"29"0,28 29 31,0-1-16,28 0-15,-28 0 16,0 1-16,0 27 0,0-27 0,0-1 16</inkml:trace>
  <inkml:trace contextRef="#ctx0" brushRef="#br0" timeOffset="-169420.3">24425 10712 0,'-57'0'16,"57"28"0,0 29-1,0-29-15,0 0 0,0 29 0,0-1 16,0 1-16,57-1 0,-57 1 0,0-1 15,0 1-15,0-1 0,0 1 0,0-1 16,0-27-16,0 27 0,28-27 0,-28 27 16,0-28-16,0 1 0,28-1 0</inkml:trace>
  <inkml:trace contextRef="#ctx0" brushRef="#br0" timeOffset="-168940.63">24453 10571 0,'-28'0'0,"28"-29"0,0 1 15,-29 28-15,1 0 0,0 0 16,56 0 31,29 28-32,-29 1-15,0-1 0,1-28 16,-1 0-16,0 28 0,0-28 0,29 28 16,-29-28-16,0 0 0,1 0 0,27 29 15,-28-29-15,1 0 0,-1 0 0,0 0 16,1 0-16,-1 0 0,0 0 16,0 0-16,1 0 0,-1 0 15,0 0-15,0 0 0,1 0 0,-1 0 16,0 0-16,1 0 0,-1 0 15,0 0-15,0 0 16,1 0-16,-29 28 16,28-28-16,-28 28 0,0 0 15,0 1-15,0-1 0,0 28 0,28-27 16,-28 27-16,0-27 0,0 27 16,0 1-16,0-29 0,0 28 0,0 1 15,0-1-15,0 1 0,0-1 0,0-27 16,0 27-16,0 1 0,0-1 0,0-27 15,0 27-15,0-28 0,0 1 0,0 27 16,0-28-16,-28 1 0</inkml:trace>
  <inkml:trace contextRef="#ctx0" brushRef="#br0" timeOffset="-168471.17">24425 11701 0,'28'0'16,"29"0"0,-29 0-16,0 0 0,0 0 15,1 0-15,27 0 0,-28 0 0,1 0 16,-1 0-16,0 28 0,29-28 0,-29 29 16,0-29-16,29 28 0,-29-28 0,0 0 15,29 0-15,-1 28 0,-27-28 0,27 28 16,1-28-16</inkml:trace>
  <inkml:trace contextRef="#ctx0" brushRef="#br0" timeOffset="-168041.11">24877 10881 0,'-28'0'0,"28"-28"0,-29 28 16,1 0-16,0 0 16,84 28-1,1 1 1,-29-29-16,1 28 0,27 0 15,-28 1-15,1-29 0,-1 0 0,0 0 16,0 28-16,-28 0 0,29-28 0,-29 28 16,0 1-1,-57-1-15,29 0 0,0 0 16,-1-28-16,1 29 0,0-1 0,0-28 16,-1 28-16,1-28 0,0 0 0,28 28 15,-29-28-15,29 29 16,57-29-1,-29 0-15,29 28 16,-29-28-16,0 0 0,1 28 0,-1-28 16,0 28-16,0-28 0</inkml:trace>
  <inkml:trace contextRef="#ctx0" brushRef="#br0" timeOffset="-167306.75">23916 8309 0,'0'-28'15,"-57"28"-15,57-28 16,-28 28-16,28-28 16,-28 28-16,0 0 0,-1 0 15,29 28 1,-28-28-16,28 56 0,0-27 0,0-1 16,0 28-16,0 1 0,0-29 0,28 29 15,-28-29-15,57 0 0,-29 1 0,0-1 16,1 0-16,-1-28 0,28 0 0,-27 0 15,-1 0-15,0 0 0,0-28 16,-28 0-16</inkml:trace>
  <inkml:trace contextRef="#ctx0" brushRef="#br0" timeOffset="-167073.7">23803 8959 0,'0'29'0,"0"-1"16,-28-28-16,28 28 0,-29 1 0,29-1 15,-56 28-15,27-27 0,1 27 0,0 1 16,0 27-16,-29-27 0,1 28 0,-1 28 16,0-28-16,1-1 0,-1 1 0,1 0 15,-1 0-15,29 0 0,-28-1 0,27-27 16,1-1-16,0 1 0,28-29 15,0 0-15,0 1 0,56-29 16</inkml:trace>
  <inkml:trace contextRef="#ctx0" brushRef="#br0" timeOffset="-166839.16">24029 8959 0,'-28'0'0,"28"57"15,0 0-15,0-29 16,28 0-16,28 29 0,-27 27 0,-1-27 16,29 28-16,-1 0 0,29 28 0,-29-29 15,1 29-15,0-28 0,-1 28 0,-28-28 16,29 0-16,-1 28 0,-27-28 0</inkml:trace>
  <inkml:trace contextRef="#ctx0" brushRef="#br0" timeOffset="-166156.83">25923 4889 0,'0'-28'0,"-57"0"15,29 28-15,28-28 16,-56 28-16,27 0 0,1 0 0,0 0 16,-29 28-16,29 0 15,0 0-15,-1 1 0,1 27 0,28 1 16,-28-29-16,28 29 0,0-1 0,0 1 15,0-1-15,56 1 0,-56-1 0,57-28 16,-29 29-16,29-57 0,-29 28 0,29-28 16,-29 0-16,28 0 0,-27 0 15,-1-28-15,0 28 0,1-57 0,-1 29 16</inkml:trace>
  <inkml:trace contextRef="#ctx0" brushRef="#br0" timeOffset="-165840.71">25640 5850 0,'-28'0'0,"0"29"15,-29-29-15,29 28 0,0 29 16,-1-1-16,1 1 0,-28 27 0,-1 1 16,1 28-16,-1 0 0,-28 29 15,0-1-15,1 0 0,-1 1 0,0 27 16,-28-28-16,56 1 0,-27-1 0,-1 0 16,28 1-16,29-29 0,-29-28 0,29 28 15,28-57-15,0 1 0,0-1 0,0-28 16,28-28-16</inkml:trace>
  <inkml:trace contextRef="#ctx0" brushRef="#br0" timeOffset="-165156.46">25923 5992 0,'-28'0'0,"28"-28"0,-29 28 15,29 56 1,85 1-16,-56-1 0,27 57 0,1-28 15,27 56-15,-27-28 0,28 29 16,0-1-16,-1 0 0,29-28 0,-28 29 16,28-29-16,-28 0 0,0-28 0,-29-1 15,29 1-15,-28 0 0,-1-29 0,-27 1 0</inkml:trace>
  <inkml:trace contextRef="#ctx0" brushRef="#br0" timeOffset="-164789.59">26545 8027 0,'-28'-28'16,"-1"28"0,29 28-1,0 0-15,0 29 0,0-1 16,0 1-16,0-1 0,0 29 0,29 0 15,-29-29-15,0 29 0,0 0 0,28-29 16,-28 29-16,0 0 0,0-29 0,0 29 16,0-28-16,0-1 0,0 1 0,0-29 15,0 29-15,0-29 0</inkml:trace>
  <inkml:trace contextRef="#ctx0" brushRef="#br0" timeOffset="-164407.79">26404 7970 0,'-29'0'0,"29"-28"0,-28 28 16,85 0 0,-57 28-1,56-28-15,1 0 0,-29 29 0,28-29 16,1 28-16,28-28 0,-29 0 0,1 0 15,28 28-15,-1-28 0,1 0 16,-28 0-16,28 0 0,-1 0 0,-27 0 16,28 0-16,-29 0 0,1 0 0,-1-28 15,-27 28-15,-1 0 0,0 0 0,0 0 16,-28 56 0,0-27-1,-28-1-15,28 28 0,-28-27 0,28 27 16,-28 1-16,28-1 0,-29-28 0,29 29 0,0 28 15,0-29-15,-28 29 0,28-28 0,0 27 16,0 1-16,-28-28 0,28 28 0,0-1 16,-28-27-16,28 28 0,0-29 0,-29 29 15,29-28-15</inkml:trace>
  <inkml:trace contextRef="#ctx0" brushRef="#br0" timeOffset="-164190.11">26573 9242 0,'-28'0'16,"28"-28"-16,56 28 16,29 0-1,-56 0-15,27 0 0,1 0 0,-1 28 16,1-28-16,-1 0 0,1 28 0,-1-28 15,1 29-15,-29-29 0,0 28 0,1-28 16</inkml:trace>
  <inkml:trace contextRef="#ctx0" brushRef="#br0" timeOffset="-163655.89">27025 8055 0,'-28'0'15,"0"0"-15,0 0 0,-1 0 16,1 0-16,0 0 15,28 28 1,0 1-16,28-1 0,-28 0 16,28 0-16,29 1 0,-29-1 0,0 0 15,1 0-15,-1 1 0,0-1 0,1-28 16,-29 28-16,28 0 0,-28 1 0,28-1 16,-28 0-16,-28-28 31,0 0-16,-1 0-15,1-28 0,0 28 0,-1 0 16,1 0-16,0 0 0,0 0 0,-1 0 16,1 0-16,0 0 0,56 28 31,29 1-31,-29-1 0,0-28 0,0 28 16,1 0-16,-1 1 0,0-1 15,1 0-15,-29 0 0,0 1 0,0-1 16,0 0-16,0 0 0,0 1 15,-29-1-15,29 0 0,-56 29 0,27-29 16,1 0-16,0-28 0,-29 29 0,29-29 16,0 28-16,0-28 0,-1 0 0,1-28 15,0 28-15,0-57 0</inkml:trace>
  <inkml:trace contextRef="#ctx0" brushRef="#br0" timeOffset="-161840.8">23577 7461 0,'-29'0'0,"1"29"16,0-29-16,28 28 15,0 0-15,-28 1 16,28-1-16,-29-28 15</inkml:trace>
  <inkml:trace contextRef="#ctx0" brushRef="#br0" timeOffset="-161655.58">22926 8620 0,'0'29'0,"0"-1"0,-56 0 0,56 0 0,-57 1 15,29-1-15,0 28 0,0 1 0,-1-29 16,1 29-16,28-1 0,-28 1 0,28-1 16,0-27-16,0 27 0,0 1 0,0-1 15</inkml:trace>
  <inkml:trace contextRef="#ctx0" brushRef="#br0" timeOffset="-161506.03">22276 10373 0,'-28'28'0,"28"0"0,-28 0 0,28 1 16,-29-1-16,1 0 0,28 29 0,-28-29 15,28 0-15,0 1 0,0 27 0,0-28 16,0 29-16,-28-29 0,28 29 0,0-1 16</inkml:trace>
  <inkml:trace contextRef="#ctx0" brushRef="#br0" timeOffset="-161341.02">21796 12040 0,'0'29'0,"-29"-1"0,29 28 16,-56-27-16,28-1 0,28 0 16,0 0-16,0 1 0,0-1 0,0 0 15,0 0-15,0 1 16,56-1-16</inkml:trace>
  <inkml:trace contextRef="#ctx0" brushRef="#br0" timeOffset="-161204.83">22022 12295 0,'0'56'0,"0"-28"15,-57-28-15,57 29 0,57-29 16,-29 0-1,0 0-15,29 0 0</inkml:trace>
  <inkml:trace contextRef="#ctx0" brushRef="#br0" timeOffset="-160734.5">23859 7179 0,'0'28'47,"57"-28"-47,-57 28 16</inkml:trace>
  <inkml:trace contextRef="#ctx0" brushRef="#br0" timeOffset="-160521.39">25075 8507 0,'0'29'0,"28"-1"0,-28 0 0,0 0 15,28-28-15,-28 57 0,29-29 0,-1 29 16,0-29-16,29 28 0,-29 1 0,29 28 16,-29-29-16,28 1 0,-27-1 0,27 1 15,1 28-15,-29-29 0,29 1 0,-1-1 16</inkml:trace>
  <inkml:trace contextRef="#ctx0" brushRef="#br0" timeOffset="-160358.2">26573 10655 0,'28'29'16,"1"-1"-16,-1 0 0,0 0 15,1-28-15,-29 29 0,28-1 0,0-28 16,0 28-16,1 0 0,27 1 0,-28-1 16,1 0-16,-1 1 0,-28 27 0,28-28 15,-28 1-15</inkml:trace>
  <inkml:trace contextRef="#ctx0" brushRef="#br0" timeOffset="-160188.04">27308 11532 0,'0'28'0,"0"0"0,0 0 0,0 1 16,28-1-16,1 0 15,-1 0 1,0-28-16,-28 29 0,29-1 15,-29 0-15,0 0 16</inkml:trace>
  <inkml:trace contextRef="#ctx0" brushRef="#br0" timeOffset="-159690.35">22785 13030 0,'-28'0'0,"0"0"0,-29 0 0,29 0 16,-1 0-16,1 0 0,0 0 16,0 0-16,84 0 15,-56-29 1,57 29-16,-29-28 0,29 28 0,-1-28 15,1-1-15,-1 29 0,1-28 0,-1 28 16</inkml:trace>
  <inkml:trace contextRef="#ctx0" brushRef="#br0" timeOffset="-159505.6">24566 12719 0,'28'0'0,"1"0"16,-1-29 0,0 29-16,-28-28 0,28 28 15,29-56-15,-29 56 0,0-29 0,1 1 16,-1 28-16,0 0 0,1 0 0</inkml:trace>
  <inkml:trace contextRef="#ctx0" brushRef="#br0" timeOffset="-159340.64">25923 12125 0,'28'0'16,"1"0"-16,-1 0 0,0 0 16,0 0-16,29 0 0,-29 0 15,0 0-15,1-28 0,-1 28 16,0 0-16,0 0 0,1 0 0</inkml:trace>
  <inkml:trace contextRef="#ctx0" brushRef="#br0" timeOffset="-159191.95">26601 12097 0,'29'0'62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01:16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27506 2233 0,'0'-29'0,"0"1"0,-28 0 16,0 0-16,-29 28 16,57-29-16,-28 29 0,-1 0 15,1-28-15,0 28 16,0 0-16,28 57 0,-29-57 16,29 28-16,0 0 0,0 29 0,0-29 15,0 28-15,0 1 0,0-29 0,29 29 16,-29-29-16,28 0 0,0 1 0,0-1 15,1-28-15,27 28 0,-27-28 16,-1 0-16,0-56 0,0 56 0,1-57 16,-1 29-16,-28-1 0,0-27 0,0-1 15,0 29-15</inkml:trace>
  <inkml:trace contextRef="#ctx0" brushRef="#br0" timeOffset="317.1">27252 2544 0,'28'0'16,"-28"56"31,0-28-47,0 1 0,0-1 15,-28 28-15,28 1 0,-29 28 0,1 0 16,0-1-16,-29 1 0,29 28 0,-29 0 16,1 29-16,-1-29 0,1 28 0,28-28 15,-29 0-15,1 0 0,27 0 0,1-28 16,0 0-16,-1-29 0,29 1 16,0-1-16,0 1 0,0-29 0,0 0 15,0-56 1,-56 0-1,56 0-15</inkml:trace>
  <inkml:trace contextRef="#ctx0" brushRef="#br0" timeOffset="1067.72">27054 2911 0,'0'-28'0,"0"-1"16,0 1-16,0 0 0,28 28 16,-28-28-16,0-1 0,28 1 15,-28 56 1,0 1-16,-28 27 16,28 1-16,-57-1 0,57 29 0,-28 28 15,0-28-15,-29 28 0,29 0 16,0-28-16,0 28 0,-29 0 0,29-28 0,0 28 15,-1-28-15,29-1 0,-28 1 16,28-28-16,0-1 0,0 1 0,0-29 0,0 0 16,57 1-16,-29-29 15,-28-85-15,28 56 0,0-27 0,1-29 16,-29 0-16,28 1 0,0-30 0,0 1 16,1 0-16,-1-28 0,0 28 0,0 0 15,1 28-15,-29-28 0,28 57 16,-28-1-16,0 1 0,0 27 0,0 1 15,-28 28 1,28 57-16,0-29 0,-57 0 0,57 29 16,-28 27-16,0-27 0,-1 28 0,1 28 15,0-28-15,0 28 0,-29-29 0,29 29 16,0 0-16,-29 1 0,29-30 0,-1 1 16,29 0-16,-28-29 0,28 1 0,0 0 15,0-29-15,28-28 0,57-28 16,-56-29-16,27 0 0,-28-27 0,29-1 15,-1-28-15,1 0 0,-29-29 16,0 29-16,29 0 0,-29 0 0,-28 0 16,29 28-16,-29 29 0,0-1 0,0 29 15,-57 28-15,57 57 16,-57-29-16,29 28 0,0 1 0,0 28 16,-29-29-16,29 29 0,0 0 0,-1-29 15,29 29-15,-28-28 0,0-1 0,28 29 16,0-57-16,0 29 0,-28-1 0</inkml:trace>
  <inkml:trace contextRef="#ctx0" brushRef="#br0" timeOffset="1517.06">26347 5144 0,'0'-28'0,"0"-1"16,28 1-16,-28 0 0,0 0 0,29-1 15,-29 1-15,0 0 16,-57 28 0,29 0-16,-1 0 15,1 0-15,0 28 0,0 0 16,28 1-16,0 27 0,0-28 16,0 1-16,0 27 0,0-28 15,0 29-15,28-29 0,-28 29 0,28-29 16,-28 0-16,57 0 0,-29-28 0,0 0 15,1 0-15,-1-28 0,0 0 16,-28-29-16,28 29 0,-28-28 0,0-1 16,0 1-16,0-1 0,0 29 0,-28-29 15,28 1-15,-56 27 0,27 1 0,-27 28 16,27-28-16,-27 28 0,28 0 0,-1 0 16</inkml:trace>
  <inkml:trace contextRef="#ctx0" brushRef="#br0" timeOffset="2235.4">26347 5398 0,'28'-56'15,"-28"27"-15,0 1 16,0 0-16,29 0 0,-29 56 31,0 28-15,0-27-16,0 27 0,0 1 0,0-1 15,0 29-15,0 0 0,-57 0 0,57 28 16,-28 0-16,-1 0 0,1 0 0,0 28 16,-29 29-16,29-29 0,-28 0 0,27 29 15,-27-29-15,28 1 0,-1-29 0,-27 0 16,56 0-16,-29-28 0,1-29 0,28 1 15,0-1-15,0-28 0,0 1 0,0-58 16,0 1 0,0 0-16,0-29 0,0 1 15,0 28-15,0-29 0,0-28 0,0 29 16,0-1-16,0-28 0,0 29 0,28-1 16,-28-27-16,0-1 0,29 28 0,-29-28 15,28 1-15,0-1 0,1 0 0,-29 29 16,28-29-16,0 0 0,0 28 0,1 1 15,-29 28-15,28-1 0,-28 1 0,0 0 16,28 28-16,-28 56 16,0-27-16,-56 27 15,56-28-15,-29 29 0,29 0 16,-28-1-16,0 1 0,0-1 0,28 29 16,-29-29-16,1 29 0,0-28 0,-1-1 15,29 29-15,-28-28 0,0-1 0,0 1 16,28-1-16,-29 1 0,29-1 0,-28-28 15,28 29-15,0-29 0,-28-28 0,28 29 16,0-58 0,0 1-16,0-29 0,56 29 0,-56-28 15,29-1-15,-29 1 0,28-29 0,0 28 16,0 1-16,1-1 0,-29 1 0,28-1 16,-28 29-16,28 0 0,-28-1 15,0 86 1,0-29-16,0 0 0,-28 29 15,28-29-15,-28 29 0,28-1 0,-29 1 16,29-1-16,0 1 0,0-1 0,-28 1 16,28-1-16,-28-27 0</inkml:trace>
  <inkml:trace contextRef="#ctx0" brushRef="#br0" timeOffset="2732.39">25584 7857 0,'28'-28'0,"0"0"15,-28-1 1,-28 29-16,0 0 15,-1 0 1,1 0-16,0 0 0,0 29 16,-1 27-16,29-28 15,0 1-15,0-1 0,0 0 16,0 1-16,0-1 0,0 0 0,29-28 16,-29 28-16,28 1 0,0-29 0,0 0 15,1 0-15,-1 0 0,0 0 0,1 0 16,-1-29-16,0 29 0,0-28 0,-28 0 15,29 0-15,-29-1 0,0 1 0,0 0 16,0-1-16,0 1 0,-57 0 0,29 0 16,0-1-16</inkml:trace>
  <inkml:trace contextRef="#ctx0" brushRef="#br0" timeOffset="3683.45">25753 8536 0,'0'-29'0,"0"1"16,0 0-16,0-1 0,0 1 15,0 56 1,-28 29 0,28-29-16,-28 29 0,28 28 15,-28-1-15,-1 29 0,29 0 0,-28 29 16,0-1-16,-1 0 0,1 1 0,0-1 15,0 0-15,-1 1 0,1-29 16,28 28-16,0-28 0,-28-28 0,28 0 16,0 0-16,0-1 0,0-27 0,0-29 15,56 0-15,-56 1 0,29-29 0,-1-57 16,-28 29-16,28-29 0,0-27 16,-28-1-16,29 0 0,-29-28 0,28 0 15,-28-28-15,28-1 0,-28 1 0,29 0 16,-29-1-16,28 29 0,-28 0 0,28 0 15,-28 57-15,0-1 0,28 0 0,-28 29 16,-56 28 0,56 28-16,-28 1 0,28 27 15,-29 1-15,29-1 0,-28 29 0,28 0 0,-57 0 16,57 0-16,-28-1 0,0 29 0,28-28 16,-28 0-16,28 28 0,-29-28 0,29 0 15,-28-1-15,28-27 0,-28 28 0,28-57 16,-28 28-16,28-27 0,0-58 15,28 1-15,-28-28 16,28-1-16,-28-28 0,57 1 0,-57-1 16,28 0-16,-28 0 0,28-28 0,-28 28 15,0 29-15,0-1 0,0 29 16,0 0-16,0 0 0,-28 28 0,0 0 16,28 56-16,-29-28 0,29 1 15,-28 27-15,28 1 0,0-1 0,-28 1 16,28 27-16</inkml:trace>
  <inkml:trace contextRef="#ctx0" brushRef="#br0" timeOffset="4168.88">25358 10825 0,'-29'0'16,"29"-28"-16,-28 28 0,0 0 16,28-29-16,-28 29 0,-1 0 15,1 0 1,0 57-16,28-29 16,-29 0-16,29 1 0,0-1 15,-28 0-15,28 1 0,0 27 0,0-28 16,0 1-16,0 27 0,0-28 0,0 1 15,0-1-15,0 0 0,28 0 16,1 1-16,-1-29 0,29 0 16,-29 0-16,0-57 0,0 29 0,1 0 15,-1-1-15,0-27 0,-28 28 0,0-29 16,28 29-16,-28-29 0,0 29 0,0 0 16,-56-1-16,56 1 0,-28 0 0,-1 28 15,1-28-15</inkml:trace>
  <inkml:trace contextRef="#ctx0" brushRef="#br0" timeOffset="4602.3">25923 8677 0,'-28'-57'0,"-1"29"16,1 0-16,0 28 15,0 0-15,28 56 0,0-27 16,0 27-16,28-28 0,-28 29 16,85 28-16,-57-29 0,29 29 0,-1 28 15,29-28-15,-29 0 0,29 28 0,0-28 16,0 28-16,0 0 0,-1-29 0,-27 1 15,28 28-15,0-28 0,-29 0 0,1-29 16,-1 29-16,1-28 0,-29-1 0,0-28 16</inkml:trace>
  <inkml:trace contextRef="#ctx0" brushRef="#br0" timeOffset="4851.78">27139 10090 0,'-29'0'0,"29"-28"15,-28 28-15,0 0 0,-1 0 16,1 0-16,28 28 0,-28-28 16,28 28-16,-28-28 0,28 29 0,-29-1 15,29 0-15,-28 0 0,0 29 0,28-29 16,0 29-16,-28-1 0,28-28 0,0 29 16,0-29-16,84 29 0,-55-29 15,-1 29-15,28-29 0,1-28 0,-29 0 16,29 0-16,-29 0 0,29-28 0,-57-1 15,28 1-15,0-28 0,-28-1 0,0 0 16,0 1-16,0-1 0,-56-27 0,27 27 16,1-28-16</inkml:trace>
  <inkml:trace contextRef="#ctx0" brushRef="#br0" timeOffset="5417.42">26997 6105 0,'0'-57'0,"0"29"0,-56 0 0,56-29 16,-29 57-16,29-28 0,-28 28 0,28-28 15,-28 28-15,28 56 16,0-27-16,0-1 0,28 28 0,29 29 16,-29-28-16,28 27 0,29-27 0,0 28 15,-28 0-15,27-1 0,1 1 16,0-28-16,0 27 0,0 1 0,-1-28 16,-27-1-16,0 29 0,-1-28 0,-28-29 15,29 28-15,-29-27 0,29-1 0,-29 0 16</inkml:trace>
  <inkml:trace contextRef="#ctx0" brushRef="#br0" timeOffset="5701.4">28382 7377 0,'-28'0'31,"-28"0"-16,27 0-15,1 0 0,0 0 16,0 0-16,28 56 0,-29-56 16,29 57-16,0-29 15,57-28-15,-57 28 0,28-28 16,0 0-16,1 0 0,-1 0 0,0 0 16,0-28-16,1 28 0,-1-57 0,0 57 15,0-28-15,1-28 0,-29 27 16,-29 1-1,29 0-15,-56 28 0</inkml:trace>
  <inkml:trace contextRef="#ctx0" brushRef="#br0" timeOffset="6317.71">28269 7999 0,'0'-29'16,"0"1"-16,0 56 31,0 1-31,0-1 0,0 28 16,0 29-16,0-28 0,0 27 0,29 29 15,-29-28-15,0 28 0,0 0 0,0 0 16,0 0-16,-29 1 0,29-1 0,0 0 16,-28 0-16,28 0 0,0-28 0,0-1 15,0-27-15,0-1 0,0-27 0,28-1 16,29-28-16,-29-57 15,-28 1-15</inkml:trace>
  <inkml:trace contextRef="#ctx0" brushRef="#br0" timeOffset="6666.88">28241 9581 0,'0'-28'0,"-28"28"16,28-28-16,0 0 0,-28 28 16,28-29-16,0 86 31,0-29-31,28 29 15,-28-29-15,28 28 0,-28-27 0,28 27 16,-28-28-16,29 29 0,-1-29 0,0-28 16,0 28-16,1-28 0,-1 0 15,0 0-15,0-56 0,1 28 0,-1-29 16,-28 29-16,28-29 0,-28-27 0,0 27 16,0-28-16,0 29 0,-56-1 15,27 1-15</inkml:trace>
  <inkml:trace contextRef="#ctx0" brushRef="#br0" timeOffset="7016.16">28948 7744 0,'-28'-28'0,"-1"28"0,29-28 16,-28-1-16,0 1 0,28 56 31,0 1-31,28 27 0,0 1 16,29-1-16,-29 29 0,57 28 0,-29-28 15,29 28-15,28 0 0,-28-28 0,28 28 16,0 0-16,-28 0 0,28-28 0,0 28 16,0-28-16,-28-1 0,28 1 0,-28-28 15,-28 27-15,27-55 0,-27 27 0,-1-27 16,-27-1-16,-1-28 0,0 0 0</inkml:trace>
  <inkml:trace contextRef="#ctx0" brushRef="#br0" timeOffset="7317.32">30531 9157 0,'-28'0'31,"-1"0"-31,1 0 16,0 29-16,0-1 0,28 0 16,-29 0-16,1 1 0,28 27 15,-28 1-15,28-29 0,0 29 0,0-29 16,0 0-16,56 0 0,-27 1 0,27-29 16,-28 0-16,1 0 0,-1-57 15,0 29-15,0 0 0,-28-1 0,29 1 16,-29-29-16,0 29 0,0-28 15,-57 27-15,57 1 0,-56 0 0</inkml:trace>
  <inkml:trace contextRef="#ctx0" brushRef="#br0" timeOffset="8366.57">27223 10231 0,'-56'0'0,"28"-28"15,-1 28-15,1-28 0,0 0 0,-1-1 0,1 1 16,0 28 0,28-28-16,0 56 15,56-28 1,-56 57-16,29-29 0,-1 0 0,0 29 15,1-29-15,27 28 0,-28-27 0,1 27 16,27 1-16,-28-1 0,29-27 0,-29 27 16,29-28-16,-29 29 0,0-29 0,1 0 15,-1 1-15,0-29 0,-28 28 16,28-28-16,-28 28 0,-56-84 16,56 27-1,-28 1-15,-29-28 0,29 27 0,0-27 16,-29-1-16,29 1 0,-29-1 0,29 1 15,0-29-15,-29 57 0,29-29 0,0 1 16,-1 27-16,1 1 0,0 0 0,-1 28 16,29-28-16,-28 28 0,28 56 15,0-28 1,28 29-16,-28-29 0,57 0 16,-29 29-16,1-1 0,-1 1 15,0-1-15,29-27 0,-29 27 0,0 1 16,0-29-16,1 29 0,-1-29 0,0 0 15,-28 0-15,0 1 0,29-29 0,-29-29 16,-57-27 0,57 28-16,-28-1 0,-1-27 0,-27-1 15,28 1-15,-1-1 0,-27 1 0,-1-1 16,29 1-16,-29-1 0,1 29 0,-1 0 16,29-1-16,-28 1 0,27 28 0,1-28 15,0 28-15,0 0 16,28 56-16,0-27 0,56-1 15,-28 0-15,29 0 0,-29 29 0,29-29 16,-1 29-16,1-29 0,-29 0 0,29 29 16,-29-29-16,28 0 0,-27 1 0,-1-29 15,-28 28-15,28 0 0,0-28 16,-28-28 0,-28 0-16,28-29 0,-56 29 15,27-29-15,1 29 0,0-29 0,0 1 16,-29-1-16,29 29 0,-29 0 0,29 0 15,-29-1-15,29 29 0,0 0 16,0 0-16,28 29 0,0 27 16,28-28-16,-28 1 0,56-1 15,1 0-15,-29 0 0</inkml:trace>
  <inkml:trace contextRef="#ctx0" brushRef="#br0" timeOffset="9515.87">28241 8112 0,'0'-29'0,"0"1"0,0 0 16,0 0-16,0-1 16,0 58 31,0 27-47,0-28 15,0 1-15,0 27 0,0 1 16,0-1-16,0 1 0,0 27 0,0-27 0,0 28 15,0 0-15,0-1 0,0 1 0,-28 28 16,28 0-16,-28-28 0,28 28 0,-29 0 16,1-28-16,28 0 0,-28 0 0,28-1 15,-29-27-15,29-29 0,0 0 16,0 1-16,0-58 16,29-27-16,-29 28 0,28-57 15,-28 28-15,28-56 0,-28 28 0,29 1 16,-29-29-16,28 0 0,-28-1 0,28 30 15,-28-29-15,0 28 0,0 0 0,0 29 16,0-1-16,0 0 0,0 1 0,-56 28 16,56-1-16,0 1 0,-29 0 0,29 0 15,0 84 1,0-28 0,0 1-16,0-1 0,0 28 15,0 29-15,0-28 0,0 28 0,0-1 16,0 1-16,0 0 0,0 0 0,0 0 15,0-29-15,0 29 0,0-29 0,0 1 16,0-1-16,0 1 0,0-29 0,0 1 16,29-29-16,-29-29 15,0 1-15,0-29 0,28 1 16,-28-1-16,28-27 0,-28 27 0,0-28 16,0 0-16,28-28 0,-28 29 0,0-1 15,0 0-15,0 29 0,0-29 0,0 28 16,0 29-16,0 0 0,0-1 15,29 1-15,-29 85 16,0-29-16,0 0 0,0 29 16,0-29-16,0 29 0,0-1 0,0 1 15,0-1-15,0 1 0,0-29 0,0 28 16,0 1-16,0-29 0,0 29 0,0-29 16</inkml:trace>
  <inkml:trace contextRef="#ctx0" brushRef="#br0" timeOffset="15234.65">27676 2770 0,'-29'0'16,"29"-29"-1,0 86 17,29-57-32,-29 56 0,56-27 15,-28 27-15,29 1 0,-29 28 0,29-29 16,-1 29-16,1 28 0,-1-28 0,1 0 16,0-1-16,27 1 0,1 0 0,-28 0 15,27-29-15,1 29 0,0-28 16,0-29-16,0 28 0,-29-27 0,29 27 15,-28-28-15,-1-28 0,1 29 0,-1-1 16,-28-28-16,1 0 0,-1 28 16,-85-28-16,29 0 15</inkml:trace>
  <inkml:trace contextRef="#ctx0" brushRef="#br0" timeOffset="15617.34">28976 4352 0,'-28'0'0,"0"-28"15,-1 0-15,1 28 16,0 0-16,-1-28 0,1 28 16,0 0-16,0 0 0,-1 0 0,1 28 15,0 0-15,28 0 16,0 1-16,0-1 0,56 0 0,1 29 16,-29-29-16,29 0 0,-1-28 0,29 29 15,-28-29-15,27 0 0,-27 0 0,-1 0 16,1 0-16,0-29 0,-29 29 0,0-56 15,-28 28-15,0-1 0,0 1 0,0 0 16,-56-1-16,27 1 0,1 0 16,-29-29-16,1 29 0,-1 0 0</inkml:trace>
  <inkml:trace contextRef="#ctx0" brushRef="#br0" timeOffset="16851.24">29202 4692 0,'57'0'563,"-57"28"-563,56-28 0,-27 28 0,-1 0 15,0 1-15,0-1 0,29 0 0,-1 29 16,1-29-16,0 0 0,-29 1 0,57 27 16,-29-28-16,1 1 0,-1-1 0,29 0 15,-28 0-15,-1 1 0,1-1 0,-1 0 16,-28 0-16,29-28 0,-29 29 0,1-29 15,-1 28-15,0-28 0,0 28 16,1 0-16,-29 1 0,0-1 16,0 0-16</inkml:trace>
  <inkml:trace contextRef="#ctx0" brushRef="#br0" timeOffset="17251.91">30616 5426 0,'0'29'63,"0"-1"-63,0 0 15,-29 1-15,29-1 0,0 0 0,0 0 16,-28 1-16,28 27 0,0-28 0,0 1 16,0-1-16,0 0 0,0 0 15,57 1-15,-29-1 16,0-28-16,1 0 0,-1 0 0,0 0 15,0 0-15,1-28 0,-1 28 0,0-57 16,-28 29-16,28 0 0,-28-1 0,0 1 0,0 0 16,0 0-16,0-1 0,0 1 0,-28 0 15,-28 0-15,27 28 0,1-29 0</inkml:trace>
  <inkml:trace contextRef="#ctx0" brushRef="#br0" timeOffset="18381.78">29259 4776 0,'-29'0'0,"-27"-28"0,28 28 16,-1 0-16,1-28 0,0 28 0,0 0 16,-1 0-16,29-28 0,29 28 15,27 0 1,-28 28-16,29-28 0,-1 56 15,1-27-15,0-1 0,-1 28 0,1-27 16,-1-1-16,1 29 0,-1-29 16,1 28-16,28-27 0,-29-1 0,1 28 15,-1-27-15,1-1 0,-1-28 0,-27 28 16,27 0-16,-28-28 0,1 0 0,-1 0 16,0 29-16,-28-86 15,-56 57-15,56-28 16,-57 0-16,1-1 0,27-27 0,-27 28 15,-1-29-15,1 29 0,-29-29 0,28 29 16,1-29-16,-1 1 0,1 28 16,-1-29-16,1 29 0,-1-29 0,29 29 15,-29 0-15,29 0 0,0-1 0,-1 1 16,1 28-16,28 57 16,0-29-1,0 0-15,28 0 0,-28 29 0,57-1 16,0 1-16,-29-1 0,28 1 15,1-29-15,28 29 0,-29-1 0,1-27 16,28 27-16,-29-28 0,1 1 0,-1-1 0,1 0 16,-1 0-16,-27-28 0,-1 29 0,0-29 15,0 0-15,1 28 0,-58-85 32,-27 1-32,28 28 15,-29-1-15,1-27 0,27-1 0,-27 1 16,-1-1-16,-28 1 0,29-1 0,-1 1 15,-28-1-15,29 1 0,-29-1 0,29 1 16,-1-1-16,0 29 0,1 0 0,-1 28 16,29-29-16,0 29 0,0 0 15,56 29 1,57-1-16,-57 0 0,28 0 16,29 29-16,-28-29 0,-1 0 0,29 1 15,0-1-15,-28 0 0,27 0 0,1 1 16,-28-1-16,28 0 0,-29 0 15,1 1-15,-1-1 0,1 0 0,-29 1 16,28-1-16,-27 0 0,-1 0 16,-56-56-1,-29 0 1,29 0-16,-29-1 0,1 1 0,-1 0 16,1-1-16,-1-27 0,1 28 0,-29-29 15,0 29-15,29 0 0,-29-29 0,28 29 16,-28 0-16,29 28 0,-1-29 0,1 29 15,27 0-15,1 0 0,0 0 0,28 29 32,28-29-32,0 56 0,29-28 0,0 1 15,-1 27-15,1 1 0,27-1 0,-27 1 16,28-29-16,0 29 0,-1-1 0,1 1 16,-28-29-16,28 28 0,-1-27 0,-27-1 15,-1 28-15,1-56 0,-29 29 0,1-1 16,-1-28-16,0 0 0,-84-28 15,27 28 1,1-29-16,-29 1 0,29 0 0,-28-29 16,-1 29-16,1 0 0,-1 0 15,1-1-15,-1-27 0,29 28 0,-29-1 16,29 1-16</inkml:trace>
  <inkml:trace contextRef="#ctx0" brushRef="#br0" timeOffset="22948.51">26234 3024 0,'28'0'15,"0"0"1,1 0 0,-29 28 30,0 1-46,-29-1 0</inkml:trace>
  <inkml:trace contextRef="#ctx0" brushRef="#br0" timeOffset="23134.26">25980 3844 0,'-29'28'15,"1"0"-15,0 0 16,-1 1-16,29-1 0,0 0 16,0 1-16,0-1 15,0 0-15,0 0 0</inkml:trace>
  <inkml:trace contextRef="#ctx0" brushRef="#br0" timeOffset="23299.51">25612 4833 0,'-28'28'0,"28"0"0,-29 1 0,29-1 15,-28 0-15,28 1 0,-28-1 16,28 0-16,0 0 0,0 1 0,-28-1 16,28 28-16,0-27 0,0-1 0,0 0 15,0 0-15,0 1 0,0-1 0,0 0 16,0 0-16</inkml:trace>
  <inkml:trace contextRef="#ctx0" brushRef="#br0" timeOffset="23499.69">25188 6444 0,'0'57'0,"0"-29"0,-57 0 0,57 0 16,0 1-16,-28-1 0,28 0 15,0 0-15,0 1 0,0-1 16,0 0-16,0 0 0,0 1 0,0-1 16,0 0-16,0 29 0,0-29 0,-28 0 15,28 29-15,-28-29 0,28 0 0</inkml:trace>
  <inkml:trace contextRef="#ctx0" brushRef="#br0" timeOffset="23700.2">24934 8055 0,'-29'28'0,"29"1"15,-28 27-15,28-28 0,-28 1 0,28-1 16,-29 28-16,29-27 0,0-1 0,0 0 16,0 0-16,0 1 0,0-1 0,0 0 15,0 1-15,-28-1 0,28 0 0,0 0 16,-28 1-16,28-1 0,0 0 0,-28 29 15</inkml:trace>
  <inkml:trace contextRef="#ctx0" brushRef="#br0" timeOffset="23865.41">24679 9440 0,'-56'28'0,"56"1"16,0 27-16,0-28 0,-29 1 0,29-1 15,0 0-15,0 29 0,0-29 0,0 0 16,0 0-16,0 1 0,0-1 0,0 0 16,0 0-16,0 1 0,0-1 0,0 0 15,0 1-15</inkml:trace>
  <inkml:trace contextRef="#ctx0" brushRef="#br0" timeOffset="24050.17">24651 10938 0,'0'28'15,"0"1"-15,0-1 0,0 0 16,0 0-16,0 1 16,0-1-16,0 0 0,0 0 0,0 1 15,56-1-15,-56 0 0,0 0 16,0 1-16,0-1 0</inkml:trace>
  <inkml:trace contextRef="#ctx0" brushRef="#br0" timeOffset="24249.37">25188 11701 0,'28'0'0,"-28"28"16,29-28-16,-1 0 15,0 0-15,0 0 16</inkml:trace>
  <inkml:trace contextRef="#ctx0" brushRef="#br0" timeOffset="24466.35">25782 11277 0,'28'0'0,"-28"-28"15,28 0 1,-28-1-16,0 1 0,28 0 15,-28 0-15,29-1 0,-29 1 0,28 0 16</inkml:trace>
  <inkml:trace contextRef="#ctx0" brushRef="#br0" timeOffset="24631.88">26375 10034 0,'0'-29'0,"0"1"0,29 28 16,-29-28-16,0-1 0,28 1 15,-28 0-15,28 28 0,-28-28 0,28-1 16</inkml:trace>
  <inkml:trace contextRef="#ctx0" brushRef="#br0" timeOffset="24832.4">27139 8536 0,'0'-29'16,"0"1"-16,0-29 0,0 29 0,0 0 15,28 0-15,-28-1 0,28 1 0,0-28 16,-28 27-16,29 1 0,-1 0 0,0 0 15,0-1-15,1 1 0,-29 0 0,28 0 16,0-1-16</inkml:trace>
  <inkml:trace contextRef="#ctx0" brushRef="#br0" timeOffset="25051.17">27958 6924 0,'0'-28'0,"29"28"15,-29-28-15,0 0 0,0-1 16,0 1-16,0 0 0,0 0 16,0-1-16,28 1 0,-28 0 0,0 0 15,0-1-15,0 1 0</inkml:trace>
  <inkml:trace contextRef="#ctx0" brushRef="#br0" timeOffset="25250.2">28326 5766 0,'0'-29'16,"0"1"-1,0 0 1,0 0-16,28-1 16,-28 1-1,28 28-15,-28-28 0</inkml:trace>
  <inkml:trace contextRef="#ctx0" brushRef="#br0" timeOffset="25484.11">28439 4494 0,'28'-28'0,"-28"-1"0,0 1 16,28 0-16,-28-1 0,0 1 0,0 0 16,0 0-16,29-1 0,-29 1 0,0-28 15</inkml:trace>
  <inkml:trace contextRef="#ctx0" brushRef="#br0" timeOffset="25717.7">28552 3024 0,'0'-28'0,"-28"0"16,28-1-16,0 1 0,0 0 16,-29 28-16,29-29 15,0 1-15,0 0 16,0 0-1,0-1 1,0 1-16</inkml:trace>
  <inkml:trace contextRef="#ctx0" brushRef="#br0" timeOffset="25917.04">28467 2091 0,'-56'-28'0,"-1"0"16,29 28-16,28-28 0,-28 28 16,-1-29-16,29 1 15,-28 28-15,0-28 16,0 28-16,-1-29 16,1 29-16,0 0 0,-1-28 15,1 28-15,0 0 0</inkml:trace>
  <inkml:trace contextRef="#ctx0" brushRef="#br0" timeOffset="26097.46">27817 1526 0,'0'-28'0,"-28"28"0,-1 0 16,1 0-16,0 0 16,0 0-16,-1 0 15,1 0 1,0 28-1,0-28-15,28 28 0,-29-28 16,1 29-16,0-1 0,-29 0 16,29 0-16,0 1 0</inkml:trace>
  <inkml:trace contextRef="#ctx0" brushRef="#br0" timeOffset="26284.11">26969 1893 0,'-28'0'0,"-1"29"0,1-29 0,0 0 15,0 0-15,-1 28 0,1-28 16,0 0-16,0 28 0,-1 1 0,1-1 16,0-28-16,28 28 0,-29 0 0,29 1 15,-28-1-15,28 0 0,-28 0 0,28 1 16,0-1-16,-28 0 0,28 0 16,-29 29-16,1-29 0,28 0 0,-28 1 15,0-1-15</inkml:trace>
  <inkml:trace contextRef="#ctx0" brushRef="#br0" timeOffset="26450.69">26290 2854 0,'0'29'0,"0"-1"15,-28 0-15,0 1 0,28-1 16,-28 0-16,-1 0 0,1 1 16,28-1-16,-28 28 0,0-27 15,28-1-15,-29 28 0,1-27 0,28 27 16,-28 1-16,28-1 0,-28-27 0,-1 27 15,29 1-15,-28-29 0</inkml:trace>
  <inkml:trace contextRef="#ctx0" brushRef="#br0" timeOffset="31282.9">23124 10401 0,'0'-28'15,"0"56"110,0 0-125,0 0 0,0 1 0,0 27 16,0-27-16,0 27 0,0 1 0,0-29 16,0 28-16,0 1 0,0-1 0,0 1 15,0 0-15,0-29 0,0 28 0,0 1 16,0-29-16,0 0 0,0 1 0,0-1 16</inkml:trace>
  <inkml:trace contextRef="#ctx0" brushRef="#br0" timeOffset="32316.71">23520 7320 0,'28'-28'0,"-28"0"0,0-1 16,0 1-16,29 28 16,-29 57 15,0-29-31,0 0 16,0 29-16,0-29 0,0 28 0,0-27 15,0 27-15,0 1 0,-57-1 0,57 1 16,0-1-16,-28 29 0,28-28 0,0-1 15</inkml:trace>
  <inkml:trace contextRef="#ctx0" brushRef="#br0" timeOffset="33765.83">25103 1159 0,'0'-29'0,"0"1"0,0 0 16,0 0-16,0-1 15,0 1 1,0 0-16,-28 28 15,0 0 1,-1 0 0,1 28-16,0-28 15,0 28-15,-1 1 0,1-1 0,0 0 16,-1 0-16,1 1 0,0 27 0,28-28 16,-28 29-16,28-29 0,-29 0 0,29 29 15,0-29-15,0 1 0,0-1 0,57-28 16,-29 28-16,29-28 0,-29 0 15,0 0-15,1-28 0,27 28 0,-28-57 16,29 29-16,-29 0 0,0-1 0,29 1 16,-29-28-16,1 27 0,-29 1 15,28 0-15,-28 0 0,-57-1 16,29 29-16,-29 0 0</inkml:trace>
  <inkml:trace contextRef="#ctx0" brushRef="#br0" timeOffset="34633.49">24227 3759 0,'28'0'15,"-56"0"48,0 0-48,28 28 1,-29-28-16,29 28 0,-28 1 0,0-29 16,-1 28-16,29 0 0,-28 0 0,0 29 15,0-29-15,-1 1 0,1 27 0,0-28 16,0 29-16,-1-1 0,1-27 16,28 27-16,0-28 0,0 29 0,0-29 15,0 1-15,28-1 0,1-28 0,-1 28 16,0-28-16,29 0 0,-29 0 0,28 0 15,1-28-15,-29 0 0,29-29 0,-29 29 16,29-29-16,-29 29 0,0-29 0,-28 1 16,28-1-16,-28 1 0,29 28 0,-29-29 15,0 29-15,0-29 0,-57 29 0,57 0 16,-56-1-16</inkml:trace>
  <inkml:trace contextRef="#ctx0" brushRef="#br0" timeOffset="63598.48">19647 9892 0,'28'0'15,"-28"-28"-15,29 28 31,-29-28-31,28 28 16,0 0-16,1 0 16,-1-29-16,0 29 0,0 0 15,1 0-15,-1 0 0,28-28 0,1 28 16,-29 0-16,29 0 0,-1 0 0,1 0 16,-1 0-16,1 0 0,-1 0 0,29 28 15,-28-28-15,28 29 0,-1-29 0,1 28 16,0-28-16,0 0 0,28 0 0,-28 0 15,28 0-15,0 0 0,28 0 0,-28 0 16,0-28-16,29 28 0,-1-29 0,-28-27 16,29 28-16,-1-1 0,-28 1 0,0 0 15,-28 28-15,28-28 0,-28-1 16,0 1-16,-1 28 0,-27 0 0,-1 0 16,1 0-16,-29 0 0,29 0 0,-29 0 15,0 28-15,1-28 0,-1 29 16,0-29-16,0 28 15</inkml:trace>
  <inkml:trace contextRef="#ctx0" brushRef="#br0" timeOffset="66962.58">18969 10090 0,'0'-28'15,"-29"28"1,29 28 15,0 0-31,0 1 16,0 27-16,0-28 0,0 29 0,0-29 16,0 29-16,0-1 0,0 1 0,0-1 15,0-27-15,-28 27 0,28 1 0,0-1 16,0 1-16,0-1 0,0-28 0,0 29 15,0-29-15,0 1 0,0-1 0,0 0 16,28 0-16</inkml:trace>
  <inkml:trace contextRef="#ctx0" brushRef="#br0" timeOffset="67312.05">19138 10712 0,'-28'0'15,"0"0"17,28 28-32,0 0 15,-28-28-15,28 29 0,0-1 16,0 0-16,0 0 0,0 1 0,0-1 15,0 29-15,0-29 0,56 0 0,-56 0 16,28 1-16,-28-1 0,57-28 0,-29 0 16,0 28-16,1-28 0,-1 0 15,0-28-15,0 28 0,-28-57 0,29 29 16,-29 0-16,28-29 0,-28 29 16,0 0-16,0-29 0,0 1 0,-28 27 15,28 1-15,-57 0 0,57 0 0,-56-1 16,27 1-16,1 28 0,0 0 0,0-28 15</inkml:trace>
  <inkml:trace contextRef="#ctx0" brushRef="#br0" timeOffset="67929.64">19789 10740 0,'0'-28'0,"0"0"32,-29 28 14,1 0-30,0 0-16,-1 0 16,1 0-16,0 28 15,0 0-15,-1 0 16,29 1-16,0-1 16,0 0-16,0 0 0,0 1 15,29-29-15,-29 28 0,28-28 16,0 0-16,0 0 15,1 0-15,-1-28 16,0 28 0,-28 28 15,29-28-15,-29 57-16,0-29 0,0 0 0,28 29 15,-28-29-15,0 28 0,0 1 0,28-1 16,-28 1-16,0-1 0,0 1 0,0 28 15,0-29-15,0 1 0,0 28 0,0-29 16,0 29-16,0-29 0,0 1 0,-28 28 16,28-29-16,0 1 0,-28-1 0,28 1 15,-29-1-15,29 1 0,-28-29 16,0 1-16,28-1 0,-29 0 0,1-28 16,0 0-16,0 0 0,-1-28 15,1 28-15,0-57 0,0 29 0,-29-29 16,29 1-16,-29-1 0,29 1 0</inkml:trace>
  <inkml:trace contextRef="#ctx0" brushRef="#br0" timeOffset="68694.88">20354 10740 0,'0'-28'16,"0"0"0,-57 28-16,57 28 47,0 0-47,0 0 0,0 1 15,0 27-15,0-28 0,29 29 0,-29 0 16,0-1-16,0 1 0,0-1 0,0-28 15,0 29-15,0-29 0,0 0 0,28 1 16,-28-1-16,28-28 16,0-28-1,-28-29-15,29 1 0,-1-1 16,-28 29-16,28-57 0,1 29 0,-29 27 16,28-27-16,-28-1 0,28 29 0,-28 0 15,28 28-15,-28-29 0,29 29 16,-1 0-16,0 0 15,0 29-15,1-29 16,-29 28-16,28-28 0,0 28 0,-28 0 16,29-28-16,-29 29 0,28-1 0,-28 0 15,0 1-15,28-1 0,-28 0 16,0 0-16,0 1 0,0-1 0,0 28 16,0-27-16,0-1 0,0 0 15,0 0-15,0 1 0,0-1 16,28 0-16,-28 0 15</inkml:trace>
  <inkml:trace contextRef="#ctx0" brushRef="#br0" timeOffset="68859.35">21315 11305 0,'0'29'0,"-28"-29"15,0 0 1</inkml:trace>
  <inkml:trace contextRef="#ctx0" brushRef="#br0" timeOffset="71330.32">11251 10995 0,'0'-29'16,"0"1"-1,0 56 63,0 1-78,0-1 16,0 0-16,0 0 0,0 1 16,0-1-16,0 28 0,0-27 0,0-1 15,0 0-15,0 0 0,28 29 0,1-29 16,-29 0-16,0 1 0,28-29 16,-28 28-16,28 0 0,1-28 15,-1 0-15,0 0 0,0 0 16,1 0-16,-1-28 0,0 28 0,0-57 15,29 29-15,-29 0 0,29 0 0,-29-29 16,0 29-16,29 0 0,-29-1 0,0 1 16,1 0-16,-1 0 0,0-1 15,0 29-15,1-28 0,-1 28 0,0 0 16,1 0-16,-1 0 16,-28 28-16,28 1 15,-28-1-15,28 0 0,1 0 16,-29 1-16,28-1 0,0-28 0,0 28 15,1 0-15,-1 1 0,0-1 0,1 0 0,-1-28 16,0 28-16,0-28 0,1 29 0,-1-29 16,0 0-16,0 0 0,1 28 15,-1-28-15,0 0 0,0 0 0,1 0 16,-1 0-16,0 0 0,1-28 16,-1 28-16,0-29 0,0 29 15,1-28-15,-1 28 0,0 0 16,0 0-16,1 0 15,-1 0-15,0-28 0,1 28 16,-1 0-16,0 0 0,0 0 0,1 0 16,-1 0-16,0 0 0,0 0 15,1 0-15,-1 0 0,0 0 0,0 0 16,1 0-16,-1 0 0,0 0 16,1 0-16,-1 0 0,0 0 0,0 0 15,1 0-15,-1 0 0,0 0 0,0 0 16,1 0-16,-1 0 0,0 28 0,1-28 15,-1 0-15,0 0 0,0 0 0,1 0 16,-1 0-16,0 0 0,0 0 0,1 0 16,-1 0-16,-28 28 0,28-28 15,0 0-15,1 0 0,-1 0 16,0 0-16,1 0 0,-29 29 16,28-29-16,0 0 0,0 0 15,1 0-15,-29 28 16,28-28-16,0 0 0,-28 28 15,28-28-15,1 0 0,-1 29 16,0-29-16,1 0 16,-1 0-1,0 0-15,0-29 16,1 29-16,-29-28 16,28 28-16,0 0 0,0-28 15,1 28-15,-1 0 16,0 0-1,0 0-15,1 0 16,-1 0-16,0 0 0,1 0 16,-1 0-16,0 0 0,0 0 0,1 0 15,-1 0-15,0 0 16,0 0-16,1 0 16,-1 0-16,0 0 0,1 0 15,-1 0-15,0 0 16,0 0-16,1 0 0,-1 0 15,0 0-15,0 0 16,-28-29 0,29 29-16,-29-28 31,28 28-31,-28-28 16,0 0-16,28-1 0,-28 1 15,28 0-15,-28 0 0,0-1 16,0 1-16,0 0 0,0 0 15,0-1-15,0 1 0,0-28 16,0 27-16,-28-27 0</inkml:trace>
  <inkml:trace contextRef="#ctx0" brushRef="#br0" timeOffset="-179412.2">23040 10429 0,'-29'0'47,"29"28"219,0 1-266,0-1 0,0 0 16,29 1-16,-29-1 0,0 0 15,0 0-15,28 1 16,-28-1-16,0 0 0,0 0 0,0 29 15,0-29-15,28 0 0,-28 1 0,0-1 16,0 0-16,0 1 0,0-1 16,0 0-1,28-28-15,-28 28 16,0 1-16,0-1 16,0 0 46,29-28-62,-29 28 0,0 1 16,0-1-16,0 0 15,0 0 1,0 1 0,0-1-16,0 0 15,0 0-15,0 1 0,0-1 16,0 0-16,0 1 0,0-1 15,0 0-15,0 0 0,0 1 16,28-29 15,-28-29-31,0 1 16,28 0-16,-28 0 16,0-1-16,28 29 15,-28-28-15,0 0 16,0-1-1,0 1-15,0 0 16,0 0-16,0-1 0,0 1 16,0 0-16,0 0 0,0-1 0,0 1 15,0 0-15,0 0 0,-28-1 16,28 1-16,0 0 16,-28 28-16,0 0 15,28-28 1,-29-1-1,29 1-15,-28 28 16,28-28-16,0-1 0,-28 29 16,28-28-16,0 0 0,-28 28 0,28-28 15,0-1-15,0 1 0,-29 0 0,29 0 16,0-1-16,-28 29 0,28-28 16,0 0-1,0 56 32,0 0-31,0 1-16,28-29 15,-28 28-15,0 0 0,29 0 0,-29 1 16,0-1-16,0 0 0,28 29 0,-28-29 16,28 29-16,-28-1 0,28 1 0,-28-29 15,0 28-15,29-27 0,-29 27 0,0-28 16,28 29-16,-28-29 0,0 0 15,0 1-15,28-29 0,-28-29 32,0 1-17,0 0-15,0 0 0,0-29 16,0 1-16,0 27 0,0-27 0,-28-1 16,28 29-16,0-28 0,-28-1 0,28 0 15,-29 29-15,29-28 0,0 27 0,0-27 16,-28 28-16,28-1 15,-28 29-15,28 29 32,0-1-17,0 0-15,0 0 16,0 1-16,0-1 0,0 0 0,0 29 16,0-29-16,0 0 0,28 29 0,-28-29 15,0 0-15,28 29 0,-28-29 0,29 0 16,-29 29-16,0-29 0,0 0 0,28-28 15,-28 29-15,0-1 0</inkml:trace>
  <inkml:trace contextRef="#ctx0" brushRef="#br0" timeOffset="-177762.75">23464 7235 0,'0'-28'0,"0"85"125,0-1-125,28-28 15,-28 29-15,0-29 0,0 29 0,0-1 16,0 1-16,0-1 0,0 1 0,0-29 16,0 29-16,0-1 0,0 1 0,0-29 15,0 0-15,0 1 0,-28-1 0,28 0 16,0 0-16,0 1 15,0-86 1,28 29 0,-28 0-16,0-1 0,0 1 0,28-29 15,-28 29-15,0-28 0,0 27 0,28-27 16,-28-1-16,0 29 0,0-28 16,29-1-16,-29 29 0,0-29 0,0 1 15,0 27-15,0 1 0,28-28 0,-28 27 16,0 1-16,0 0 0,28 0 15,-28 84 17,0-28-32,0 29 15,0-29-15,-28 29 0,28-29 0,0 28 16,0 1-16,0-29 0,-28 29 0,28-1 0,0-27 16,0 27-16,0-28 0,0 29 0,0-29 15,-29 0-15,29 29 0,0-29 0,0 1 16,0-1-16,0 0 15,0-56 17,0-29-32,0 29 0,0-29 15,0 1-15,29-1 0,-29 1 0,0-1 16,0 29-16,0-28 0,0 27 0,0-27 16,0 27-16,0 1 0,28 28 15,-28 28 1,0 29-1,0-29-15,0 29 0,0-29 0,0 29 16,0-29-16,0 0 0,0 29 0,0-29 16,0 0-16,0 0 0,0 1 0</inkml:trace>
  <inkml:trace contextRef="#ctx0" brushRef="#br0" timeOffset="-176183.76">24170 3900 0,'0'-28'15,"-28"28"63,0 0-62,28-28 0,-29 28-16,1 0 15,0 0 1,0 0-1,-1 28 1,29 0 0,-28-28-16,28 28 15,0 1-15,-28-1 0,28 0 0,-28 1 16,28-1-16,-29 28 0,29-27 16,-28-1-16,28 0 0,-28 0 0,28 1 15,0 27-15,-28-28 0,28 1 0,0-1 16,0 0-16,0 1 0,-29-1 0,29 0 15,0 0-15,0 1 0,0-1 16,57 0-16,-29 0 16,0-28-1,1 0-15,-1 29 16,0-29-16,0 0 16,1 0-16,-29 28 15,28-28-15,0 0 0,0 0 16,-28 28-16,29-28 0,-1 0 15,0 0-15,1-56 16,-29 27-16,28 29 0,-28-28 16,0 0-16,28 0 0,-28-1 15,0 1-15,0 0 0,28 28 0,-28-28 16,0-1-16,29 1 0,-29 0 0,0-1 16,28-27-16,-28 28 0,0-1 15,28 1-15,-28 0 0,0 0 0,0-1 16,0 1-16,0 0 0,0 0 0,-28-1 15,28 1-15,0 0 0,-28-1 0,28 1 16,0 0-16,-29 0 0,29-1 0,-28 1 16,28 0-1,-28 28-15,0-28 16,-1 28 0,1-29-1,0 29 1,-1 0-16,1 0 15,0 29 1,0-29 0,28 28-16,28-28 78</inkml:trace>
  <inkml:trace contextRef="#ctx0" brushRef="#br0" timeOffset="-175394.34">24227 3702 0,'0'-28'46,"28"28"-30,0 0 0,-28 28-16,0 1 15,29-29-15,-29 56 0,0-28 0,28 1 16,0-1-16,-28 0 0,0 0 16,28 1-16,-28-1 0,0 0 0,0 1 15,0-1-15,0 0 16,0 0-16,0 1 0,0-1 0,0 0 15,0 0-15,-28-28 0,28 29 0,0-1 16,-28-28-16,28 28 0,-28-28 0,28 28 16,-29 1-16,29-1 0,-28 0 0,0 1 15,28-1-15,-28 0 0,-1 0 0,29 1 16,-28-1-16,28 0 0,-28 29 0,28-29 16,0 0-16,-29 0 0,29 1 0,0-1 15,0 0-15,-28 0 0,28 1 16,-28-29-1,0 0 1,-1 0 0,1-29-1,0 1-15,28 0 16,-28 0-16,-1-1 0,29 1 16,-28 0-16,28 0 15,-28-1-15,28 1 0,0 0 16,0 0-16,0-1 0,0 1 0,0 0 15,-28 0-15,28-1 0,0 1 16,0 0-16,0-1 0,0 1 0,0 0 16,28 0-16,-28-1 15,28 29-15,0-28 16,1 0 0,-1 28-1,-28-28-15,0-1 16,0 1-1,0 0 17</inkml:trace>
  <inkml:trace contextRef="#ctx0" brushRef="#br0" timeOffset="-174811.1">24114 3702 0,'-29'0'47,"1"0"-31,28 29-16,-28-29 15,28 56-15,-28-56 0,28 28 16,-29 1-16,29-1 0,-28 0 0,28 0 16,-28-28-16,0 29 0,28-1 0,-29 0 15,29 1-15,-28-1 0,28 0 0,-28 0 16,28 1-16,0-1 0,0 0 16,0 0-16,0 1 0,-28-1 0,28 0 15,0 0-15,0 1 0,0-1 16,0 0-16,0 1 0,28-1 0,-28 0 15,28 0-15,-28 1 0,28-1 16,-28 0-16,29-28 0,-1 28 0,0 1 16,0-1-16,1 0 0,-1-28 15,-28 28-15,28-28 0,0 29 0,1-29 16,-1 0-16,0 0 16,1 0-16,-29-29 15,28 29-15,-28-28 0,28 0 16,-28 0-16,0-1 0,28 1 0,-28 0 15</inkml:trace>
  <inkml:trace contextRef="#ctx0" brushRef="#br0" timeOffset="-172247.29">25499 763 0,'-28'0'16,"-1"0"-1,29 28-15,-28-28 16,0 0-1,0 0-15,-1 0 16,29 28-16,-28-28 16,0 0-1,0 0-15,-1 0 16,1 0 15,0 0-31,-1 0 16,29 29-1,-28-29-15,0 0 47,0 0-31,-1 0 0,1 28-1,0-28-15,0 0 16,28 28-16,-29 0 0,1 1 15,0-29 1,28 28-16,-29-28 0,29 28 0,-28 1 0,0-29 16,28 28-16,-28 0 0,-1 0 15,29 1-15,-28-1 0,28 0 0,-28 0 16,28 1-16,0-1 0,-28 0 16,28 0-16,0 1 0,0-1 15,56-28-15,-56 28 0,28-28 0,1 29 16,-1-29-16,0 0 15,0 28-15,1-28 16,-1 0-16,0 0 16,1 0-1,-1 0-15,0 0 16,0 0-16,1 0 16,-1 0-16,0 0 0,0 0 15,1 0 63,-29-28-78,28-1 0,-28 1 16,28 28 0,-28-28-16,29 28 15,-29-29-15,28 29 16,-28-28-16,28 28 15,-28-28 1,0 0 0,0-1-16,28 29 15,-28-28-15,0 0 16,0 0 0,0-1-1,-28 1-15,28 0 16,-28 0-16,28-1 15,-28 1-15,-1 0 16,1-1-16,0 29 16,-1 0-1,1 0 1,0 0 0,0 0-1,-1 0-15,1 0 16,0 0 15,28-28 32,-28 28-48,84 0 95,1 0-95,-29 0-15,0 0 16,0 0-16,1 0 0,-1 0 15,0 0-15,1 28 16,-1 1-16,0-1 16,-28 0-16,28 1 15,-28-1-15,0 0 0,29 0 0,-29 1 16,0-1-16,0 0 16,0 0-16,0 1 0,0-1 0,0 0 15,0 0-15,-29 1 0,29-1 0,0 0 16,-28 1-16,28-1 0,-28 0 0,0 0 15,28 1-15,-29-1 0,1-28 16,28 28-16,0 0 0,-28-28 0,-1 29 16,29-1-16,-28-28 0,0 28 0,0 0 15,-1-28-15,1 29 0,0-29 0,0 28 16,-1-28-16,1 28 0,0-28 16,-1 0-16,1 0 0,0 0 15,0 0-15,28-28 16,-29 0-16,29-1 15,0 1-15,-28 0 0,28 0 16,0-1-16,0 1 16,0 0-16,0 0 15,0-1-15,0 1 0,0 0 16,0 0-16,0-1 16,0 1-1,0 0-15,0-1 16,0 1-1,28 28-15,-28-28 0,0 0 16,0-1-16,29 29 0,-29-28 16,0 0-16,28 28 0,-28-28 15,28-1 1,0 29 31,-28-28-47,29 28 15,-1 0 1,-28-28 0,28 28-16,1 0 15</inkml:trace>
  <inkml:trace contextRef="#ctx0" brushRef="#br0" timeOffset="-169644.73">21485 5540 0,'-29'0'15,"58"0"16,-29 28-31,56-28 0,-27 0 16,27 28-16,-28-28 0,29 28 0,-29-28 16,29 0-16,-1 29 0</inkml:trace>
  <inkml:trace contextRef="#ctx0" brushRef="#br0" timeOffset="-169459.94">22898 5850 0,'28'0'0,"-28"29"0,29-29 0,-29 28 16,28-28-1,0 28-15,1-28 0,-1 29 16,0-1-16,29-28 0,-1 28 0,1-28 16,-1 0-16,1 28 0,-1-28 0,1 0 15</inkml:trace>
  <inkml:trace contextRef="#ctx0" brushRef="#br0" timeOffset="-169279.72">24510 6303 0,'28'0'16,"0"0"-16,0 0 0,1 0 15,-1 0-15,0 0 0,0 0 16,-28 56-16,29-56 0,-1 0 0,0 28 15,0-28-15,1 0 0,-1 0 0,0 29 16,29-29-16</inkml:trace>
  <inkml:trace contextRef="#ctx0" brushRef="#br0" timeOffset="-169111.23">25866 6727 0,'0'28'0,"0"0"16,0 0-16,29-28 16,56 0-16,-57 0 15,0 0-15,29 0 0,-29 0 16,0-28-16,0 28 0,1 0 0</inkml:trace>
  <inkml:trace contextRef="#ctx0" brushRef="#br0" timeOffset="-168930.68">26573 7179 0,'-28'28'15,"-29"0"-15,29-28 0,0 29 0,0-29 16,28 28-16</inkml:trace>
  <inkml:trace contextRef="#ctx0" brushRef="#br0" timeOffset="-158962.24">13089 2430 0,'0'-28'0,"28"28"0,-28-28 0,28 28 16,1 0-16,-29-28 0,28 28 15,-56 0 79,-1 0-94,29 28 16,-28-28-16,0 0 0,28 28 15,-29-28-15,1 0 0,0 0 0,0 28 16,-1-28-16,1 0 0,0 0 0,0 0 15,-1 29-15,1-29 0,0 28 0,-29-28 16,29 0-16,0 28 0,-1-28 16,-27 29-16,28-29 0,-1 0 0,1 0 15,0 28-15,0-28 0,-1 0 16,1 0-16,0 0 16,56 0 15,29 0-31,-29 0 0,-28 28 15,28-28-15,29 0 0,-29 28 0,0-28 16,0 29-16,1-29 0,-1 0 0,0 28 16,0-28-16,1 0 0,-1 28 0,0-28 15,1 0-15,-1 28 0,0-28 16,0 29-16,1-29 0,-29 28 0,28-28 16,0 0-16,0 28 0,-28 0 0,29-28 15,-29 29-15,28-29 0</inkml:trace>
  <inkml:trace contextRef="#ctx0" brushRef="#br0" timeOffset="-158412">12523 3165 0,'29'0'31,"-1"0"-31,28 29 16,-27-29-16,-1 0 15,0 28-15,0 0 0,29-28 0,-29 28 16,1 1-16,27-29 0,1 28 15,-1 0-15,1-28 0,-1 28 0,1-28 16,-1 29-16,1-29 0</inkml:trace>
  <inkml:trace contextRef="#ctx0" brushRef="#br0" timeOffset="-156281.46">14644 2911 0,'28'0'16,"-56"0"140,28-28-156,-29 28 16,1-29-16,0 29 0,28-28 15,-29 28-15,29-28 0,-28 28 0,0 0 16,28-28-16,-28 28 0,28-29 0,-29 29 16,1 0-16,28-28 0,-28 28 0,0 0 15,-1 0-15,1 0 16,0 0 0,28 57-1,0-29-15,0 0 16,28-28-16,-28 28 0,57 1 15,-57 27-15,28-27 0,0-1 0,0 28 16,1-27-16,-1 27 0,-28-28 0,28 29 16,0-29-16,1 29 0,-29-29 0,28 0 15,-28 0-15,0 1 0,0 27 0,0-27 16,0-1-16,0 0 0,0 0 16,-28 1-16,-1-1 0,-27 0 15,28-28-15,-1 0 16,1 0-16,0 0 0,0 0 15,28-28-15,-29 28 0,1-28 0,0-1 16</inkml:trace>
  <inkml:trace contextRef="#ctx0" brushRef="#br0" timeOffset="-156044.64">14672 2939 0,'28'0'0,"0"0"16,-28 29-16,29-29 15,-29 28-15,28 0 16,-28 0-16,28 1 0,-28-1 16,28 28-16,-28-27 0,0 27 0,0-28 15,0 29-15,0 28 0,0-29 0,0 1 16,0 28-16,29-29 0,-29 1 15,0 27-15,0-55 0</inkml:trace>
  <inkml:trace contextRef="#ctx0" brushRef="#br0" timeOffset="-155828.24">15039 2572 0,'0'-28'16,"-28"28"-16,28-29 0,0 1 0,-28 28 16,28-28-16,56 28 15,-56 56 1,29-56-16,-29 29 0,56-1 0,-56 0 16,28 0-16,1 1 0,-1-1 0,-28 0 15</inkml:trace>
  <inkml:trace contextRef="#ctx0" brushRef="#br0" timeOffset="-155378.78">15322 3137 0,'-28'0'16,"28"-28"-16,0 0 16,0-1-1,28 29 1,0 0 0,1 0-16,-1 29 15,0-29-15,0 0 0,1 0 0,-1 28 16,0-28-16,0 0 0,-28 28 0,29-28 15,-1 0-15,-28 28 0,28-28 0,-28 29 16,0-1-16,0 0 16,0 0-16,-56 1 0,56-1 15,-29 0-15,1 29 0,0-29 0,0 0 16,-1 1-16,-27 27 0,28-28 0,-1 1 16,1 27-16,0 1 0,-1-57 15,29 28-15,0 0 0,0 0 16,-28-28-16,28 29 0,57-29 15,-1 0 1,-27 0-16,-1 0 0,0 0 16,0 0-16,29-29 0,-29 29 0,0 0 15,29-28-15,-29 28 0,0 0 0</inkml:trace>
  <inkml:trace contextRef="#ctx0" brushRef="#br0" timeOffset="-154961.65">16000 3674 0,'29'-28'15,"-29"0"-15,28 28 16,-28-29-16,28 29 0,1-28 0,-29 0 15,28 0-15,0 28 0,0-29 16,1 29-16,-29-28 0,28 28 0,-28-28 16,28 28-16,0-29 0,-28 1 15,29 28-15,-29-28 0,0 0 16,28-1-16,-28 1 0,0 0 16,0 0-16,0-1 0,-57 29 0,57-28 15,-28 28-15,0-28 0,0 28 0,-29 0 16,29 0-16,0 0 0,-29 56 0,29-27 15,-1-1-15,-27 0 0,28 29 0,-1-1 0,1 1 16,28 28-16,0-29 0,-28 1 16,28-1-16,0 29 0,0-57 0,56 29 15,-56-29-15,57 28 0,-29-56 0,29 29 16,-29-1-16,29-28 0,-29 28 0,28-28 16,1 0-16,-29 0 0,29 0 0</inkml:trace>
  <inkml:trace contextRef="#ctx0" brushRef="#br0" timeOffset="-154363.27">16792 2544 0,'-28'0'31,"28"-29"-31,56 29 15,-27 0-15,-1 0 16,0 0-16,0 0 0,29 0 0,-29 0 16,0 0-16,1 0 0,-1 0 0,28 0 15,-27 0-15,-1 0 0,0 0 0,1 0 16,-1 0-16</inkml:trace>
  <inkml:trace contextRef="#ctx0" brushRef="#br0" timeOffset="-154062.6">16933 2741 0,'-28'29'16,"0"-29"-16,28 28 0,-28-28 16,28 28-16,0 0 0,0 1 15,0-1-15,0 0 0,0 1 0,0 27 16,0 1-16,0-1 0,0 1 0,-29 27 15,29 1-15,-56-28 0,27 28 0,29-1 16,-28-27-16,0 28 0,0-1 0,28-27 16,-29-1-16,29 1 0,0 0 15,0-29-15,0 28 0,0-27 0,29-29 16,-29 28-16,56-28 0,-28 28 0,29-28 16,-29 0-16,29 0 0,-29-28 0,29 28 15,-29-28-15,28 28 0,-27-57 0,27 57 16,-28 0-16,1 0 0,27 0 0</inkml:trace>
  <inkml:trace contextRef="#ctx0" brushRef="#br0" timeOffset="-153712.9">17781 2826 0,'0'-28'0,"0"-29"0,0 29 16,0 0-16,0 0 16,0 56 15,0 0-16,0 0-15,0 29 0,0-29 0,0 57 16,0-28-16,-28 27 0,28-27 0,-28 28 16,28-1-16,-28 1 0,28 0 0,-29 0 15,29 0-15,0-1 0,-28 1 0,28 0 16,0-29-16,0 29 0,0-28 16,0-29-16,57 29 0,-57-29 0,0 0 15,28 0-15</inkml:trace>
  <inkml:trace contextRef="#ctx0" brushRef="#br0" timeOffset="-153496.41">17555 3335 0,'29'0'31,"-1"0"-31,28-28 15,-27 28-15,27 0 0,1 0 0,-1-29 16,1 29-16,-1 0 0,1 0 0,-1 0 16,1 0-16,-29 0 0,0 29 0,29-29 15,-29 28-15</inkml:trace>
  <inkml:trace contextRef="#ctx0" brushRef="#br0" timeOffset="-153163.52">18516 3250 0,'-56'0'0,"28"28"16,-1-28-16,1 0 16,0 0-1,28 29-15,-28-29 16,28 56-16,-29-56 0,1 28 0,28 1 15,-28-1-15,-1 29 0,1-1 0,0-28 16,0 29-16,28-1 0,-29 1 0,29-29 16,0 29-16,0-29 0,0 0 15,0 0-15,29-28 0,-29 29 0,56-29 16,-28 0-16,1 0 0,-1 0 0,0-29 16,1 29-16,-1-56 0,0 28 0,0-29 15,1 29-15,-1 0 0,-28-29 0,28 29 16,-28 0-16,0-1 0,0 1 0,-56 0 15,-1 0-15,29 28 16</inkml:trace>
  <inkml:trace contextRef="#ctx0" brushRef="#br0" timeOffset="-152698.1">18771 3448 0,'0'-28'0,"28"28"16,-28-29-1,0 86 16,0-29-31,0 1 0,0 27 0,0 1 16,0-1-16,0 1 0,0-1 0,0 29 16,0-29-16,0 29 0,0-28 0,0 28 15,0-1-15,0 1 0,0 0 0,0 0 16,0 28-16,0-28 0,0-1 0,0 1 16,0 0-16,0 0 0,0-29 0,0 1 15,0-1-15,28 1 0</inkml:trace>
  <inkml:trace contextRef="#ctx0" brushRef="#br0" timeOffset="-152412.64">18912 3307 0,'28'0'0,"-28"56"15,29-56-15,-1 0 16,0 28-16,29-28 0,-29 29 16,0-1-16,1 0 0,-1-28 0,0 29 15,-28-1-15,28-28 0,-28 28 0,0 0 16,29 1-16,-29-1 0,0 0 0,0 29 16,0-29-16,0 0 0,0 29 0,0-29 15,-29 0-15,29 0 0,0 29 0,-56-29 16,56 1-16,-28-1 0,28 0 0,-29 0 15,1-28-15,0 29 0,0-29 0</inkml:trace>
  <inkml:trace contextRef="#ctx0" brushRef="#br0" timeOffset="-151831.03">19760 2572 0,'-28'0'0,"0"-28"0,-1 28 16,1 0-16,0 0 0,0 0 15,28-29-15,28 29 47,0 29-47,0-29 16,1 28-16,-1-28 0,0 28 0,29 0 16,-29-28-16,29 29 0,-29-29 0,28 28 15,1-28-15,-29 28 0,29-28 16,-29 28-16,0-28 0,1 29 0,-1-29 15,0 28-15,0-28 0,-28 28 0,0 0 16,0 1-16,0-1 0,0 29 0,0-29 16,-28 28-16,28 1 0,-28-1 0,28 29 15,-57 0-15,57 0 0,-28 0 0,0-1 16,28 1-16,-28 0 0,28 0 0,-29-1 16,29 1-16,-28 0 0,28 0 0,0-29 15,0 29-15</inkml:trace>
  <inkml:trace contextRef="#ctx0" brushRef="#br0" timeOffset="-151662.64">19845 4409 0,'-28'0'0,"84"28"31,-27-28-31,27 0 15,1 0-15,-1 0 0,1 0 0</inkml:trace>
  <inkml:trace contextRef="#ctx0" brushRef="#br0" timeOffset="-137781.87">18319 12803 0,'28'0'16,"-28"29"15,0-1-15,0 0 15,0 0-15,56-28 15,-27 29-31,-1-29 16,0 0-16,0 0 15,1 0-15,27 0 0,-28 0 0,1 0 16,-1 0-16,29 0 0,-29 0 0,28 0 15,-27 0-15,27 0 0,1 0 16,-1 0-16,1 0 0,-1 0 0,29 0 16,-28 0-16,27 0 0,-27 0 0,28 0 15,-29 0-15,29 0 0,0 0 0,0 0 16,0 0-16,-1 0 0,1 0 0,0-29 16,28 29-16,-28 0 0,0 0 0,0-28 15,-1 28-15,29 0 0,-28 0 0,0 0 16,28 0-16,-28 0 0,0 0 0,28 0 15,-28 28-15,-1-28 0,1 29 0,0-29 16,0 56-16,0-56 0,-1 29 0,-27-1 16,0-28-16,27 0 0,-27 28 15,-1-28-15,-27 0 0,27 0 0,1 28 16,-29-28-16,0 0 0,1 0 0,-1 0 16,0 0-16,0-28 0,1 28 15,-29-28-15,0 0 63,28 28-32,-28-29-31,28 29 16,-28-28-16,28 28 15,-28-28 1,0-1-16,0 1 0,0 0 15,0 0-15,29-29 0,-29 29 0,0-57 16,0 29-16</inkml:trace>
  <inkml:trace contextRef="#ctx0" brushRef="#br0" timeOffset="-101734.25">15011 13284 0,'0'-28'16,"0"-1"-1,0 1 1,-28 28-1,28-28-15,-29 28 16,1 0-16,0 0 16,0 0-1,28 28-15,-29 0 0,29 29 16,-28-57-16,28 28 0,-28 0 16,28 1-16,0-1 0,0 0 15,0 0 1,28-28-16,29 0 15,-29 0-15,0 0 0,0 0 0,1 0 16,-1-28-16,0 28 0,1-28 0,-1 0 16,0 28-16,-28-29 15,-56 29 1,56-28-16</inkml:trace>
  <inkml:trace contextRef="#ctx0" brushRef="#br0" timeOffset="-101400.45">14870 13623 0,'-57'0'0,"57"-28"16,-28 56-1,28 29 1,0-29-16,-28 28 0,28 1 16,-29-29-16,29 57 0,-28-28 0,0 27 15,0 1-15,-1 28 0,1-28 0,0 0 16,-1 0-16,1-1 0,0 1 0,0-28 15,28-1-15,-29 1 0,29-1 0,-28-28 16,28 1-16,0-1 0,0 0 16</inkml:trace>
  <inkml:trace contextRef="#ctx0" brushRef="#br0" timeOffset="-101015.73">14304 14980 0,'0'-29'16,"-28"29"-1,0 0-15,-1 0 16,1 0-16,28 29 16,-28-29-16,28 28 0,0 0 15,-28 1-15,28-1 0,0 0 0,0 0 16,0 1-16,56-1 16,-56 0-16,28 0 0,1 1 15,-1-29-15,0 0 0,1 0 16,-1 0-16,0-29 0,-28-27 15,0 28-15,0-1 16,0 1-16,-28 0 0,28 0 0,-28-1 16,-1 29-16,1-28 0,-29 28 0</inkml:trace>
  <inkml:trace contextRef="#ctx0" brushRef="#br0" timeOffset="-100682.48">14191 15488 0,'28'0'0,"-28"-28"16,0 0-16,0 0 15,0 56 17,-28 28-32,28-27 0,0 27 15,-56-27-15,56 55 0,-29-27 0,1-1 16,0 29-16,0 0 0,28 0 0,-29 0 16,1-1-16,0 1 0,0-28 0,28 27 15,-29-27-15,1 0 0,28-29 0,0 28 16,-28-27-16,28-1 0</inkml:trace>
  <inkml:trace contextRef="#ctx0" brushRef="#br0" timeOffset="-100280.47">13824 16704 0,'-57'-28'0,"29"28"16,0 0-1,-1 0-15,1 0 16,0 28-16,28 28 16,-28-27-16,28-1 0,0 0 15,0 0-15,-29 1 0,29 27 0,0-28 16,0 1-16,0-1 0,0 0 0,0 1 16,29-1-16,-1-28 0,-28 28 15,28-28-15,29 0 0,-57-56 16,28 27-16,-28 1 0,0 0 0,0-1 15,28 1-15,-28 0 0,0 0 0,0-1 16,-56 29-16</inkml:trace>
  <inkml:trace contextRef="#ctx0" brushRef="#br0" timeOffset="-99932.27">13569 17467 0,'0'-28'0,"0"-1"0,0 58 31,-28-29-15,28 56-16,0-27 0,0-1 0,-28 28 16,-1 1-16,29-1 0,-28 1 0,0 28 15,0-29-15,28 29 0,-29 0 0,1 0 16,28-1-16,-28 1 0,28 0 16,-28 0-16,28-29 0,-29 1 0,29-1 15,0-27-15,0 27 0,0-28 0,0 1 0</inkml:trace>
  <inkml:trace contextRef="#ctx0" brushRef="#br0" timeOffset="-99616.25">13202 18541 0,'-28'0'16,"-1"0"-1,29 28 1,0 1 0,0-1-16,0 0 0,29 0 15,-29 1-15,28-29 0,-28 28 16,56-28-16,-27 28 0,-1-28 0,0 0 15,0 0-15,1-56 0,-1 56 16,0-29-16,-28 1 0,28 0 0,-28-29 16,0 29-16,0 0 0,0-29 0,0 29 15,-56-29-15,56 29 0,-28-28 0,-1 27 16</inkml:trace>
  <inkml:trace contextRef="#ctx0" brushRef="#br0" timeOffset="-98934.18">14474 15404 0,'0'-29'0,"-28"29"0,-1 0 16,29 57 0,0-29-16,0 29 0,29-29 15,-1 29-15,0-1 0,29 1 16,-1-1-16,1 29 0,-1-29 0,1 1 16,28 0-16,-29-1 0,29 1 0,-28-1 15,27 1-15,-27-29 0,-1 28 0,1-27 16,-29-1-16,29 0 0</inkml:trace>
  <inkml:trace contextRef="#ctx0" brushRef="#br0" timeOffset="-98664.85">15435 16308 0,'-28'0'0,"0"-28"16,-1 28-16,1 0 15,28 28 1,0 0-16,-28 1 16,28-1-16,0 0 0,-29-28 15,29 28-15,0 1 0,0-1 0,0 0 16,0 1-16,0-1 0,29 0 16,-1-28-16,29 28 15,-29-28-15,0 0 0,0 0 0,29-56 16,-29 56-16,-28-28 0,28-1 0,-28 1 15,0 0-15,0-1 0</inkml:trace>
  <inkml:trace contextRef="#ctx0" brushRef="#br0" timeOffset="-98249.22">14870 13453 0,'-29'-28'0,"1"0"16,0 28-16,0 0 15,28 28-15,56 0 16,-28 29-16,1-29 0,27 29 0,29-1 15,-28 29-15,27-28 0,29-1 0,-28 1 0,0-1 16,28 1-16,-28-29 0,0 29 0,28-29 16,-28 0-16,-29 29 0,29-29 0,-28 0 15,-1 0-15,1 1 0,-29 27 16</inkml:trace>
  <inkml:trace contextRef="#ctx0" brushRef="#br0" timeOffset="-97932">16368 14471 0,'-28'0'15,"-1"0"1,1 0-1,28 57-15,-28-57 0,28 28 0,-28 0 16,28 0-16,-29 1 0,29-1 0,-28 0 16,28 29-16,0-29 0,0 0 0,0 29 15,0-29-15,0 0 0,28 0 16,29-28-16,-1 0 16,-27 0-16,-1-28 0,0 0 0,0 0 15,1-1-15,-29-27 0,28 28 0,-28-29 0,0 29 16,0 0-16,0-1 0,-28 1 15</inkml:trace>
  <inkml:trace contextRef="#ctx0" brushRef="#br0" timeOffset="-97431.43">16764 15234 0,'0'-28'15,"-29"28"-15,29-28 16,-28 28-16,28-29 15,0 58 17,0-1-32,0 0 0,0 29 15,-56-1-15,56 1 0,0 27 0,0 30 16,-29-30-16,29 29 0,-28 0 0,28-28 16,-28 28-16,28-28 0,0 0 0,0 0 15,0-1-15,0-27 0,28-29 16,-28 29-16,28-29 0,1-28 0,-1 28 15,0-28-15</inkml:trace>
  <inkml:trace contextRef="#ctx0" brushRef="#br0" timeOffset="-96998.42">16566 16591 0,'-28'0'0,"-1"-28"16,1 28-16,0 56 16,28-28-1,0 1-15,0-1 16,0 0-16,0 0 0,0 1 0,0-1 15,28-28-15,-28 28 0,28-28 0,29 0 16,-29 0-16,0-28 16,1 28-16,-1-57 0,-28 29 0,0-28 15,28 27-15,-28 1 0</inkml:trace>
  <inkml:trace contextRef="#ctx0" brushRef="#br0" timeOffset="-96648.21">16792 14980 0,'-28'-29'0,"-1"1"0,-27 0 16,28 28-16,-1-28 0,1 28 0,0 0 15,0 0 1,28 28-16,56-28 16,1 56-16,-1-27 0,29 27 0,28 1 15,0 28-15,0-29 0,29 29 0,-29-29 16,28 29-16,-28-28 0,28 28 0,-28-29 15,1 1-15,-1 27 0,-29-27 0,1-1 16,28 1-16,-56-29 0,-1 1 0,1-1 16</inkml:trace>
  <inkml:trace contextRef="#ctx0" brushRef="#br0" timeOffset="-96317.2">18714 15743 0,'-28'28'0,"0"-28"15,28 28 1,-29-28-16,29 29 0,0-1 15,-28 0-15,28 0 16,0 1-16,0-1 0,0 0 0,0 1 16,0 27-16,0-28 0,0 1 0,28-1 15,-28 0-15,29 0 0,27 1 16,-27-29-16,-1 0 0,0 0 0,0 0 16,1-57-16,-29 29 0,28 0 0,-28-1 15,0-27-15,0 28 0,0-29 0,-28 0 16,28 1-16</inkml:trace>
  <inkml:trace contextRef="#ctx0" brushRef="#br0" timeOffset="-95382.27">14474 12493 0,'0'-29'0,"-28"1"0,-1 0 16,-27 28-16,56-29 16,-28 29-16,-1 0 0,1 0 15,0 0-15,28 29 0,-29-29 16,1 56-16,28-27 0,-28-1 0,28 0 16,0 0-16,0 29 0,0-29 0,0 0 15,0 29-15,0-29 0,28 0 0,-28 1 16,57-1-16,-29-28 0,0 0 0,1 0 15,27 0-15,-28-28 0,1-1 0,-1 1 16,0-28-16,-28 27 0,0 1 0,0-28 16,0 27-16,0 1 0,-56 28 0,27 0 15,-27 0-15</inkml:trace>
  <inkml:trace contextRef="#ctx0" brushRef="#br0" timeOffset="-94916.08">13852 14160 0,'0'-28'0,"0"0"0,-28 28 31,28 28-31,-57-28 0,57 28 16,0 29-16,-28-29 0,28 0 16,-28 29-16,28-29 0,0 0 0,0 29 15,0-29-15,0 0 0,0 1 0,0-1 16,28 0-16,0 0 0,29-28 16,-29 0-16,0 0 15,1-28-15,-1 28 0,0-28 16,0-29-16,1 29 0,-29-29 0,28 1 15,-28-1-15,0 29 0,0 0 0</inkml:trace>
  <inkml:trace contextRef="#ctx0" brushRef="#br0" timeOffset="-94451.73">13117 15686 0,'0'-28'16,"0"0"-16,0 0 0,-28-1 31,-1 29-31,1 0 16,28 29-16,-28-29 0,28 56 15,-28 1-15,28-29 0,0 28 0,0-27 16,0 27-16,0 1 0,0-29 0,0 29 16,28-29-16,-28 0 0,28 0 0,0-28 15,1 29-15,-1-29 0,0 0 0,1 0 16,-1-57-16,0 57 0,-28-28 16,28 0-16,-28-1 0,0 1 0,0-29 15,0 29-15,0 0 0,0 0 0,-28-1 16</inkml:trace>
  <inkml:trace contextRef="#ctx0" brushRef="#br0" timeOffset="-93349.27">16481 13369 0,'-28'0'0,"-1"0"16,1 0-16,0 0 15,0 0 1,28 28-16,0 0 16,0 0-16,0 1 0,0-1 15,0 0-15,28 1 0,-28-1 0,28 0 16,29 0-16,-29-28 0,0 0 15,1 0-15,-1 0 0,0 0 0,0-56 16,1 56-16,-1-28 0,-28-29 0,0 29 16,0-1-16,0 1 0,0-28 0,-28 27 15,28 1-15,-57-28 0,1 27 16,27 1-16,-27 0 0,27 0 0,-27-1 16</inkml:trace>
  <inkml:trace contextRef="#ctx0" brushRef="#br0" timeOffset="-92598.34">17273 16195 0,'0'-28'0,"0"0"0,0-1 15,-29 1-15,29 0 0,0 0 16,-28 28-16,28-29 0,0 58 31,0 27-31,0-28 16,0 29-16,0-1 0,28 1 0,-28-1 16,29 1-16,-1-1 0</inkml:trace>
  <inkml:trace contextRef="#ctx0" brushRef="#br0" timeOffset="-92232.24">19138 14641 0,'0'-29'15,"0"1"-15,29 28 0,-1 28 16,-28 1 0,0 27-16,0 1 0,28-1 0,-28 1 15,0-1-15,28 1 0,-28 28 16,0-29-16,0 29 0,0-29 0</inkml:trace>
  <inkml:trace contextRef="#ctx0" brushRef="#br0" timeOffset="-91566.47">16820 17128 0,'0'28'47,"0"0"-47,0 1 16,0 27-16,0 1 0,0-1 0,0 1 16,0-1-16,0 29 0,0-28 0,0 27 15,-28-27-15,28-1 0,-28 29 0,28-28 16,-29-1-16,29 1 0,-28-29 0</inkml:trace>
  <inkml:trace contextRef="#ctx0" brushRef="#br0" timeOffset="-91151.47">16651 18287 0,'0'-29'0,"-29"29"16,29-56-16,-28 56 0,28-28 15,-28 28 1,28 28 0,-28 0-1,28 0-15,0 1 0,0-1 0,0 0 16,0 0-16,0 1 0,0-1 0,0 0 16,28 0-16,-28 1 0,28-1 0,29-28 15,-29 0-15,0 0 0,29 0 16,-29-28-16,0 28 0,1-29 0,-1-27 15,0 28-15,-28-1 0,28 1 0,-28 0 16,0 0-16,0-1 0,0-27 0</inkml:trace>
  <inkml:trace contextRef="#ctx0" brushRef="#br0" timeOffset="-90834.58">17046 16986 0,'0'-28'0,"-28"0"15,28 0-15,-56-1 0,56 1 0,-29 28 16,29 28-1,0 1-15,57-1 16,-1 28-16,1 1 0,-1 28 0,58-29 16,-30 29-16,29 0 0,1-29 0,-1 29 15,0-28-15,0-1 0,-28-27 0,28 27 16,0-28-16,-28 1 0,-1-1 0,1 0 16,0 0-16,-29-28 0,1 29 0</inkml:trace>
  <inkml:trace contextRef="#ctx0" brushRef="#br0" timeOffset="-90548.61">18714 17637 0,'0'-29'0,"-28"29"0,0 0 16,28 29-1,0-1 1,0 28-16,0-27 0,0-1 16,-29 0-16,29 0 0,0 1 15,0-1-15,0 0 0,57-28 0,-57 28 16,28 1-16,1-29 0,-1 28 0,0-28 16,0 0-16,1 0 0,-1 0 0,-28-28 15,28 28-15,0-57 0,1 29 16,-29 0-16,28-1 0,-28 1 0,0 0 15,0 0-15</inkml:trace>
  <inkml:trace contextRef="#ctx0" brushRef="#br0" timeOffset="-90332.17">19308 17354 0,'28'-28'0,"-28"-1"16,0 86-1,0-29-15,28 29 16,-28-29-16,0 29 0,29-1 0,-29 1 16,28-1-16,-28 1 0,28-1 0,1 1 15,-29-1-15</inkml:trace>
  <inkml:trace contextRef="#ctx0" brushRef="#br0" timeOffset="-89931.9">17555 18061 0,'0'-29'0,"29"29"16,-1 29 0,0 27-16,-28-28 15,28-28-15,1 29 0,-29 27 0,0-28 16,28 29-16,-28-29 0,0 29 15,0-1-15</inkml:trace>
  <inkml:trace contextRef="#ctx0" brushRef="#br0" timeOffset="-89250.37">15068 16449 0,'0'29'31,"0"-1"-31,0 0 16,28 1-16,-28-1 0,28 28 0,-28 1 15,0-1-15,28 1 0,-28-1 0</inkml:trace>
  <inkml:trace contextRef="#ctx0" brushRef="#br0" timeOffset="-88798.89">14050 18315 0,'0'-28'0,"0"-1"15,-28 29 1,28 29 0,0 27-1,0-28-15,28 29 0,-28-29 0,0 29 16,28-1-16,-28 29 0,28-28 15,-28-1-15,29 1 0</inkml:trace>
  <inkml:trace contextRef="#ctx0" brushRef="#br0" timeOffset="-86098.52">11393 16619 0,'-29'0'16,"1"0"-1,56 0 17,1 0-1,-1 0-15,-28 28-16,28-28 0,0 0 0,1 0 15,-1 29-15,0-29 16,0 0-16,1 0 15,-29 28 17,28-28-32,0 28 15,1 0 1,-1 1-16,0-1 16,-28 0-16,0 0 0</inkml:trace>
  <inkml:trace contextRef="#ctx0" brushRef="#br0" timeOffset="-85937.53">11845 16930 0,'0'-28'15,"28"56"48,0-28-63,-28 28 0</inkml:trace>
  <inkml:trace contextRef="#ctx0" brushRef="#br0" timeOffset="-85749.18">12184 17100 0,'-28'0'31,"56"0"-15,29 0 0,-29 0-16,-28 28 15</inkml:trace>
  <inkml:trace contextRef="#ctx0" brushRef="#br0" timeOffset="-85591.89">12523 17241 0,'-28'0'15,"85"0"17,-29 0-32,0 0 15</inkml:trace>
  <inkml:trace contextRef="#ctx0" brushRef="#br0" timeOffset="-85399.45">12863 17241 0,'-29'0'16,"1"0"15,56 0-16,1 0-15,-1 0 16,0 0-16</inkml:trace>
  <inkml:trace contextRef="#ctx0" brushRef="#br0" timeOffset="-85238.68">13145 17354 0,'29'0'15,"-1"0"48,-28 28-63,28-28 0</inkml:trace>
  <inkml:trace contextRef="#ctx0" brushRef="#br0" timeOffset="-85049.56">13456 17495 0,'-28'0'16,"56"0"15,29 0-15,-29 0-16,0 0 15</inkml:trace>
  <inkml:trace contextRef="#ctx0" brushRef="#br0" timeOffset="-84864.91">13795 17524 0,'-56'28'16,"56"0"-1,56-28 1,-27 0 0,-1 0-1,0 0-15,1 0 0,-1 0 16,-28 28-16</inkml:trace>
  <inkml:trace contextRef="#ctx0" brushRef="#br0" timeOffset="-84699.8">14163 17524 0,'28'0'94</inkml:trace>
  <inkml:trace contextRef="#ctx0" brushRef="#br0" timeOffset="-84522.59">14219 17524 0,'0'-29'46,"0"1"-30,0 0 0</inkml:trace>
  <inkml:trace contextRef="#ctx0" brushRef="#br0" timeOffset="-84325.84">14219 17156 0,'0'-28'0,"-28"28"16,28-28-1,0-1 1</inkml:trace>
  <inkml:trace contextRef="#ctx0" brushRef="#br0" timeOffset="-84132.75">14135 16873 0,'0'-28'16,"0"0"-16,0 0 15,0-1-15,0 1 16,0 0-16,0 0 15</inkml:trace>
  <inkml:trace contextRef="#ctx0" brushRef="#br0" timeOffset="-83968.53">14191 16478 0,'28'0'0,"-28"-29"16,0 1-1,0 0-15,29 28 16,-1-28 0</inkml:trace>
  <inkml:trace contextRef="#ctx0" brushRef="#br0" timeOffset="-83784.34">14389 16308 0,'0'-28'31,"0"0"0,28 28-31</inkml:trace>
  <inkml:trace contextRef="#ctx0" brushRef="#br0" timeOffset="-83591">14474 16195 0,'-28'0'16,"28"-28"0,28 28-1,-28-28-15,28 28 16,-28-29-16</inkml:trace>
  <inkml:trace contextRef="#ctx0" brushRef="#br0" timeOffset="-83382.52">14559 16110 0,'0'-28'31,"28"28"-31,-28-28 0,28 0 16</inkml:trace>
  <inkml:trace contextRef="#ctx0" brushRef="#br0" timeOffset="-83185.17">14672 15969 0,'0'-28'15,"0"-1"1,28 29 0,-28-28-1,28 28 16</inkml:trace>
  <inkml:trace contextRef="#ctx0" brushRef="#br0" timeOffset="-82996.69">14841 15884 0,'0'-28'47,"0"0"-31,29 28-16,-1 0 31</inkml:trace>
  <inkml:trace contextRef="#ctx0" brushRef="#br0" timeOffset="-82796.36">15096 15771 0,'0'-28'16,"28"28"0,-28-28-16,28-1 15,1 29 1,-1 0-1</inkml:trace>
  <inkml:trace contextRef="#ctx0" brushRef="#br0" timeOffset="-82583.43">15379 15658 0,'28'0'32,"-28"-28"-17,28 28 1,0 0-16,1 0 16,-1 0-16,0 0 15,0 0-15</inkml:trace>
  <inkml:trace contextRef="#ctx0" brushRef="#br0" timeOffset="-82398.94">15916 15686 0,'0'29'0,"0"-1"16,0 0-1,28-28 1,0 0-1,29 0-15,-29 0 16,0 0-16,1 0 16,-1 0-16</inkml:trace>
  <inkml:trace contextRef="#ctx0" brushRef="#br0" timeOffset="-82218.54">16368 15658 0,'-57'0'16,"114"0"31,-29 0-47,0 0 16,1 0-1</inkml:trace>
  <inkml:trace contextRef="#ctx0" brushRef="#br0" timeOffset="-82035.72">16679 15630 0,'0'-28'0,"28"28"32,0 0-17,1 0 1,-1 0-1,0 0-15,1 0 16</inkml:trace>
  <inkml:trace contextRef="#ctx0" brushRef="#br0" timeOffset="-81833.24">17075 15573 0,'28'0'0,"0"0"15,0 0-15,1 0 16,-1 0-16,0 0 16,1 0-16,-1-28 0,0 28 15,0 0-15,1-28 16,-1 28-16,0 0 0,0 0 16,1 0-16,-29-29 0,28 29 0</inkml:trace>
  <inkml:trace contextRef="#ctx0" brushRef="#br0" timeOffset="-81668.87">17838 15262 0,'28'-28'16,"0"0"15,-28 0-31,29 28 16,-29-29-16,28 29 15,-28-28-15</inkml:trace>
  <inkml:trace contextRef="#ctx0" brushRef="#br0" timeOffset="-81504.34">18177 14754 0,'28'-29'0,"-28"1"15,0 0 1,29 28 0</inkml:trace>
  <inkml:trace contextRef="#ctx0" brushRef="#br0" timeOffset="-81317.33">18347 14414 0,'0'-28'15,"28"28"-15,-28-28 16,0 0-16,28 28 0,-28-29 16,29 29-16,-29-28 0,28 28 15,-28-28-15,28 0 0,-28-1 16</inkml:trace>
  <inkml:trace contextRef="#ctx0" brushRef="#br0" timeOffset="-81132.01">18629 13906 0,'29'0'0,"-1"0"16,0-29-16,1-27 0,27 28 15,-28-1-15,1 1 0,-1 0 0,0 0 16,0-1-16,1 1 0,-1 28 0,-28-28 16,28 28-16,1 0 0,-1 0 15,0 0-15</inkml:trace>
  <inkml:trace contextRef="#ctx0" brushRef="#br0" timeOffset="-80935.32">19591 13567 0,'28'0'31,"0"0"-31,0 0 16,1 0-16,-1 28 0,0-28 15,1 28-15,-1-28 16,0 0-16</inkml:trace>
  <inkml:trace contextRef="#ctx0" brushRef="#br0" timeOffset="-80766.86">20213 13651 0,'28'0'16,"0"29"-1,0-29 1,1 0-16,-1 0 0,0 0 15,-28 28-15,28-28 0,1 0 16,-1 28-16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07:29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27280 1639 0,'0'-28'15,"-28"0"-15,28-1 16,0 1-16,0 0 15,-29 28 1,1 0 0,28 28-16,-28-28 0,28 28 15,-28 1-15,28-1 0,0 0 0,0 0 16,0 1-16,0 27 0,0-28 0,0 1 16,0-1-16,28 0 0,0 0 15,29-28-15,-29 29 0,0-29 0,0 0 16,1 0-16,-1 0 0,0-57 15,1 57-15,-1-28 0,0-29 16,-28 29-16,0 0 0,0 0 0,0-1 16,0 1-16,-28 0 0,28 0 15,-57 28-15,57-29 0,-28 29 0,0-28 16,-1 28-16,1-28 0</inkml:trace>
  <inkml:trace contextRef="#ctx0" brushRef="#br0" timeOffset="466.47">27336 2289 0,'0'-28'15,"-28"56"17,0 0-17,0 1-15,28 27 0,-57-28 0,29 29 16,0 0-16,-1 27 0,1-27 0,-29 28 16,29-1-16,0 30 0,-29-30 0,1 29 15,28 0-15,-29 0 0,29 1 0,-29-30 16,29 1-16,0 0 0,28-29 0,-29 1 15,29-1-15,0-27 0,0-1 0,0 0 16</inkml:trace>
  <inkml:trace contextRef="#ctx0" brushRef="#br0" timeOffset="833.98">26432 4268 0,'0'-29'0,"0"1"15,0 0-15,0 0 16,0-1-16,0 1 15,0 0-15,-28 28 16,-1 0 0,29 56-16,-28-56 0,0 57 15,-1-29-15,29 0 0,-28 1 0,28-1 16,0 0-16,-28 29 0,28-29 0,0 0 16,0 1-16,56-29 0,-27 0 15,-1 0-15,-28-29 16,28 29-16,-28-28 0,57 28 0,-57-57 15,0 29-15,0 0 0,0 0 0,0-1 16</inkml:trace>
  <inkml:trace contextRef="#ctx0" brushRef="#br0" timeOffset="1182.88">26347 4607 0,'0'-28'15,"0"56"16,0 0-31,0 0 16,0 1-16,-28 27 0,28 1 0,-29-1 16,29 29-16,-28 0 0,28-29 0,-28 29 15,0 0-15,-29 28 0,29-28 0,0 0 16,-1-1-16,-27 1 0,28 0 16,-1-29-16,1 29 0,0-28 0,28-1 15,0-27-15,0 27 0,0-28 16,0 1-16,28-29 15,-28-29-15</inkml:trace>
  <inkml:trace contextRef="#ctx0" brushRef="#br0" timeOffset="1547.59">25923 6020 0,'0'-28'16,"-28"28"0,28-28-16,-29 28 15,29 56 1,-28-56-1,28 28-15,0 1 0,-28-1 0,28 0 16,-28 0-16,28 1 0,0 27 0,0-28 16,-29 1-16,29-1 0,0 0 0,0 0 15,57 1-15,-29-29 16,0 0-16,-28-57 0,29 57 16,-29-28-16,28 0 0,-28-1 0,0 1 15,0 0-15,0 0 0,0-1 16,-57 1-16</inkml:trace>
  <inkml:trace contextRef="#ctx0" brushRef="#br0" timeOffset="1899.61">25838 6557 0,'-28'0'31,"28"57"-15,0-29-16,0 0 0,0 29 15,-28-29-15,-1 28 0,29 1 0,-28 28 16,0-29-16,0 1 0,-1 28 0,1-1 16,0-27-16,-1 28 0,1-1 0,0-27 15,0 28-15,28-29 0,-29 29 0,29-28 16,0-1-16,0-28 0,0 1 0,0-1 16,0 0-16,29-84 15</inkml:trace>
  <inkml:trace contextRef="#ctx0" brushRef="#br0" timeOffset="2300.03">25386 8168 0,'-57'0'15,"29"0"1,0 0 15,0 28-15,28 1-1,0-1-15,0 0 0,0 0 16,0 1-16,0-1 0,28 0 0,-28 0 16,28 1-16,-28-1 0,57 0 0,-29-28 15,0 0-15,0 0 0,1 0 16,-1 0-16,0 0 0,0-28 0,-28 0 16,29-29-16,-1 29 0,-28-29 0,28 29 15,-28-28-15,0-1 0,0 29 0,0 0 16,-56-29-16,-1 29 0</inkml:trace>
  <inkml:trace contextRef="#ctx0" brushRef="#br0" timeOffset="2649.04">25442 8846 0,'0'-28'0,"0"56"47,-28-28-47,28 57 0,-28-29 0,28 0 15,-28 29-15,-1 0 0,1-1 0,0 29 16,0 0-16,-1-1 0,1 1 0,0 0 16,-29 28-16,29 0 0,0 0 0,-29-28 15,29 28-15,0-28 0,-1 0 0,1-1 16,0 1-16,28-28 0,-29-1 0,29 1 16,-28-1-16,28-27 0,0-1 0</inkml:trace>
  <inkml:trace contextRef="#ctx0" brushRef="#br0" timeOffset="2965.71">24679 10684 0,'28'28'0,"-28"0"31,0 0-31,0 1 15,-28-29-15,28 28 0,0 0 0,0 0 16,-28 1-16,28-1 0,0 0 0,-28 29 16,28-29-16,0 29 0,0-29 15,-29 28-15,29 1 0,0-1 16,0 1-16,0-1 0,0-27 0,0 27 16,0-27-16,29-1 0,-1-28 15,0 0-15,-28-28 16,28 28-16,1-29 0,-1 29 0,-28-56 15,28 56-15,-28-29 0,0 1 0,0 0 16,0 0-16,0-1 0,0-27 0,0 28 16,0-1-16</inkml:trace>
  <inkml:trace contextRef="#ctx0" brushRef="#br0" timeOffset="4482.1">27336 2120 0,'0'-29'0,"0"1"15,0 0 1,-56 84 0,56-27-16,-28 27 15,-1 1-15,1-1 0,0 1 0,0 27 16,-1 1-16,-27 0 0,-1 28 0,29 0 15,-29 0-15,1 0 0,-1 0 0,1 0 16,-1-28-16,29 28 0,0-56 0,-1 28 16,1-29-16,28-28 0,0 1 0,0-1 15,28-28 1,-28-28-16,29-1 0,-29-27 0,56-1 16,-27 1-16,-1-1 0,0-28 15,0 29-15,29-29 0,-29 0 0,0 1 16,1 27-16,-29-28 0,28 29 0,0-1 15,0 1-15,1 27 0,-29-27 0,0 28 16,28-1-16,-28 1 0,28 0 0,-28 0 16,0-1-16,0 58 31,-28 27-31,28-28 0,-57 29 0,1 28 16,28-29-16,-29 29 0,1 0 0,27 0 15,-27-1-15,28 1 0,-1 0 0,1-29 16,0 29-16,28-56 0,-29 27 15,29-28-15,0 1 0,0-1 0,29-28 16,-29-57 0,56 29-16,-56 0 0,29-29 0,-1 29 15,28-57-15,-27 29 0,-1-1 0,0-28 16,0 29-16,1-29 0,-1 29 0,0-1 16,0 0-16,-28 29 0,0 0 0,29 0 15,-29-1-15,-57 58 16,29 27-1,0 1-15,-1-29 0,1 29 0,-28 27 16,27-27-16,-27 28 0,28-29 16,-1 1-16,1 27 0,0-27 0,-1 0 15,29-29-15,-28 0 0,28 29 0,0-29 16,57-28 0,-57-28-16,56-1 0,-27-27 0,27-1 15,1 1-15,-1-29 0,1 0 0,-29 0 16,28 29-16,1-29 0,-29 29 0,1-1 15,-29 29-15,28-1 0,-28 1 0,0 85 16,-28-29 0,28 0-16,-29 29 0,29-1 0,-28-27 15</inkml:trace>
  <inkml:trace contextRef="#ctx0" brushRef="#br0" timeOffset="5317.06">26206 5144 0,'28'-57'16,"-28"29"-16,0 0 0,28 0 0,-28-1 16,0 58-1,-28 27 1,28-28-16,-57 1 0,57 27 0,-28 1 16,0 27-16,0-27 15,28 28-15,-29-29 0,1 29 0,0 0 16,0 0-16,-1-1 0,1 1 0,0 0 0,-1 0 15,1 0-15,0-1 0,0-27 0,28 28 16,-29-29-16,29 1 0,0-1 0,-28-27 16,28-1-16,0 0 0,0 0 0,28-84 31,-28 28-31,29-29 0,-29 1 16,56-1-16,-28-28 0,1 0 0,-1 1 0,0-1 15,1 0-15,-1-28 0,28 28 16,-27 0-16,-1 1 0,0 27 0,-28 1 15,28-1-15,-28 0 0,29 29 0,-29 0 16,0 56 0,-29 0-16,29 29 0,-28-29 0,28 29 15,-56-1-15,56 29 0,-29-28 0,1 27 16,0-27-16,28 28 0,-28-29 0,-1 29 16,1-28-16,28-1 0,-28 1 0,28-1 15,0-28-15,0 1 0,0-1 16,28-85-16,-28 1 15,57 28-15,-57-29 0,28 1 0,0-29 16,0 0-16,1 29 0,-1-29 16,0 28-16,-28-28 0,28 29 0,1-1 15,-29 1-15,0-1 0,28 29 0,-28 0 16,-57 56 0,29 29-16,28-1 15,-56-28-15,27 29 0,1-1 0,0 29 16,0-28-16,28-1 0,-29 29 0,1-28 15,0-1-15,-1 29 0</inkml:trace>
  <inkml:trace contextRef="#ctx0" brushRef="#br0" timeOffset="6030.45">25697 7320 0,'28'-56'0,"-28"27"0,28-27 0,-28-1 16,29 29-16,-29-28 0,28 27 0,-28 1 15,0 0-15,0-1 0,0 1 0,0 0 16,0 0-16,0 84 31,-28 1-31,28-29 0,0 29 16,0-1-16,0 1 0,-29-1 15,29 1-15,-28 27 0,0-27 0,28-1 16,-28 29-16,-1-28 0,29-1 0,-28 29 16,0-28-16,28-29 0,-29 28 0,29-27 15,0-1-15,0 0 0,0 1 0,0-86 16,29 29 0,-29-29-16,56 29 0,-56-57 0,29 29 15,-1-29-15,0 0 0,-28 0 0,28 0 16,1 1-16,-29-1 0,28 28 0,-28 1 15,28-1-15,-28 29 0,0 0 0,0-1 16,0 86 0,-28-57-16,28 28 15,-28 1-15,28 27 0,-29-28 0,29 1 16,-28 27-16,28-28 0,-28 29 0,28-29 16,0 0-16,0 1 0,-28-1 0,28 0 15,0 0-15,28-56 16,0-57-1,-28 57-15,57-28 0,-29 27 16,0-27-16,0-1 0,-28 1 0,29-1 16,-29 29-16,0 0 0,28-1 0,-28 1 15,0 56 1,-57-28-16,57 57 0,-28-29 16,28 29-16,-28-29 0,28 29 0,-57-1 15,29 1-15,28-29 0</inkml:trace>
  <inkml:trace contextRef="#ctx0" brushRef="#br0" timeOffset="6566.32">25980 6161 0,'-29'0'0,"1"0"15,28-28 1,0 0-1,0 0-15,-28 28 0,28-29 16,-29 29 0,1 0-16,28-28 0,-28 28 15,0 0-15,-1 0 16,29-28-16,-28 28 0,0 0 16,0 0-16,-1 28 15,1-28-15,28 57 16,-28-1-16,28-28 0,-29 29 0,29-1 15,0 1-15,0-1 0,0 1 0,0 0 16,29-29-16,-29 0 0,56 0 0,-27 1 16,-1-29-16,28 0 0,-27 0 0,27 0 15,-28 0-15,1-29 0,27 29 16,-27-28-16,-1 0 0,0 0 0,0-1 16,-28-27-16,29 27 0,-29 1 0,0 0 15,0 0-15,0-1 0,0 1 0,0 0 16,-29 0-16,29-1 0,-28 1 0,28 0 15,-56 28-15,27-28 0,1 28 0,0 0 16</inkml:trace>
  <inkml:trace contextRef="#ctx0" brushRef="#br0" timeOffset="8298.35">25216 9355 0,'29'0'0,"-29"-28"0,0 0 0,28 28 15,-28-29-15,28 29 0,-28-28 16,0 0 15,0 0-15,0-1-16,0 1 16,28 0-16,-28 56 31,-28 0-16,28 1-15,0-1 16,-28 0-16,28 0 0,-28 1 0,28-1 16,-29 0-16,29 0 0,-28 1 0,28 27 0,-28-27 15,28-1-15,-29 28 0,29 1 16,0-29-16,-28 29 0,28-1 0,0 1 16,-28-29-16,28 28 0,0 1 0,-28 0 15,28-29-15,-29 28 0,29 1 0,-28-29 16,28 29-16,-28-29 0,28 0 0,0 0 15,-28 1-15,28-1 16,28-85 0,-28 29-1,28 0-15,-28 0 0,0-1 0,28 1 16,-28 0-16,29-29 0,-1 29 0,-28 0 16,28 0-16,-28-29 0,28 29 0,-28-29 15,29 29-15,-1-29 0,-28 1 0,28 28 16,1-29-16,-29 29 0,28-29 0,-28 29 15,28-28-15,-28 27 0,28 1 0,-28 0 16,0-1-16,0 58 31,-28-1-31,28 0 0,0 1 16,-28 27-16,28-28 0,-28 29 16,-1-1-16,1 1 0,28-1 0,-28 1 15,-1 28-15,1-29 0,28-27 0,-28 27 16,0 1-16,28-29 0,-29 0 0,29 0 15,0 1-15,-28-1 0,28-56 32,0-1-32,0 1 0,28-28 0,-28 27 15,0-27-15,57-1 0,-57-28 16,28 29-16,0-29 0,-28 0 0,29 1 16,-1-29-16,0 28 0,1 0 0,-1 0 0,0 0 15,0 1-15,1 27 0,-29 29 0,28-1 16,-28 1-16,0 0 0,0 56 15,-28-28-15,28 57 16,-29-1-16,29-27 0,-28 27 0,28 29 16,-28-29-16,0 29 0,-1 0 0,29 0 15,-28 0-15,0-1 0,-1 1 16,1 0-16,0-29 0,0 29 0,28-28 16,-29-1-16,1-27 0,28-1 0,-28 0 15,28 0-15,0-84 16,56 28-16,-56-29 15,29 29-15,-29-57 0,28 28 0,0-27 16,0-1-16,1 0 0,-1 0 0,-28 1 16,28-30-16,1 58 0,-1-29 0,0 29 15,-28-1-15,28 29 0,-28 0 0,29 28 16,-29 28 0,0 0-1,-29 0-15,29 1 0,-28 27 16,28 1-16,-28-1 0,28-28 0,-28 57 15,-1-28-15,29-1 0,-28 1 0,28-1 16,-28 1-16,-1-1 0,29 1 0,-28-1 16,28-27-16,-28-1 0,28 0 0,0-56 15,0 0 1,28-29-16,-28 1 0,57-1 0,-29-28 16,0 1-16,1-1 0,-1-28 0,0 28 15,0 0-15,1 0 0,-1 1 16,-28 27-16,28 0 0,-28 1 0,28 28 15,-28-1-15,0 1 0,0 0 0,0 84 32,0-27-32,0-1 0,0 28 0,-28 1 15,28 0-15,0-1 0,-28 29 0,0-29 16,28 29-16,-29 0 0,1-28 0,0 27 16,0 1-16,28-28 0,-29 27 0,1-27 15,28-1-15,-28 1 0,28-29 0,-29 29 16,29-29-16,0 0 0</inkml:trace>
  <inkml:trace contextRef="#ctx0" brushRef="#br0" timeOffset="9849.28">26686 4748 0,'0'28'156,"29"-28"-156,-29 29 0,28-1 16,-28 0-16,28 0 0,-28 1 16,28 27-16,-28-27 0,29 27 0,-29 1 15,28-1-15,0 1 0,0-1 0,-28 1 16,57-1-16,-29 1 0,0-1 0,1 1 15,-1-1-15,0-27 0,1 27 0,27-28 16,-28 1-16,1-1 0,-1 0 0,0-28 16,0 28-16</inkml:trace>
  <inkml:trace contextRef="#ctx0" brushRef="#br0" timeOffset="10716.38">27563 6218 0,'0'-28'16,"-29"28"46,29 28-46,-28-28-16,0 28 0,0 29 16,28-29-16,0 0 0,-29 0 15,29 1-15,0-1 0,0 0 0,0 1 16,57-29-16,-57 28 0,28-28 16,0 0-16,1 0 0,-1 0 0,0 0 15,0-28-15,1 28 0,-1-57 16,28 29-16,-27-1 0,-1 1 0,0 0 15,-28 0-15,0-1 0,0 1 16,0 0-16,-28 0 16,0-1-16,-1 29 15</inkml:trace>
  <inkml:trace contextRef="#ctx0" brushRef="#br0" timeOffset="15000.11">27845 6472 0,'0'29'31,"29"-29"-31,-1 28 16,0-28-16,29 28 15,-57 0-15,28 1 0,-28-1 16,28 0-16,0 0 0,1 1 0,-1 27 16,0 1-16,1-1 0,27 1 0,-28-1 15,29 29-15,-1-28 0,-27 27 16,27-27-16,1-1 0,-1 1 0,1-1 15,-1 1-15,1 0 0,-29-1 0,29-28 16,-29 29-16,29-29 0,-29 0 0,-28 1 16,28-1-16,0-28 0,1 28 0,-29 0 15,28-28-15,-28 29 16</inkml:trace>
  <inkml:trace contextRef="#ctx0" brushRef="#br0" timeOffset="15398.28">28976 7885 0,'-28'0'16,"0"-28"-16,-1 28 16,1 0-1,28-28-15,-28 28 0,-1 56 32,29-27-32,0-1 15,-28 0-15,28 29 0,0-29 0,0 0 16,0 1-16,0-1 0,0 28 0,0-27 15,0-1-15,28 0 0,-28 0 0,29-28 16,-29 29-16,56-29 16,-56-29-16,29 29 0,-29-56 15,28 28-15,-28-29 0,28 29 0,-28 0 16,0-29-16,0 1 0,0 27 0,-28 1 16,28-29-16,-57 29 0,29 28 0</inkml:trace>
  <inkml:trace contextRef="#ctx0" brushRef="#br0" timeOffset="15779.78">29174 8140 0,'0'-28'0,"0"-1"15,-28 1-15,28 56 32,0 1-17,28-1-15,-28 0 0,28 29 16,0-29-16,1 28 0,-1-27 0,0 27 15,1 1-15,27-1 0,-28 1 0,29-1 16,-29 1-16,29-1 0,-29 1 0,0-1 16,29 1-16,-29-29 0,0 29 0,1-29 15,-1 0-15,0 1 0,0-1 0,1 0 16,-1 0-16,0-28 16,1 29-16,-1-29 15</inkml:trace>
  <inkml:trace contextRef="#ctx0" brushRef="#br0" timeOffset="16129.91">30135 9044 0,'0'-28'0,"-28"28"16,28 28 31,0 1-31,0 27-16,0 1 15,0-29-15,0 0 0,0 29 0,0-29 16,0 0-16,28 29 0,-28-29 0,28 29 15,-28-29-15,29 0 0,-29 0 0,28-28 16,0 29-16,0-29 0,1 0 16,-1-57-16,-28 29 15,28-29-15,-28 29 0,0-29 16,0 29-16,0-28 0,-28-1 0</inkml:trace>
  <inkml:trace contextRef="#ctx0" brushRef="#br0" timeOffset="17313.27">27817 6472 0,'0'-28'0,"0"0"0,-28 28 16,28-29-16,0 1 15,0 56 17,28-28-17,-28 57-15,57-29 0,-29 1 0,0-1 16,29 28-16,-29-27 0,28 27 0,-27 1 16,27-1-16,1 1 0,-29-1 0,29-28 15,-29 29-15,0 0 0,29-1 0,-29-28 16,0 29-16,0-29 0,-28 0 0,29 1 15,-29-1-15,28-28 0,-28 28 0,0 0 16,28-28-16,-28-28 31,-56-28-31,56 27 0,-29 1 16,1 0-16,0 0 0,0-1 16,-29 1-16,29-28 0,-29 27 0,29 1 15,-28-29-15,27 29 0,1 0 0,-29 0 16,29-29-16,0 29 0,0 0 0,-1-1 15,1 29-15,28-28 0,-28 28 0,28-28 16,0 84 0,28-27-1,-28 27-15,57-28 0,-29 29 0,0 28 16,29-29-16,-29 1 0,29-1 0,-29 29 16,28-28-16,-27-29 0,-1 28 0,0-27 15,0 27-15,1-28 0,-1 1 0,0-29 16,-28 28-16,28 0 0,1-28 15,-29-28 1,0-29-16,-57 29 16,57 0-16,-28 0 0,0-29 0,-1 1 15,1 27-15,-28-27 0,27-1 0,-27 1 16,28-1-16,-29 1 0,29-1 0,-29 1 16,29 27-16,0-27 0,-1 28 0,1-1 15,0 29-15,28-28 0,-28 28 16,28 28-1,56 29 1,-56-29-16,28 0 0,1 29 16,-1-29-16,0 29 0,0-1 0,1 1 15,-1-29-15,0 29 0,1-29 0,-1 28 16,0-27-16,-28-1 0,28 0 0,1 0 16,-29 1-16,28-29 0,-28 28 0,28-28 15,-28-28 1,0-29-1,-28 29-15,28 0 0,-28-29 0,28 29 16,-57 0-16,29-29 0,0 1 16,-1 27-16,1-27 0,0 27 0,-1-27 15,1 28-15,0-1 0,0 1 0,-1 0 16,29 84 0,29-56-1,-29 57-15,56-29 0,-28 0 0,29 29 16,-29-29-16,29 29 0,-1-29 0,-27 29 15,27-29-15,-28 0 0,1 0 0</inkml:trace>
  <inkml:trace contextRef="#ctx0" brushRef="#br0" timeOffset="18297.41">29485 8366 0,'-28'-28'16,"28"-1"-16,-29 1 16,29 0-16,-28 28 0,0-28 0,0-1 15,28 1-15,-29 0 0,1 0 16,0-1-16,-1 1 0,1 0 15,0 0-15,0 28 16,28 28 15,28 0-15,-28 29-16,28-29 0,0 28 0,1 1 16,27 28-16,-27-29 0,27 29 0,-28-28 15,29 27-15,-29-27 0,29-1 0,-29 1 16,0-1-16,1-27 0,-1 27 0,-28-28 15,28 1-15,0-1 0,-28 0 16,29-28-16,-29 29 0,28-29 0,0 0 16,-28-29-1,0 1-15,0 0 0,0-1 16,-28-27-16,28 28 0,-28-1 0,28 1 16,-57-28-16,29 27 0,0-27 0,-1 28 15,-27-29-15,27 1 0,1-1 0,-28 0 16,-1 1-16,29-29 0,0 29 15,-1-1-15,-27 1 0,56 27 0,-29-27 16,1 28-16,0-1 0,28 86 31,0-29-31,28 29 0,-28-29 16,57 28-16,-29 1 0,0-1 0,1 29 16,-1-28-16,0-1 0,29 1 0,-29-1 15,0 1-15,0-29 0,29 29 0,-29-29 16,1 28-16,-1-27 0,0-1 0,0 0 15,-28 0-15,29-28 0,-29 29 0,28-29 16,-28 28-16,0-56 16,0-1-1,0 1-15,-28 0 0,28-29 16,-29 29-16,1-28 0,0 27 0,0-27 16,-1-1-16,1 1 0,0-1 0,-1 29 15,1-29-15,0 1 0,0 28 0,-1-1 16,29 1-16,-28 0 0,28 56 31,0 0-31,28 29 16,-28-29-16,57 29 0,-57-1 0,28 1 15,0-1-15,1 1 0,-1-1 0,0 1 16,1-1-16,-1-27 0,0 27 0,0-28 16,1 1-16,-29-1 0,28 0 0,0-28 15,-28 29-15,28-29 0,-28 28 16</inkml:trace>
  <inkml:trace contextRef="#ctx0" brushRef="#br0" timeOffset="19414.06">28750 8309 0,'-28'29'62,"28"-1"-46,-29-28-16,29 28 0,0 0 0,-28 1 15,0-1-15,0 0 0,28 29 0,-29-29 16,1 29-16,0 27 0,-29-27 16,29 28-16,0-29 0,-1 29 0,1 0 15,0 0-15,0-1 0,-1-27 0,29-1 16,-28 1-16,28 0 0,0-29 0,0 0 16,0 0-16,0 1 0</inkml:trace>
  <inkml:trace contextRef="#ctx0" brushRef="#br0" timeOffset="19881.13">28269 9638 0,'-28'0'15,"28"-28"-15,0-1 0,0 1 16,0 0-1,-28 28 17,0 0-17,28 28 1,-29 0-16,29 1 0,0-1 16,0 0-16,0 29 0,-28-29 0,28 0 15,0 0-15,0 29 0,0-29 0,57 0 16,-57 1-16,28-1 0,0 0 0,0-28 15,1 29-15,-1-29 0,0 0 0,0 0 16,1 0-16,-1 0 0,0-57 0,0 29 16,1-1-16,-1 1 0,-28-28 0,28-1 15,-28 1-15,0-1 0,0 29 0,0-29 16,-28 1-16,28 28 0,-85-1 0,57 1 16</inkml:trace>
  <inkml:trace contextRef="#ctx0" brushRef="#br0" timeOffset="23798.87">25640 8762 0,'0'56'16,"0"1"-16,0-29 15,0 28-15,57 1 0,-57 0 0,28-1 16,0 57-16,1-28 0,27 28 0,-28 0 16,1 0-16,27 0 0,-27 28 0,27-27 15,1 27-15,-1-28 0,-28 0 0,29 0 16,-1 0-16,1 0 0,0-28 0,-29 0 16,28-29-16,1 29 0,-29-28 0,0-29 15,29 28-15,-29-27 0,1-1 0,-29 0 16,28-28-16,-28 28 0</inkml:trace>
  <inkml:trace contextRef="#ctx0" brushRef="#br0" timeOffset="24214.15">26601 10966 0,'0'-28'0,"0"0"16,-28 28-1,0 0-15,0 0 16,-1 0-16,1 28 16,0 0-16,28 1 0,-28-1 15,28 0-15,0 29 0,0-29 0,0 0 16,0 29-16,0-1 0,56-28 0,-56 29 16,28-29-16,29 0 0,-29 1 0,0-1 15,29-28-15,-29 0 0,1 0 16,-1 0-16,0-28 0,0-1 0,1-27 15,-29 28-15,0-29 0,28 1 0,-28-1 16,0 1-16,0-1 0,-57 1 0,57-1 16,-28 0-16,0 1 0,0 28 0</inkml:trace>
  <inkml:trace contextRef="#ctx0" brushRef="#br0" timeOffset="34114.14">27139 932 0,'0'-28'0,"0"56"94,0 1-94,-57-1 0,57 29 16,-28-1-16,28 1 0,-57 27 0,29 1 15,0 0-15,-1 0 0,1 28 0,0 0 16,0-28-16,-29 28 0,29 0 0,0 0 15,-1-28-15,29 28 0,-28-29 0,0-27 16,-1 28-16,29-29 0,0-27 0,0-1 16,0 0-16,0 0 0,0 1 0,29-29 15</inkml:trace>
  <inkml:trace contextRef="#ctx0" brushRef="#br0" timeOffset="34811.66">27054 932 0,'-29'-28'0,"29"0"16,-28 0-16,28-1 0,0 1 15,0 0-15,0 0 0,0-1 16,0 1-16,0 0 15,0 0 1,28 28-16,-28-29 16,29 29-16,-1 0 15,-28-28-15,28 28 0,1 0 16,-1 0-16,-28-28 16,28 28-16,0 0 0,1 0 0,-1 0 15,28-28-15,-27 28 0,-1 0 0,0 0 16,29 0-16,-29-29 0,0 29 0,1 0 15,-1 0-15,0 0 0,0 0 0,1 0 16,-1 0-16,0 0 0,0 0 16,1 0-16,-1 0 15,0 29-15,1-29 16,-1 28 0,0 0-16,0-28 15,1 28-15,-1-28 0,0 29 16,0-29-16,1 0 15,-1 0-15,0 28 0,1-28 16,-1 0 0,-28 28 46,0 0-46,-28 1-16,28-1 0,0 0 15,-29 0-15,29 29 0,-28-29 0,0 29 16,28-29-16,-29 29 0,1-1 0,0 1 16,0 27-16,28-27 0,-29-1 0,1 1 15,0 28-15,0-29 0,28 29 0,-29-28 16,29-1-16,-28 1 0,28-1 0,0 1 16,-28-1-16,28-27 0,0 27 15,0-28-15,-29 1 0,29 27 0,0-28 16,-28 1-16,28-1 0,-28 0 0,28 0 15,-28 1-15</inkml:trace>
  <inkml:trace contextRef="#ctx0" brushRef="#br0" timeOffset="35063.36">26771 2289 0,'-56'0'0,"27"28"0,1-28 16,0 0-16,28 29 0,-29-29 0,1 0 16,85 0-1,-29 0-15,29 0 16,-29 0-16,28 0 0,1 0 0,-1 0 16,1 0-16,-1 28 0,1-28 0,0 28 15,-29-28-15,57 28 0,-57-28 0,28 29 16,1-29-16,0 28 0,-1 0 0,1-28 15,-29 29-15,28-1 0,-27-28 0,-1 28 16</inkml:trace>
  <inkml:trace contextRef="#ctx0" brushRef="#br0" timeOffset="35913.21">27195 5540 0,'0'-29'0,"0"1"0,0 0 16,0-1-16,0 58 31,0-1-16,0 0-15,0 1 0,0-1 0,0 28 16,0-27-16,0 27 0,0 1 0,0-1 16,0 1-16,-28-1 0,28 1 0,0 28 15,-28-29-15,28 29 0,-29-29 16,29 29-16,-28-28 0,28 28 0,-28-29 16,28-28-16,0 29 0,0-29 0,0 29 15,-29-57-15,29 28 0</inkml:trace>
  <inkml:trace contextRef="#ctx0" brushRef="#br0" timeOffset="36314.22">27421 5257 0,'0'-28'0,"0"-1"0,0 1 0,-28 28 16,28-28-16,-28 28 15,84 0 1,-56 28 0,29-28-16,-1 0 0,0 0 0,29 28 15,-29-28-15,0 0 0,29 29 0,-29-29 16,28 0-16,-27 0 0,27 28 0,-27-28 16,27 28-16,1-28 0,-29 0 0,28 28 15,1-28-15,0 29 0,-1-29 0,1 0 16,-1 28-16,1-28 0,-29 0 15,0 0-15,0 28 0,1-28 0,-1 0 16,0 28-16,-28 1 16,0-1-16,0 0 15,0 1-15,0-1 0,0 28 0,-28 1 16,28-29-16,-28 57 0,28-29 0,-29 1 16,29 28-16,-56-29 0,56 29 0,-28 0 15,28 0-15,-29-1 0,1 1 0,0-28 16,28 28-16,-28-1 0,-1-27 0,1 28 15,0-29-15</inkml:trace>
  <inkml:trace contextRef="#ctx0" brushRef="#br0" timeOffset="36530.78">27308 6981 0,'-28'-28'0,"0"28"16,28-29-16,28 29 16,57 0-16,-29 0 15,1-28-15,-1 28 0,29 0 0,-28 0 16,27 0-16,1 57 0,0-57 0,0 28 16,0 0-16,0 1 0,-29-1 0,1 0 15,27 29-15</inkml:trace>
  <inkml:trace contextRef="#ctx0" brushRef="#br0" timeOffset="37829.54">27874 9016 0,'0'-28'15,"28"28"110,-28 28 63,0 0-188,0 1 0,-28-1 16,28 0-16,0 29 0,0-29 0,-29 28 15,29 1-15,0-1 0,0 29 0,-28-28 16,28 28-16,0-1 0,-28-27 0,28 28 15,0-1-15,-29-27 0,29 0 0,0-1 16,0 1-16,0-29 0</inkml:trace>
  <inkml:trace contextRef="#ctx0" brushRef="#br0" timeOffset="38311.46">28241 8762 0,'0'-29'0,"-56"1"0,27 28 15,29-28-15,-28 28 0,0 0 16,-1 0-1,86 0 17,-29 0-17,1 0-15,27 0 0,-28 0 16,1 0-16,-1 0 0,28 0 16,-27 0-16,27 0 0,-28 28 0,29-28 15,-29 28-15,29-28 0,-1 0 0,-27 0 16,27 29-16,-28-29 0,1 28 0,-1-28 15,0 28-15,1-28 0,-1 0 16,0 0-16,-28 28 0,28-28 16,-28 29-16,0-1 15,29 0-15,-29 0 0,0 1 0,0-1 16,0 29-16,0-1 0,0 1 0,0-1 16,0 29-16,0-29 0,0 29 15,0 0-15,0 0 0,-29 0 0,29-1 16,0 1-16,-28 0 0,28 0 0,-28-29 15,28 29-15,0-28 0</inkml:trace>
  <inkml:trace contextRef="#ctx0" brushRef="#br0" timeOffset="38529.69">27874 10288 0,'56'0'16,"-28"0"-1,1 0-15,27 0 0,1 28 16,-1-28-16,1 28 0,-1-28 16,1 29-16,28-29 0,-29 28 0,1 0 15,-1-28-15,-27 28 0</inkml:trace>
  <inkml:trace contextRef="#ctx0" brushRef="#br0" timeOffset="39214.47">26319 10486 0,'-29'0'0,"29"-29"0,-28 29 15,0 0 1,0 0-1,28 29 1,-29-29 0,29 28 109,-28-28-125,28 28 0,0 1 15,-28-1-15,28 28 0,0-27 0,-28 27 16,28 1-16,0 27 0,-29-27 0,29 28 16,0-29-16,-28 29 0,28 0 15,0 0-15,-28-1 0,28 1 0,0 0 16,0-28-16,0-1 0,0 1 0,0-1 15,0-28-15,0 1 0,28-1 0,0-28 16</inkml:trace>
  <inkml:trace contextRef="#ctx0" brushRef="#br0" timeOffset="39649.42">26234 10316 0,'0'-28'15,"0"0"-15,-57 28 0,57-29 16,-28 29-16,85 29 62,-29-29-62,0 0 0,0 0 16,29 28-16,-29-28 0,29 28 0,-29-28 16,29 0-16,-1 0 0,1 0 0,28 0 15,-29 0-15,29 0 0,-29 0 0,29 0 16,-28 0-16,-1 0 0,1-28 0,-1 28 16,-27 0-16,-1 0 0,0 0 15,0 0-15,1 0 16,-29 28-1,0 0 1,0 1-16,0 27 0,-29-28 0,29 29 16,0-29-16,0 29 0,0-1 0,-28 1 15,28-1-15,-28 29 0,28-28 0,0 28 16,0-1-16,-28-27 0,28 28 0,0-1 16,-29-27-16,29 28 0,0-29 0,-28 1 15,28-1-15</inkml:trace>
  <inkml:trace contextRef="#ctx0" brushRef="#br0" timeOffset="39861.85">26319 11842 0,'-29'0'0,"1"0"16,0 0-16,0 0 15,28 29-15,56-29 16,-28 0-16,29 28 0,0-28 0,-1 28 16,29-28-16,0 28 0,0-28 15,-1 29-15,-27-1 0,28-28 0,-1 0 16,-27 28-16</inkml:trace>
  <inkml:trace contextRef="#ctx0" brushRef="#br0" timeOffset="48596.75">26658 12916 0,'-28'-28'0,"-1"0"0,1 28 15,28-28-15,-28 28 0,28-29 16,-28 29-16,28-28 0,-29 28 16,29-28-16,-28 28 0,28-28 15,-28 28-15,0 0 16,-1 0-16,1 56 15,0-56-15,28 28 0,-29 1 0,1-1 16,28 28-16,-28-27 0,0 27 0,28-27 16,0 27-16,-29 1 0,29-1 0,0-28 15,0 29-15,0-29 0,0 29 0,57-29 16,-57 0-16,28 0 0,0 1 0,1-29 16,-1 0-16,0 0 0,1 0 0,-1 0 15,0-29-15,29 1 0,-29 0 0,-28-29 16,28 29-16,0 0 0,1-29 15,-29 1-15,0 28 0,28-29 0,-28 1 16,0 27-16,0 1 0,0-29 0,-28 29 16,28 0-16,-57 0 0,29 28 0,0-29 15</inkml:trace>
  <inkml:trace contextRef="#ctx0" brushRef="#br0" timeOffset="49428.98">27365 12549 0,'-29'-28'16,"29"0"-16,-28-1 15,28 1-15,-28 28 16,0-28-16,-1 28 16,1 56-16,0-27 15,0-1-15,28 28 0,-29-27 0,29 27 16,-28 1-16,28-1 0,-28 1 0,28-1 16,0 29-16,-29-28 0,29-1 0,0 1 15,0-1-15,57 1 0,-57-1 16,28 1-16,1-1 0,-1-28 0</inkml:trace>
  <inkml:trace contextRef="#ctx0" brushRef="#br0" timeOffset="49965.23">27704 12945 0,'-28'0'15,"28"-29"-15,0 58 32,0 27-17,0-27-15,0-1 0,0 0 16,0 0-16,0 1 0,0-1 0,0 28 16,0-27-16,0-1 0,0 0 15,0 29-15,0-29 0,0 0 0,0 0 16,0 1-16,0-1 0,0 0 15,28-56 1,-28-29 0,28 29-16,-28-28 0,28 27 0,-28-27 15,29-1-15,-29 29 0,28-28 0,-28 27 16,28-27-16,-28 28 0,29-1 0,-1 1 16,0 28-16,0 0 15,-28 28 1,29 29-16,-29-29 15,0 0-15,0 1 0,0-1 0,0 0 16,28 29-16,-28-29 0,0 0 0,0 0 16,0 29-16,0-29 0</inkml:trace>
  <inkml:trace contextRef="#ctx0" brushRef="#br0" timeOffset="50430.49">28806 12295 0,'0'-29'15,"0"1"-15,0 0 16,0 84 0,0-27-16,-28-1 15,28 28-15,0 1 0,0 0 0,0-1 16,0 29-16,0-29 0,0 29 0,-28 0 16,28 0-16,0 0 0,0-1 0,-28 29 15,28-28-15,-29 0 0,29 0 0,0-29 16,0 29-16,-28 0 0</inkml:trace>
  <inkml:trace contextRef="#ctx0" brushRef="#br0" timeOffset="50779.25">29033 13086 0,'-29'0'16,"29"28"0,-28-28-16,28 29 15,-28-29-15,28 28 0,0 0 16,-28 0-16,-1 1 16,29-1-16,0 28 0,-28-27 0,28-1 15,-28 28-15,28-27 0,0-1 0,0 29 16,0-29-16,0 0 0,28 0 0,-28 1 15,57-29-15,-29 28 0,0-28 0,29 0 16,-29 0-16,0-28 0,0 28 0,1-57 16,-1 29-16,0-29 0,0 29 0,-28 0 15,29-29-15,-29 29 0,0 0 0,0-29 16,0 29-16,-29 0 0,29-1 16,-56 29-16,28 0 0,-1 0 15,1 0-15,-28 0 0</inkml:trace>
  <inkml:trace contextRef="#ctx0" brushRef="#br0" timeOffset="51346.02">29598 13340 0,'0'-28'0,"0"0"15,0 0 1,-28 28 0,28-29-1,-29 29-15,1 0 0,0 0 16,28-28-16,-28 28 0,-1 0 0,1 0 15,0 57-15,0-29 16,28 0-16,-29 0 0,29 1 0,-28-1 16,28 0-16,0 0 0,0 1 15,0-1-15,28 0 0,1-28 16,-29 29-16,56-29 0,-28 0 16,1 0-16,-1-57 0,0 29 15,0 28-15,-28-29 0,29 29 16,-1 0-16,-28-28 15,28 28-15,1 28 16,-29 29 0,0-29-16,0 1 0,0 27 15,0-28-15,0 29 0,0-1 0,0 1 16,0 28-16,0-29 0,0 29 0,-29-28 16,29 27-16,0 1 0,-28 0 0,28-29 15,-28 29-15,28-28 0,-29-1 0,29 1 16,-28-1-16,28-27 0,0-1 0,0 0 15,-28 0-15,0-28 16,28-56-16,-29 28 0,29-29 16,-28 1-16</inkml:trace>
  <inkml:trace contextRef="#ctx0" brushRef="#br0" timeOffset="51931.18">30276 13001 0,'29'0'16,"-29"29"-1,0-1 1,0 0-16,0 0 0,0 29 0,0-29 15,0 0-15,0 29 0,0-29 0,0 0 16,0 29-16,0-29 0,0 29 0,0-29 16,0 29-16,0-1 0,0-28 0,-29 1 15,29-1-15,0 0 0,0 0 0,0-56 32,0 0-32,29 0 0,-29-29 0,28 1 15,-28-1-15,28 29 0,1-29 16,-29 1-16,28 27 0,0-27 0,0 28 15,-28-1-15,29 1 0,-29 85 32,28-57-32,-28 28 0,0 0 15,28 0-15,0 1 0,1-1 16,-1 0-16,0 0 16,1 1-16,-1-1 0,0 0 15,-28 1-15,28-29 0,-28 28 0,29 0 16,-29 0-16,0 1 0</inkml:trace>
  <inkml:trace contextRef="#ctx0" brushRef="#br0" timeOffset="52245.76">30814 11927 0,'28'57'31,"0"-29"-31,-28 0 0,28 29 16,1-29-16,-1 0 0,-28 29 0,28-1 15,0 1-15,1-1 0,-29 1 0,28 0 16,0 27-16,-28-27 0,29 28 0,-29-1 0,0 1 15,0 0-15,0 28 0,0-28 16,0 0-16,0-1 0,-29 1 0,29 0 16,-56 0-16,56-29 0,-29 29 0,1 0 15,0 0-15,28-29 0,-28 1 0,28-1 16,-29-27-16,1-1 0</inkml:trace>
  <inkml:trace contextRef="#ctx0" brushRef="#br0" timeOffset="52413.9">31294 13793 0,'0'28'0,"28"-28"16,-28 28-16,29-28 15</inkml:trace>
  <inkml:trace contextRef="#ctx0" brushRef="#br0" timeOffset="64928.39">28439 1667 0,'0'-28'15,"28"28"-15,-28-28 16,28 28-16,1 0 16,-29-28-16,0 56 109,0 28-109,-29-56 16,29 29-16,0-1 0,-28 28 0,28-27 15,0-1-15,0 0 0,-28 0 0,28 1 16,-28 27-16,28-27 0,0-1 0,-29 0 16,29 0-16,0 1 0,0-1 15,-28-28-15,28 28 16,0 0-1,0-56 17,0-28-17,28 27-15,-28 1 16,29-28-16,-29 27 0,28 1 0,-28 0 16,28-1-16,-28 1 0,28 0 0,1 0 15,-29-1-15,0 1 0,28 28 0,-28-28 16,0 0-16,28 28 0,-28-29 0,0 58 62,0-1-62,0 0 16,0 0-16,0 29 0,-28-29 16,28 0-16,0 29 0,-28-29 0,28 1 15,0 27-15,-29-28 0,29 1 0,0-1 16,-28 0-16,28 0 0,0 1 0,0-1 15,-28-28-15,28 28 0,0 0 16,0-56 31,0 0-47,0 0 0,28-1 16,-28 1-16,0 0 0,0 0 0,28-1 15,-28 1-15,29 0 0,-29 0 16,0-1-1,0 58 48,0-1-47,-29-28-1,29 28-15,-28-28 16</inkml:trace>
  <inkml:trace contextRef="#ctx0" brushRef="#br0" timeOffset="65393.57">28665 1809 0</inkml:trace>
  <inkml:trace contextRef="#ctx0" brushRef="#br0" timeOffset="65943">28609 1809 0,'0'-29'16,"0"1"46,-29 28 1,29 28-63,-28-28 0,28 57 16,-28-57-1,28 28-15,0 0 0,-29-28 0,29 29 16,-28-1-16,28 0 0,-28 1 15,28 27-15,0-28 0,0 1 0,-28-1 16,28 0-16,0 0 0,0 1 0,0 27 16,0-28-16,0 1 0,0-1 15,28-28-15,-28 28 0,28-28 0,-28 28 16,28-28-16,29 0 0,-29 0 16,1-28-16,-1 28 0,0-28 15,0 0-15,1-1 0,-1 1 0,0 0 16,-28 0-16,28-1 0,1 1 15,-29 0-15,28 0 0,-28-1 0,28 1 16,-28 0-16,29 0 0,-29-1 0,28 1 16,-28 0-16,0-1 0,28 1 0,-28 0 15,0 0-15,0-1 0,-28 1 16,28 0-16,-57 28 0,57-28 16,-28 28-16,0-29 0,-1 29 0,1 0 15,0 0-15,0 0 0,-1 0 0,1 0 16,0 29-16,0-29 0,-1 0 0,29 28 15,-28-28-15,28 28 0,-28-28 0,28 28 16</inkml:trace>
  <inkml:trace contextRef="#ctx0" brushRef="#br0" timeOffset="67561.45">29061 5568 0,'0'-28'15,"-28"28"-15,-1-29 31,1 29-31,0 0 16,0 0 0,-1 0-1,29 29-15,-28-29 0,28 28 0,-28-28 16,28 56-16,-29-56 0,29 29 0,-28-1 16,28 0-16,-28 0 0,0 1 0,28-1 15,-29 0-15,29 0 0,0 1 0,-28-1 16,28 0-16,0 1 0,0-1 0,0 0 15,0 0-15,57 1 0,-57-1 0,28 0 16,28 0-16,-27-28 16,-1 0-16,0 0 0,1-28 0,-1 28 15,0-56-15,29 27 0,-57 1 0,28-28 16,0 27-16,0-27 0,-28 27 0,0-27 16,29 28-16,-29-29 0,0 29 15,0 0-15,0-1 0,-57 1 0,29 0 16,0 28-16,-1 0 0,1-28 15</inkml:trace>
  <inkml:trace contextRef="#ctx0" brushRef="#br0" timeOffset="69145.69">29655 9836 0,'0'-29'15,"28"29"-15,-28 29 63,0 27-48,0-28 1,-28 1-16,28-1 0,0 0 0,0 1 16,0 27-16,0-28 0,-29 29 0,29-1 15,0-27-15,-28 27 0,28-28 0,0 29 16,0-1-16,0-27 0,-28 27 0,28-27 15,0 27-15,0-28 0,0 1 0,0-1 16,0 0-16,0 0 16,0-56-1,0-28-15,0 27 16,28 1-16,-28-28 0,0 27 0,28-27 16,-28 27-16,0-27 0,0 28 0,0-29 15,0 29-15,29-29 0,-29 29 0,0 0 16,0 0-16,0-1 0,0 1 15,0 0-15,0 0 16,-29 28-16,29 28 31,0 0-15,0 0-16,0 1 16,0-1-16,0 0 0,0 0 15,0 1-15,-28-1 0,28 0 0,0 0 16,0 1-16,0-1 0,0 0 0,0 0 15,-28 1-15,28-1 16,0 0-16,0-84 31,0-1-31,28 29 0,-28 0 16,0-1-16,28-27 0,-28 28 0,0-1 16,29-27-16,-29 28 0,0-1 15,0 1-15,0 0 0,0 0 16,0-1-16,0 58 31,0-1-15,0 28-16,0-27 15,-29-1-15,29 0 0,0 0 0,-28 1 16,28 27-16,0-28 0,0 1 0,-28 27 16,28-28-16,-29 29 0,29-29 0</inkml:trace>
  <inkml:trace contextRef="#ctx0" brushRef="#br0" timeOffset="70145.39">27987 11305 0,'0'-28'0,"0"0"0,0 0 16,0-1 0,0 58 15,0-1-15,0 0-1,0 0-15,0 1 0,0-1 16,0 0-16,0 0 0,0 1 0,0-1 15,0 0-15,0 1 0,28-1 0,-28 0 16,0 0-16,0 1 0,0-1 16,0 0-16,0-56 47,0 0-47,0-1 15,0-27-15,0 28 0,0-29 0,0 29 16,0-29-16,-28 29 0,28-29 0,0 29 15,0-28-15,0 27 0,0 1 0,0 0 16,0 0-16,0 56 31,0 28-15,0-27-16,0 27 16,0-28-16,0 1 0,0-1 0,0 0 15,0 29-15,0-29 0,0 0 16,0 1-16,0-1 0,0 0 0,0 0 15,0 1-15,0-1 0,0 0 0,28 0 16,-28 1-16,0-1 16,0-56-1,0-29 1,0 29-16,0 0 0,0-29 16,0 1-16,0-1 0,0 29 0,0-29 15,0 1-15,0 27 0,0 1 0,0-28 16,0 27-16,-28 29 0,28-28 0,0 56 31,0 29-15,0-29-16,0 29 0,0-29 0,28 28 15,-28 1-15,0-29 0,0 29 0,28-1 16,-28-27-16,0-1 0,0 0 0,28 0 16,-28 1-16,0-1 0,0 0 15,0 0-15</inkml:trace>
  <inkml:trace contextRef="#ctx0" brushRef="#br0" timeOffset="80628.67">18799 8818 0,'28'0'0,"-28"-28"16,29 28 0,-1 0-16,0 0 15,0 0-15,1 0 16,-1 0-16</inkml:trace>
  <inkml:trace contextRef="#ctx0" brushRef="#br0" timeOffset="81327.42">18008 8762 0,'0'-29'16,"0"1"15,56 28-31,-28 0 16,-28-28-16,29 28 0,-1 0 15,0 0-15,0 0 0,1 0 0,-1 0 16,0 0-16</inkml:trace>
  <inkml:trace contextRef="#ctx0" brushRef="#br0" timeOffset="81631.28">19251 8790 0,'29'0'31,"-1"0"-31,0 0 16,0 0 15,1 0-15</inkml:trace>
  <inkml:trace contextRef="#ctx0" brushRef="#br0" timeOffset="81861.23">19873 8790 0,'29'0'31,"-1"0"-15,0 0-16,0 0 16,1 0-16,-1 0 0,0 0 15</inkml:trace>
  <inkml:trace contextRef="#ctx0" brushRef="#br0" timeOffset="82061.53">20467 8818 0,'28'0'47,"1"0"-47,-1 0 16,0 0-16,0 0 15,1 0-15</inkml:trace>
  <inkml:trace contextRef="#ctx0" brushRef="#br0" timeOffset="82261.52">20976 8875 0,'28'0'32,"0"0"-17,1 0-15,-1 0 16,0 0-16,0 0 0,1 0 16</inkml:trace>
  <inkml:trace contextRef="#ctx0" brushRef="#br0" timeOffset="82458.84">21400 8875 0,'28'0'31,"-28"-29"-31,28 1 16,1 28-16,-1-28 15,0 28-15,1 0 0,-1-28 16</inkml:trace>
  <inkml:trace contextRef="#ctx0" brushRef="#br0" timeOffset="82659.32">21937 8790 0,'57'0'31,"-57"-28"-15,28 28-16,0 0 16,0 0-16,1 0 0,-1 0 15,0 0-15</inkml:trace>
  <inkml:trace contextRef="#ctx0" brushRef="#br0" timeOffset="82843.78">22418 8790 0,'0'28'31,"28"-28"-31,0 0 16,-28-28-1,28 28-15,1 0 0,-1-28 16,0 28-16,0 0 0,1 0 16</inkml:trace>
  <inkml:trace contextRef="#ctx0" brushRef="#br0" timeOffset="83012.92">22955 8762 0,'28'0'0,"0"0"32,1 0-17,-1 0-15,0 0 0,-28-29 16,28 29-16,1 0 0,-1 0 16</inkml:trace>
  <inkml:trace contextRef="#ctx0" brushRef="#br0" timeOffset="83193.28">23435 8790 0,'29'0'0,"-29"28"16,28-28 15,0 0-31,29 0 16,-29 0-16,0 0 0,0 0 15,1 0-15,-1 0 16</inkml:trace>
  <inkml:trace contextRef="#ctx0" brushRef="#br0" timeOffset="83373.56">23803 8790 0,'-57'28'0,"29"0"16,28 1-1</inkml:trace>
  <inkml:trace contextRef="#ctx0" brushRef="#br0" timeOffset="85078.84">19421 819 0,'-28'0'16,"-1"0"-16,1 0 0,0 0 15,0 0-15,28 29 0,-29-29 16,1 0-16,28 56 0,-28-56 15,28 28-15,0 1 0,-28-1 0,28 0 16,0 1-16,0-1 0,0 0 16,0 0-16,28 1 15,0-29-15,-28 28 0,57-28 16,-29 0-16,0 0 0,0 0 16,1-28-16,-1 28 0,-28-29 0,28 29 15,1-28-15,-29 0 0,0 0 0,0-1 16,0 1-16,0 0 0,-29-1 15,-27 1-15,27 0 16</inkml:trace>
  <inkml:trace contextRef="#ctx0" brushRef="#br0" timeOffset="87042.88">20693 876 0,'0'28'62,"0"0"-62,28 1 16,-28-1 0,0 0-16,0 1 0,0-1 0,0 28 15,0-27-15,-28-1 0,28 28 0,-28-27 16,28 27-16,-28-28 0,28 1 0,-29 27 15,29-27-15,-28-1 0,28 0 0,0 0 16,0 1-16,-28-29 0,56-29 47,0 1-47,1-28 0,-1 27 16,-28 1-16,28 0 15,-28-1 16,0 1-15,0 0 0,0 0-1,0-1 1,0 1 0,-28 28-1,28-28-15,-28 0 16,28-1-1,-29 1-15,29 0 16,0 0 15,0 56 32,0 0-63,0 0 15,-28-28-15,28 29 0,0-1 0,0 0 16,-28 0-16,0 29 0,28-29 0,-29 29 16,1-29-16,28 29 0,-28-1 0,-1 1 15,29-1-15,-28-28 0,0 29 0,28-29 16,-28 29-16,28-29 0,-29 0 16,29-56-1,29 0 1,-29-1-16,28 1 0,-28-28 0,28 27 15,0-27-15,1-1 0,-29 1 16,28-1-16,0 29 0,1-29 0,-29 1 16,28 28-16,0-29 0,-28 29 0,28 0 15,-28-1-15,0 1 0,29 0 16,-29 0-16,0-1 16,28 29-16,-28 29 46,0-1-30,-28 0 31,28 0-47,-29-28 16,29 29-16,-28-1 15,28 0-15,0 0 0,-28-28 16,28 29-16,0-1 0,0 0 0,-28 0 15,28 29-15,0-29 0,0 1 0,-29-1 16,29 0-16,0 29 0,0-29 0,0 0 16,0 0-16,0-56 31,29-28-31,-29 27 16,28 1-16,-28 0 0,28 0 0,-28-1 15,28-27-15,-28 27 0,29 1 0,-29-28 16,0 27-16,0 1 0,28 0 0,-28 0 15,0-1-15,0 58 32,-28-29-32,28 28 15,-29 0-15,29 0 0,-28 29 0,28-29 16,-28 29-16,0-1 0,28 1 0,-29-1 16,29-27-16,-28 27 0,28 1 0,0-1 15,-28-28-15,28 1 0,-29-1 16,29 0-16,0 0 0,29-28 31,-29-56-31,28 28 0,-28-1 16,28-27-16,1 28 0,-1-29 0,-28 1 15,28-1-15,0 1 0,-28-1 0,29 29 16,-29-1-16,0 1 0,0 0 0,28 28 16,-28-28-16,0 84 15,-28 1 1,28-29-16,0 29 0,-29-29 15,29 28-15,-28 1 0,28-29 0,-28 29 16,28-1-16,0-28 0,-28 1 0,28 27 16,0-28-16,-29 1 0,29-1 15,0 0-15,-28-28 0,28-56 16,0 27 0,57 1-16,-57-28 0,0 27 0,28-27 15,-28-1-15,28 1 0,-28 28 0,0-29 16,0 29-16,28 0 0,-28-1 0,0 1 15,0 85 1,0-1 0,-28-28-16,28 1 0,0 27 15,-28 1-15,28-29 0,-28 28 0,28-27 16,0-1-16,0 0 0,-29 0 0,29 1 16,-28-29-16,28 28 0,0 0 15,0-84 1</inkml:trace>
  <inkml:trace contextRef="#ctx0" brushRef="#br0" timeOffset="87612">19308 1470 0,'0'28'16,"0"0"-1,-28 29-15,28-29 16,0 0-16,-29 29 0,29-29 0,-28 28 15,0 1-15,28-1 0,-28 1 0,-1 0 16,1-1-16,0 29 0,28-29 16,-28 29-16,-1-28 0,1-1 0,0 1 15,-1-1-15,29 1 0</inkml:trace>
  <inkml:trace contextRef="#ctx0" brushRef="#br0" timeOffset="87941.97">18771 2657 0,'-28'28'15,"-1"-28"-15,29 28 16,-28-28-16,28 28 0,-28 1 0,28-1 15,-29 0-15,29 0 16,0 1-16,0-1 0,-28-28 16,28 28-16,0 1 0,-28-1 0,28 0 15,0 0-15,0 1 0,0-1 0,0 0 16,28 0-16,-28 1 0,57-29 16,-29 0-16,0 0 0,1-57 15,-1 29-15,-28 0 0,28-1 0,0 1 16,1-28-16,-29 27 0,0 1 0,0-29 15,0 29-15</inkml:trace>
  <inkml:trace contextRef="#ctx0" brushRef="#br0" timeOffset="88327">19506 3250 0,'0'-28'0,"28"28"16,-28 28-1,0 29 1,-28-1-16,28-28 0,0 1 15,-28 27-15,28-27 0,-29 27 0,29-28 16,-28 29-16,28-1 0,-28-27 0</inkml:trace>
  <inkml:trace contextRef="#ctx0" brushRef="#br0" timeOffset="88659.83">18658 3646 0,'0'-28'0,"28"28"0,-28 28 32,0 0-17,0 0-15,0 1 0,0-1 0,0 28 16,0-27-16,0-1 0,-28 28 0,28 1 16,-29-29-16,29 29 0,-56-1 0,28 1 15,-1-1-15,1 1 0,0 28 0,-29-29 16,29 1-16</inkml:trace>
  <inkml:trace contextRef="#ctx0" brushRef="#br0" timeOffset="89077.91">18036 4748 0,'0'-28'16,"-28"28"0,28 56-16,0-27 15,0-1-15,-29 0 16,29 0-16,0 1 0,0-1 16,0 29-16,0-29 0,0 0 15,57 0-15,-29-28 16,0 0-16,-28-28 0,29 28 15,-29-56-15,28 27 0,0 1 0,0 0 16,-28-29-16,29 29 0,-29-29 0</inkml:trace>
  <inkml:trace contextRef="#ctx0" brushRef="#br0" timeOffset="89443.17">18884 5059 0,'28'0'16,"-28"28"0,0 1-1,0-1-15,0 0 0,0 29 16,0-29-16,0 0 0,0 29 0,-28-1 15,28-28-15,-28 29 0,28 0 16,-57-1-16</inkml:trace>
  <inkml:trace contextRef="#ctx0" brushRef="#br0" timeOffset="91209.49">16227 480 0,'0'29'78,"0"-58"0,-29 29-16,29 29-46,-28-29-16,28 28 16,-28-28-16,28 28 0,0 0 15,-28-28-15,28 29 0,0-1 0,-29 0 16,29 0-16,0 1 0,-28-1 15,28 0-15,57-28 16,-29 0 0,0 0-16,0-28 0,1 28 15,-1-28-15,0 28 0,0-29 0,1 29 16,-29-28-16,28 28 0,0-28 0,0 0 16,1 28-16,-29-29 15,28 29-15,-28-28 16,28 0-16,-28 0 15,0-1 1,0 1-16,0 0 0,0-1 16,0 1-16,0 0 0</inkml:trace>
  <inkml:trace contextRef="#ctx0" brushRef="#br0" timeOffset="91827.15">17329 706 0,'28'0'15,"-28"-28"1,-28 28 0,28-28-16,-28 28 15,0 0-15,-1 28 16,1-28-16,28 28 0,-28 1 0,-1-1 15,1 0-15,0 0 0,0 29 0,28-29 16,-29 29-16,1-29 0,28 29 0,0-29 16,0 0-16,0 0 0,0 1 0,28-1 15,29-28-15,-29 28 0,0-28 16,1 0-16,27-56 0,-27 56 16,-1-29-16,28-27 0,-27 28 0,-1-1 15,0 1-15,0 0 0,-28-29 0,29 29 16,-29 0-16,0-1 0,0 1 15,0 0-15,0 0 0,-29 28 16,29-29-16,-28 29 0,28-28 0,-28 28 16,28-28-16,-28 28 0,28-28 0,-29 28 15,1-29-15,0 29 16,0 0 15,28 29 0,-29-29-31</inkml:trace>
  <inkml:trace contextRef="#ctx0" brushRef="#br0" timeOffset="92375.35">17273 593 0,'0'29'47,"0"-1"0,-29 0-16,1-28 16,28 28-47,-28 1 16,-1-1-16,1 0 15,0-28-15,28 28 0,-28-28 16,28 29-16,-29-1 0,1 0 16,28 0-16,-28 1 0,28-1 0,-28-28 15,28 28-15,0 1 0,0-1 16,0 0-16,-29 0 0,29 1 0,0-1 15,0 0-15,57 0 16,-29 1-16,0-29 16,1 28-16,-1-28 0,0 0 0,29 28 15,-29-28-15,29 0 0,-29 0 0,28 0 16,-27 0-16,-1 0 0,0-28 0,29 28 16,-57-28-16,28 28 0,0-29 0,1 1 15,-29 0-15,28 0 0,-28-1 0,0 1 16,28 0-16,-28-29 0,0 29 0,0-29 15,0 1-15,0 28 0,0-29 0,-56 29 16,56 0-16,-29-29 0,1 29 16,0 0-16,-1 28 0,1 0 15,0 0-15,0 0 0,28 28 16,-29-28-16,29 28 0</inkml:trace>
  <inkml:trace contextRef="#ctx0" brushRef="#br0" timeOffset="94475.34">16368 1583 0,'0'28'0,"-57"0"0,57 29 16,0-29-16,-28 28 0,28 1 0,0-29 15,0 57-15,-28-28 0,0-29 16,28 28-16,0 1 0,-29-29 0,29 29 16,0-29-16,0 0 0,-28 0 0</inkml:trace>
  <inkml:trace contextRef="#ctx0" brushRef="#br0" timeOffset="95374.65">16142 2798 0,'0'-28'15,"-28"28"-15,-1 0 16,1 0-16,0 0 15,28 28-15,-29 0 16,29 0-16,-28 1 16,28-1-16,-28 0 0,28 1 15,-28-1-15,28 0 0,-29 0 16,29 1-16,0 27 0,-28-28 0,28 1 16,0-1-16,0 0 0,0 0 0,0 1 15,57-29-15,-57 28 0,28-28 0,0 0 16,29 0-16,-29 0 0,0-28 0,1 28 15,-1-57-15,28 29 0,-27-29 0,-1 29 16,0 0-16,-28-29 0,28 1 0,1 28 16,-29-29-16,0 29 0,0-1 0,0-27 15,0 28-15,0-1 0,-29 1 0,29-28 16,-56 56-16,56-29 0</inkml:trace>
  <inkml:trace contextRef="#ctx0" brushRef="#br0" timeOffset="95858.33">16962 2402 0,'-29'0'16,"1"0"-1,56 0 17,29 0-32,-29 0 0,0 0 15,1 0-15,-1 0 0,0 28 16,0-28-16,1 0 0,-1 0 0,-28 29 15,28-29-15,-28 28 0,29-28 0,-29 28 16,0 1-16,0-1 16,0 0-1,-29-28-15,29 28 16,-28-28-16,28 29 0,-28-29 16,28 28-16,-29 0 0,1 0 15,28 1-15,-28-1 0,28 0 16,-28 0-16,28 1 15,0-1 1,0 0 0,28-28-16,-28 29 15</inkml:trace>
  <inkml:trace contextRef="#ctx0" brushRef="#br0" timeOffset="96079.27">17131 3505 0,'0'-29'16</inkml:trace>
  <inkml:trace contextRef="#ctx0" brushRef="#br0" timeOffset="96577.73">16283 3702 0,'-28'0'32,"28"29"-32,0 27 15,0-28-15,0 1 0,-28-1 16,28 0-16,-29 29 0,1-1 0,0 1 16,28-29-16,-28 29 0,-1-1 15,29 1-15,-28-1 0,0-28 0,-1 29 16,29 0-16,-28-1 0,28-28 0,-28 1 15,28 27-15,0-28 0,0 1 16</inkml:trace>
  <inkml:trace contextRef="#ctx0" brushRef="#br0" timeOffset="97026.5">15831 4692 0,'0'-29'0,"0"1"0,-28 28 16,-1 0-1,1 28 1,0-28 0,28 29-16,0-1 0,0 0 15,-29 0-15,29 1 0,0 27 0,0-28 16,0 29-16,0-29 0,0 29 0,0-29 15,0 29-15,0-29 0,29 0 0,-29 0 16,28 1-16,29-29 0,-29 0 16,0 0-16,0-29 15,1 29-15,-1-56 0,0 28 0,0-29 16,-28 29-16,29-29 0,-29 29 0,28-29 16,-28 29-16,0 0 0,0-29 0,0 29 15,-28 0-15</inkml:trace>
  <inkml:trace contextRef="#ctx0" brushRef="#br0" timeOffset="97359.64">16764 4013 0,'0'-28'16,"28"28"31,-28 28-47,57-28 0,-57 29 15,28-29-15,0 28 0,0 0 16,1 0-16,-29 1 0,0-1 15,0 0-15,0 0 0,0 1 16,0-1-16,0 0 0,0 0 0,0 1 16,-29-1-16,29 0 0,0 1 0,-28-29 15,28 28-15,-28 0 0,0 0 0,-1 1 16</inkml:trace>
  <inkml:trace contextRef="#ctx0" brushRef="#br0" timeOffset="97525.62">16735 5144 0,'0'28'0,"0"0"0,29-28 16,-1 0-16,-28 29 16,28-29-16,1 0 0,-1 0 15</inkml:trace>
  <inkml:trace contextRef="#ctx0" brushRef="#br0" timeOffset="98127.8">14417 3928 0,'29'0'0,"-1"0"47,0 0-32,29 0-15,-29 0 0,0 0 16,1 0-16,-1 0 0,0 0 0</inkml:trace>
  <inkml:trace contextRef="#ctx0" brushRef="#br0" timeOffset="98292.69">15407 4013 0,'28'0'15,"-28"29"-15,0-1 16,57-28 0,-29 0-16,28 28 15,-27-28-15,-1 0 0,28 0 0,-27 0 16,-1 0-16,29 0 0</inkml:trace>
  <inkml:trace contextRef="#ctx0" brushRef="#br0" timeOffset="98461.74">16340 4126 0,'28'0'0,"0"0"15,0 0 16,29 0-15,-29 0-16,1 0 0,-1 0 0,0 0 16</inkml:trace>
  <inkml:trace contextRef="#ctx0" brushRef="#br0" timeOffset="98626.16">17131 4155 0,'28'28'0,"1"-28"0,-29 28 16,28-28 0,0 0-16,1-28 15,-1 28-15,0 0 0,0 0 16,1 0-16,-1 0 0,0 0 0</inkml:trace>
  <inkml:trace contextRef="#ctx0" brushRef="#br0" timeOffset="98774.52">17357 4239 0,'-56'0'16,"28"29"-16</inkml:trace>
  <inkml:trace contextRef="#ctx0" brushRef="#br0" timeOffset="104461.3">12184 537 0,'-28'-28'0,"0"28"15,28-29-15,-57 29 0,29-28 16,-1 0-16,1 28 16,28-29-16,0 1 15,-28 28-15,0 0 16,-1 0 0,1 0-16,0 0 15,0 28-15,-1-28 0,1 29 16,0-1-16,0 0 0,-1 1 0,1-1 15,0 0-15,-1 0 0,1 1 0,0-1 16,28 28-16,-28-27 0,28-1 0,-29 0 16,29 0-16,0 1 0,0-1 0,0 0 15,57-28-15,-57 28 0,56-28 0,1 0 16,-29 0-16,1 0 0,27 0 16,-28-28-16,29 28 0,-29-56 0,29 27 15,-29 1-15,0 0 0,-28 0 0,28-29 16,1 29-16,-29 0 0,0-1 0,0 1 15,0 0-15,0 0 0,-57-1 0,57 1 16,-56 0-16,27-1 0,-27 29 16</inkml:trace>
  <inkml:trace contextRef="#ctx0" brushRef="#br0" timeOffset="105024.33">13145 848 0,'29'0'0,"-29"-29"31,0 1-15,0 0-1,-29 28-15,1 0 16,0 0-16,-1 0 16,1 28-16,0 29 0,0-29 15,-1 0-15,1 0 0,0 29 16,28-29-16,-28 1 0,28-1 0,0 0 15,0 0-15,0 1 0,56-1 0,-56 0 16,57-28-16,-29 0 0,0 0 0,29 0 16,-1 0-16,-27-28 0,27 28 0,1-28 15,-29-1-15,0-27 0,0 28 0,1-1 16,-1 1-16,-28 0 0,0-1 0,0 1 0,-57 0 16,1 0-16,28 28 0,-29-29 0</inkml:trace>
  <inkml:trace contextRef="#ctx0" brushRef="#br0" timeOffset="105576.19">12043 961 0,'-29'56'31,"-27"-27"-31,56-1 0,-28 0 16,28 0-16,-57 29 0,29-29 15,0 29-15,-1-1 0,1 1 0,-28-1 16,-1 29-16,29-28 0,-29 27 0,1 1 16,-1 0-16,1 0 0,-1 0 0,0-1 15,29 1-15,-28 0 0,27-29 0,1 1 16,0-1-16,0-27 0,-1-1 0,29 0 15,0 1-15,-28-29 16</inkml:trace>
  <inkml:trace contextRef="#ctx0" brushRef="#br0" timeOffset="105926.24">11082 2430 0,'0'-28'15,"0"0"-15,-29 28 16,29-28-1,-28 28-15,0 0 0,0 56 16,-1-28 0,29 1-16,-28-1 0,28 0 15,0 1-15,0-1 0,0 0 16,57 0-16,-29-28 16,0 0-16,0 0 0,1 0 0,-1 0 15,0-28-15,0 28 0,-28-28 0,29 28 16,-29-28-16,0-1 0,0 1 15</inkml:trace>
  <inkml:trace contextRef="#ctx0" brushRef="#br0" timeOffset="106310.63">10940 2854 0,'29'0'0,"-29"-28"16,0 85 15,-29-29-31,29 29 15,-56-29-15,27 57 0,29-29 0,-56 1 16,28 27-16,-1 1 0,-27 0 0,-1 28 16,1-28-16,-1 28 0,-28-28 0,29 28 15,-29-28-15,29 28 0,-1-29 0,-28 1 16,57-28-16,-29 28 0,29-29 0,-28-28 16,56 29-16,-29-29 0,1 0 15,28-56 1</inkml:trace>
  <inkml:trace contextRef="#ctx0" brushRef="#br0" timeOffset="106691.53">10120 4550 0,'0'-28'15,"29"28"-15,-86 0 16,29 0-1,0 28-15,-1 1 16,29-1-16,-28 0 0,0 29 16,28-29-16,-28 28 0,28-27 15,-29 27-15,29-28 0,0 29 0,0-29 16,0 1-16,57-1 0,-57 0 0,56-28 16,-27 0-16,27 0 0,-28 0 0,29 0 15,-29-28-15,29 28 0,-29-57 0,0 29 16,1 0-16,-1-29 0,-28 29 0,0 0 15,0-29-15,0 29 0,-28 0 0,-1-1 16,-27 29-16</inkml:trace>
  <inkml:trace contextRef="#ctx0" brushRef="#br0" timeOffset="107076.73">9809 5455 0,'29'-29'16,"-29"1"-16,0 0 15,0 0-15,-29 28 32,29 28-17,-28-28-15,0 56 0,0-27 0,-1-1 16,-27 29-16,28-1 0,-1 1 0,1-1 16,-29 1-16,29 27 0,-28-27 0,27 28 15,1-29-15,0 29 0,0-28 0,-1-1 16,1 1-16,28-1 0,-28 1 0,28-1 15,-28 1-15,28-29 0,0 0 0,0 1 16,0-1-16</inkml:trace>
  <inkml:trace contextRef="#ctx0" brushRef="#br0" timeOffset="107474.69">9244 6444 0,'-28'0'15,"0"0"1,-1 0-16,1 0 16,0 28-16,-1 1 15,29-1-15,-28 0 16,28 0-16,0 1 0,0-1 16,0 0-16,0 0 0,28 1 15,1-1-15,-1-28 0,0 0 16,1 0-16,-1 0 0,0 0 0,0 0 15,1-28-15,-1 28 0,0-29 0,0-27 16,1 28-16,-29-1 0,28 1 0,-28-28 16,28-1-16,-28 0 0,0 29 15,0-28-15,0 27 0</inkml:trace>
  <inkml:trace contextRef="#ctx0" brushRef="#br0" timeOffset="110257.2">11986 1046 0,'0'-29'0,"0"1"0,28 0 0,-28-1 16,0 1-16,0 0 0,0 0 16,0-1-16,29 29 15,-29 29 17,-29-29-32,29 56 0,-56-28 15,28 1-15,-1 27 0,1 1 0,-28-1 16,27 1-16,-27-1 0,-1 29 0,1-28 15,-1 28-15,29-29 0,-29 1 0,1 27 16,-1-27-16,29-1 0,0-27 0,-1-1 16,1 0-16,0-28 0,28 28 0,28-56 31,29-28-31,-29-1 0,0 29 16,29-29-16,-29 1 0,29-1 0,-1 1 15,-28-1-15,29 29 0,-29-29 0,1 29 16,-1 0-16,0 0 0,0-1 0,-28 1 15,29 28-15,-29-28 0,0 84 32,-29-56-32,29 29 15,-28-1-15,0 28 0,0-27 0,-1 27 16,1 1-16,-29-1 0,29 1 0,-28-1 16,27 1-16,-27 28 0,28-29 0,-29 1 15,29-29-15,-1 29 0,1-29 0,0 0 16,28 0-16,0 1 15,28-86-15,-28 29 16,57 0-16,-29-29 0,29 0 0,-29 1 16,28-29-16,1 29 0,-1-1 0,-27-28 15,27 29-15,-27 28 0,-1-29 0,0 29 16,-28-1-16,28 29 0,-28-28 0,-28 28 31,28 28-31,-28-28 0,0 57 0,-1-29 16,-27 1-16,27-1 0,1 0 0,-28 29 15,27-1-15,1-28 0,0 29 16,0-29-16,-1 0 0,1 1 0,28-1 16,-28 0-16,28-56 31,28 28-31,0-57 16</inkml:trace>
  <inkml:trace contextRef="#ctx0" brushRef="#br0" timeOffset="111107.73">11025 3250 0,'0'-28'0,"0"0"16,0-1-16,28 29 0,-28-28 0,0 0 15,0 0-15,0-1 0,29 29 0,-29-28 16,0 0-16,0 56 31,-29 0-31,29 1 16,-28 27-16,28-28 0,-28 29 16,0-1-16,-1 1 0,1-1 0,0 29 15,-1-28-15,1-1 0,0 1 0,0-1 16,-1 1-16,1-1 0,28 1 0,-28-1 15,0-27-15,28 27 0,-29-27 0,29-1 16,0 0-16,0 0 16,29-28-1,-29-56-15,28 28 0,0-1 0,0-27 16,1-1-16,27 1 0,-28-1 0,1-28 16,27 29-16,-27-1 0,-1 1 0,0-1 15,-28 29-15,28 0 0,1-1 16,-29 1-16,-29 56 15,-27 29 1,28-29-16,-1 1 0,1 27 16,0 1-16,-29-1 0,29 1 0,-29 27 15,29-27-15,-28-1 0,27 29 0,1-28 16,0-1-16,-1-27 0,1 27 0,0-28 16,28 1-16,0-1 0,28-56 15,-28-1 1,57 1-16,-57-28 0,56-1 0,-27 1 15,-1-1-15,0 0 0,-28-27 16,28 27-16,1 1 0,-1-1 0,-28 1 16,28-1-16,-28 29 0,0 0 0,28-1 15,-28 1-15,-28 85 16,28-29 0,-28 0-16,28 29 0,-57-29 0,29 28 15,0 1-15,0-1 0,-1 1 0,-27-1 16,27 29-16,1-28 0,0-29 0,-29 29 15,29-1-15,28-28 0,-28 1 16,28-1-16,0 0 0,0 0 0,28-28 16,-28-56-1,57 56-15,-57-57 0,28 29 0</inkml:trace>
  <inkml:trace contextRef="#ctx0" brushRef="#br0" timeOffset="111974.26">10064 5511 0,'28'0'0,"-28"-28"15,0 0-15,28-1 0,-28 1 0,29-28 16,-29 27-16,0-27 0,0 28 0,0-29 15,28 29-15,-28 0 0,0-29 0,0 29 16,0 0-16,0 56 31,-28 28-31,28-27 0,-29 27 16,29 1-16,-28-29 0,0 28 16,0 1-16,-1-1 0,29 1 0,-28-29 15,0 29-15,0-1 0,28-27 0,-29 27 16,1-28-16,28 29 0,-28-29 0,28 0 15,-29 29-15,29-29 0,-28 1 0,28-1 16,0 0-16,0-84 16,28 56-1,-28-57-15,29 29 0,-1-29 0,0 1 16,1-1-16,27-28 0,-28 29 0,1-29 16,27 28-16,-28 1 0,1-1 0,-29 1 15,28 28-15,-28-1 0,0 1 16,-28 56-1,-29 29-15,29-1 16,-29-27-16,29 27 0,-28 1 0,27-1 16,-27 1-16,27-1 0,1 1 0,0-29 15,0 29-15,-1-1 0,29-28 0,-28 29 16,28-29-16,0 1 0,0-1 16,28-28-16,1-28 15,27-29-15,-56 29 16,28-29-16,1 29 0,-1-29 0,0 1 15,-28 28-15,29-29 0,-29 29 16,28 0-16,-28-1 0,0 1 0,28 0 16,-84 28-1,56 28-15,-57-28 0,57 57 16,-57-29-16,29 0 0,0 29 0,0-29 16,-1 28-16,1-27 0,0 27 0,0-28 15,28 29-15,-29-29 0,29 29 0,-28-29 16,28 0-16,0 1 0,-28-1 0,28 0 15,28-28 1,-28-28-16,57 0 0,-29-1 16,0-27-16,0 28 0,1-29 0</inkml:trace>
  <inkml:trace contextRef="#ctx0" brushRef="#br0" timeOffset="112776.17">11336 2854 0,'0'-28'0,"0"0"16,-28 0-16,28-1 16,-29 1-16,29 0 15,0 56 16,0 0-15,29 29 0,-29-29-16,28 0 15,0 1-15,-28-1 0,29 29 0,-1-29 16,0 0-16,0 29 0,1-1 0,-29 1 16,28-1-16,0 1 0,0-1 0,1 1 15,-1-1-15,-28 1 0,28-1 0,1-27 16,-1 27-16,-28-28 0,28 29 0,-28-29 15,28 0-15,-28 1 0,29-1 0,-29 0 16,28 0-16,-28 1 0,28-1 16,-28 0-16,28 1 15,1-1-15,-1-28 16,0 0 0</inkml:trace>
  <inkml:trace contextRef="#ctx0" brushRef="#br0" timeOffset="113325.67">12128 4409 0,'0'28'32,"-29"-28"-1,1 0-15,0 29-16,-1-29 15,29 28-15,-28 0 0,0 0 0,0 1 16,-1-1-16,1 0 0,28 29 0,-28-29 15,0 28-15,28-27 0,0 27 16,0-28-16,0 29 0,0-29 0,0 1 16,28-1-16,-28 0 0,56-28 0,1 0 15,-29 28-15,29-28 0,-29 0 0,29-56 16,-1 56-16,-28-28 0,29-29 0,-29 29 16,0-1-16,1-27 0,-1 28 0,0-29 15,-28 29-15,0-29 0,0 29 0,0 0 16,0 0-16,-28-1 0,28-27 0,-57 28 15,29-1-15,0 1 0,-29 0 0</inkml:trace>
  <inkml:trace contextRef="#ctx0" brushRef="#br0" timeOffset="116807.12">12891 4268 0,'0'-29'47,"28"1"-15,-28 56 1014,0 1-1014,0-1-1,0 0 16,0 0-16,0 1-15,-28-1-1,28 0 1,0 1 15,0-1 47,0 0-62,-28-28 0,28 28-16,0 1 0,-29-29 15,29 28-15,0 0 16,0 0-1,0 1 17,0-1-17,0 0-15,-28-28 0,28 28 16,0 1 0,0-1-1,0 0 1,0 0 15,0-56 78,0 0-109</inkml:trace>
  <inkml:trace contextRef="#ctx0" brushRef="#br0" timeOffset="121809.11">13004 4183 0,'-28'0'32,"28"-28"-17,-29 28 17,1 0 186,0 0-202,0 0 0,-1 0-1,1-29-15,0 29 16,-1 0-1,1 0-15,0 0 16,0 57 0,-1-57-16,29 28 0,-28-28 0,28 28 15,-28 1-15,28-1 0,-28 0 0,28 0 16,-29 1-16,1-1 0,28 29 0,0-29 16,-28 28-16,28-27 0,0-1 0,0 28 15,0-27-15,0 27 0,0-28 0,0 1 16,0-1-16,28 0 0,-28 0 0,57 1 15,-29-29-15,0 0 0,29 0 16,-29 0-16,0-29 0,0 29 0,1-28 16,-1-28-16,0 27 0,1 1 0,-1-28 15,0 27-15,0-27 0,1 28 0,-1-29 16,-28 1-16,28 27 0,-28-27 0,0-1 16,28 29-16,-28-29 0,0 29 0,0 0 15,0 0-15,0-1 0,-28 29 16,28-28-16,-28 28 0,0 0 15,-29 0-15</inkml:trace>
  <inkml:trace contextRef="#ctx0" brushRef="#br0" timeOffset="128477.43">9640 2628 0,'-28'0'0,"-1"0"16,1 0-1,0 0-15,56 0 47,0 0-31,1 0-16,-1 0 16,0 0-16,0 0 0,1-28 0,27 28 15,-28 0-15,29 0 0,-29 0 0,29 0 16,-1 0-16,1-28 0,-1 28 0,1 0 15,-29-28-15,29 28 0,-1-29 0,1 29 16,-29 0-16,29 0 0,-29-28 0,0 28 16,29 0-16,-29 0 0,0 0 0,1 0 15,-29 28-15</inkml:trace>
  <inkml:trace contextRef="#ctx0" brushRef="#br0" timeOffset="128922.79">10714 2063 0,'0'-28'0,"-28"28"0,0 0 16,-1 0-16,1 0 0,0 0 16,-1 0-16,1 0 0,0 0 15,28 28-15,-28-28 0,28 28 16,0 1 0,0-1-16,28-28 0,-28 28 0,28-28 15,-28 28-15,57 1 0,-29-29 0,0 28 16,1 0-16,27-28 0,-28 28 0,1-28 15,-1 0-15,0 29 0,0-29 16,1 0-16,-1 28 0,0-28 16,1 0-16,-29 28 0,0 0 15,0 1 1,-57-29-16,57 28 0,-28 0 0,-1 1 16,-27-1-16,28 0 0,-29 29 0,29-29 15,-29 0-15,29 0 0,-29 1 0,29-1 16,0 0-16,0-28 0</inkml:trace>
  <inkml:trace contextRef="#ctx0" brushRef="#br0" timeOffset="133041.12">8792 2007 0,'0'-29'0,"-29"1"16,1 28-16,0 0 15,28-28 1,-28 28-16,-1 0 0,1-29 15,0 29 1,0 0-16,-1 0 16,1 0-16,0 0 0,0 29 15,-1-29-15,1 56 0,0-27 16,-1 27-16,29 1 0,-28-1 16,0 29-16,28-29 0,0 29 0,0-28 15,0 28-15,0-29 0,56 1 0,-56-29 16,57 28-16,-29-27 0,29-1 0,-29-28 15,29 0-15,-1 0 0,-28 0 0,29-28 16,-1-1-16,-27 1 0,27-28 0,-27-1 16,27-28-16,-28 29 0,1-29 0,-1 0 15,-28 0-15,28 1 0,-28 27 0,0-28 16,0 29-16,0-1 0,-56 1 0,27 27 16,1 1-16,0 0 0,-29 0 0,29 28 15,0-29-15,-29 29 0,29 0 16,0 0-16</inkml:trace>
  <inkml:trace contextRef="#ctx0" brushRef="#br0" timeOffset="142839.9">10177 3363 0,'-28'0'156,"-1"-28"-141,1 28 1,0-28-16,0 28 0,-1 0 16,1-29-16,0 29 0,0 0 15,-1-28-15,1 28 0,0 0 0,-1 0 0,1-28 16,0 28-16,0 0 0,-1 0 16,1 0-16,28-28 0,-28 28 0,0 0 15,-1 0-15,1 0 16,0 0-1,-1 0 1,29 28 125,0 0-79,-28-28-62,28 28 0,0 1 16,-28-1-16,0 0 0,28 0 15,-29-28-15,29 29 0,0-1 0,-28 0 16,28 29-16,-28-29 0,28 29 0,-28-1 16,-1-28-16,1 57 0,0-28 0,0-1 15,-1 1-15,-27 28 0,27-1 0,-27 1 16,-1 0-16,1 28 0,-1 0 0,1 0 16,-1 0-16,-28 28 0,29-27 0,-1 27 15,-27 0-15,-1-28 0,28 29 16,-28-29-16,1 28 0,27 0 0,-28 1 15,29-1-15,-29 0 0,28 1 0,1-1 16,-29 0-16,28 0 0,29 1 0,-28-29 16,-1 0-16,29 0 0,0 0 0,-29-28 15,29 28-15,28-57 0,-29 29 0,29-28 16,-28-29-16,28 29 0,0-29 0,0 0 16,0 0-16,0 1 0,-28-29 93,56 0 314,29 0-407,-29 0 15,0 0-15,29-57 0,-1 57 0,1 0 16,-1 0-16,29 0 0,0 0 0,0 0 15,0 0-15,-1 0 0,1 0 0,28 0 16,-28 28-16,28-28 0,-28 0 0,28 0 16,-28 29-16,0-29 0,0 28 0,-1-28 15,-27 28-15,-1 0 0,1-28 0,-29 29 16,1-29-16,-1 28 0,0-28 16,-28 28-16,0-56 62,0 0-62,-28 28 0</inkml:trace>
  <inkml:trace contextRef="#ctx0" brushRef="#br0" timeOffset="194905.79">25442 5003 0,'29'0'0,"-58"0"94,1-29-78,0 29-1,0 0-15,-1 0 0,1 0 16,28-28-16,-28 28 0,0 0 0,-1 0 15,1 0-15,0-28 0,-1 28 0,1 0 16,0 0-16,0 0 0,-1 0 16,1 0-16,0 0 15,28 28 298,0 0-298,0 1-15,-57-1 0,57 0 0,0 0 16,-28 29-16,28-29 0,-28 0 0,28 1 16,-29 27-16,29-28 0,-28 1 0,28 27 15,-28-28-15,28 1 0,-28-1 16,28 29-16,0-29 0,-29 0 0,29 0 16,-28 1-16,28-1 0,0 0 0,-28 0 15,28 1-15,0 27 0,0-28 0,-28 1 16,28-1-16,0 29 0,-29-29 0,29 28 15,0 1-15,-28-29 0,28 29 0,0-1 16,-28 1-16,28-29 0,0 28 0,-28-27 16,28-1-16,0 29 0,0-29 0,-29 0 15,29 0-15,0 29 0,-28-29 0,28 29 16,-28-29-16,28 28 0,-29-27 0,29 27 16,-28-28-16,0 29 0,0 0 15,28-1-15,-29 1 0,1-29 0,0 28 16,28 1-16,-28-1 0,-1 1 0,1-1 15,0-27-15,28 27 0,-29 1 0,1-1 16,28-27-16,-28 27 0,0 1 0,28-29 16,-29 28-16,1 1 0,28 0 0,-28-1 15,28 1-15,-28-1 0,28 1 0,-29-1 16,29 1-16,-28-1 0,28 1 0,-28-1 16,28 1-16,-28-29 0,28 29 0,-29-29 15,29 28-15,0-27 0,0 27 0,-28-28 16,28 29-16,0-29 0,0 29 15,0-29-15,-28 29 0,28-29 0,-29 28 16,29-27-16,0 27 0,-28-28 0,28 29 16,0-29-16,0 29 0,-28-29 0,28 29 15,0-29-15,-28 28 0,28 1 0,-29-29 16,29 29-16,-28-1 0,28 1 0,-28-1 16,28-28-16,-28 29 0,28 0 0,-29-1 15,29 1-15,-28-29 0,0 28 0,28 1 16,-29-29-16,29 29 0,-28-29 0,28 28 15,-28 1-15,0-29 0,28 29 0,0-29 16,-29 29-16,29-1 0,-28-28 16,28 29-16,0-1 0,-28-27 0,28 27 15,0-27-15,0 27 0,-28 1 0,28-1 16,0-28-16,0 29 0,-29-29 0,29 29 16,0-1-16,0-28 0,-28 1 0,28 27 15,0-27-15,0-1 0,0 28 0,0-27 16,-28-1-16,28 0 0,0 0 15,28-28 189,0 0-189,1 0-15,-29 29 16,28-29-16,0 0 0,0 0 0,29 0 15,-29 28-15,0-28 0,1 0 0,27 0 16,1 28-16,-29-28 0,29 0 0,-1 28 16,-28-28-16,29 0 0,0 29 0,-29-29 15,28 0-15,-27 28 0,27-28 0,1 0 16,-29 0-16,0 0 0,29 28 0,-29-28 16,0 0-16,1 0 0,-1 0 15,0 0-15,0 0 16,-28-28 93,-28 28-109,28-28 0</inkml:trace>
  <inkml:trace contextRef="#ctx0" brushRef="#br0" timeOffset="201022.04">28976 7207 0,'-28'0'32,"28"-28"202,28 28-234,0-28 16,1-1-16,-1 1 15,0 0 1,0 0-1,1 28-15,-29-29 0,28 29 16,-28-28-16,28 28 0,-28-28 16,28 28-16,-28-29 15,29 29-15,-29-28 0,28 0 16,-28 0-16,28 28 16,-28-29-16,29 29 15,-1 29 376,0-1-376,-28 0-15,28-28 16,-28 28-16,29-28 0,-29 29 16,28-1-16,0 0 15,-28 1 1,28-29-16,-28 28 0,29-28 16,-29 28-1,28-28-15,-28 28 0,28-28 16,-28 29-16,29-29 0,-1 28 0,-28 0 15,28 0-15,0-28 0,1 29 0,-1-1 16,-28 0-16,28 0 0,0 1 0,1-1 16,-1 0-16,0 0 0,-28 1 0,29-1 15,-1 0-15,0 1 0,0-1 0,1 0 16,-1 0-16,0 1 0,29-1 0,-29 0 16,0 0-16,29 29 0,-1-29 0,-27 0 15,27 1-15,-28-1 0,1 29 16,-1-29-16,28 0 0,-27 0 0,-1 1 0,0-1 15,1 28-15,-1-27 0,0-1 0,0 28 16,1-27-16,-1-1 0,0 0 0,-28 29 16,28-29-16,1 0 0,-1 1 0,0-1 15,0 0-15,-28 0 0,29-28 0,-1 29 16,0-1-16,-28 0 0,29-28 0,-1 28 16,0 1-16,0-1 0,1 0 15,-1-28-15,-28 28 16,28-28-16,-28 29 0,28-29 0,1 28 15,-1-28 1,-28 28-16,28-28 16,-28 28-1,29-28-15,-1 29 32,-28-1-1,28-28-31,-28 28 31,-28 1 172,0-1-187,28 0-16,-29 0 0,1 1 15,28-1-15,-28 28 0,-1-27 0,1-1 16,0 28-16,28-27 0,-28-1 0,-1 0 16,29 29-16,-28-29 0,0-28 0,28 28 15,0 1-15,-28-29 16,28 28-16,0-85 16,-29 57-16</inkml:trace>
  <inkml:trace contextRef="#ctx0" brushRef="#br0" timeOffset="204985.31">25386 5822 0,'0'-28'0,"-28"28"47</inkml:trace>
  <inkml:trace contextRef="#ctx0" brushRef="#br0" timeOffset="206702.9">26036 5426 0,'0'-28'0,"0"56"109,-28-28-93,28 29-16,-28-29 0,-1 28 15,1-28-15,0 28 0,-1 1 0,29-1 16,-28 0-16,0 0 0,-29 1 16,29-1-16,0 28 0,-29 1 0,1-29 15,27 29-15,-27-29 0,-1 29 0,29-1 16,-28 1-16,-1-29 0,1 28 0,-1 1 15,29-1-15,-29-27 0,1 27 0,27-28 16,-27 29-16,28-29 0,-1 1 0,1-1 16,0 0-16,-1 0 0,1 1 15,28-1-15,-28-28 0,28 28 16,28-28 109,0 0-109,1 0-1,-1 0-15,0 0 16,1 0-1,-1 0-15,0 0 16,0 0 0,1 0-16,-1 0 15,0 28-15,0-28 0,1 0 0,-1 29 16,0-29-16,29 28 0,-29-28 0,29 28 16,-1 0-16,1-28 0,-1 29 0,1-1 15,-1-28-15,1 28 0,28 0 0,-29-28 16,1 29-16,-29-29 0,29 28 15,-1 0-15,1-28 0,-29 0 0,0 29 16,29-29-16,-29 0 0,0 28 0,0-28 16,1 0-16,-1 28 15,0-28-15,1 0 16,-1 0 15,0 0 16,0 28-31,1-28-1,-58-28 157,29 0-172,0 0 0,0-1 16,-28 1-16,28 0 0,-28-1 0,28 1 15,-28-28-15,28 27 0,-29-27 0,1-1 16,28 1-16,-28-1 0,-1-27 0,1 27 16,0-28-16,0 0 0,-1 1 0,1 27 15,0-28-15,0 29 0,-29-1 0,29 1 16,0-1-16,-1 29 0,1 0 16,0-1-16,-1 29 0,1-28 15,0 28-15,28-28 16,28 0-1,0-1-15,-28 1 16,29 0-16,-29 0 0,56-1 0,-56 1 16</inkml:trace>
  <inkml:trace contextRef="#ctx0" brushRef="#br0" timeOffset="210287.64">28948 7461 0,'28'0'15,"-56"0"360,0 0-359,-1 0 0,1 0-1,0 0 1,28 29-16,-29-29 15,29 28 1,-28-28-16,0 0 0,28 28 16,-28-28-16,-1 29 0,1-29 0,0 28 15,0 0-15,-1 0 0,1-28 16,0 29-16,-1-1 0,-27 0 0,28 0 16,-1 1-16,1-1 0,0 28 0,-29-27 15,29-1-15,0 0 0,-29 1 0,29-1 16,0 0-16,-1 29 0,1-29 0,0 0 15,0 0-15,-1 1 0,1-1 0,0 0 16,0 0-16,-1 1 0,1-1 16,28 0-16,-28-28 0,28 28 0,-29-28 15,29 29-15,-28-1 0,28 0 16,0 1 0,-28-29-1,56 0 95,0 0-110,1 0 0,-1 0 15,0 0-15,1 0 0,27 28 0,1-28 16,-29 0-16,28 28 0,1-28 0,0 0 15,-1 0-15,29 0 0,-29 0 0,29 0 16,0 0-16,-28 0 0,27 0 16,1 0-16,-28 0 0,28 0 0,-29 0 15,29 0-15,-29-28 0,1 28 0,28 0 16,-57-28-16,29 28 0,-1 0 0,1 0 16,-29 0-16,0 0 0,0 0 0,29 0 15,-29 0-15,1 0 0,-1 0 16,0 0-16,0 0 0,-28 28 0,29-28 15,-1 0-15,0 0 0,0 28 16,1-28-16,-1 0 16,0 0-1,-28-28 63,0 0-62,-28 28-16,28-29 0,-28 1 16,-1 0-16,1-1 0,-28-27 0,27 28 15,1-29-15,-28 1 0,-1-1 0,29 1 16,-29-1-16,1-28 0,27 29 0,-27-1 16,28-28-16,-1 29 0,-27-29 15,56 29-15,-29-1 0,1 0 0,0 1 16,28-1-16</inkml:trace>
  <inkml:trace contextRef="#ctx0" brushRef="#br0" timeOffset="-199028.7">23859 15206 0,'0'-28'0,"0"-1"0,0-27 0,0 28 16,0-1-16,0 1 15,0 85 1,0-1 0,0 1-16,-56-1 0,56 1 15,0 27-15,0 1 0,-28 0 16,28 28-16,-29-28 0,1 28 0,28-28 15,0 28-15,-28-28 0,28-1 0,-29 1 16,29-28-16,0-1 0,0 1 0,0-29 16,0 0-16</inkml:trace>
  <inkml:trace contextRef="#ctx0" brushRef="#br0" timeOffset="-198711.82">24283 15912 0,'-56'0'16,"28"0"-16,-1 0 16,29 29-16,-28-29 0,0 28 15,28 0-15,-29 1 0,29-1 16,0 28-16,0-27 0,0-1 16,0 0-16,0 29 0,0-1 0,0-28 15,-28 29-15,28-29 0,0 29 0,0-29 16,0 29-16,0-29 0,57 0 0,-57 0 15,56 1-15,-27-29 0,-1 0 16,0 0-16,0 0 0,1-57 0,-1 29 16,0-29-16,0 1 0,-28 27 0,0-27 15,0-1-15,0 29 0,0-28 0,0 27 16,-56 1-16,28 0 0,-1 0 0,-27 28 16,28-29-16,-1 29 0,-27 0 0,27 0 15,1 0-15</inkml:trace>
  <inkml:trace contextRef="#ctx0" brushRef="#br0" timeOffset="-198129.24">24792 16365 0,'0'-29'0,"0"1"16,0 0-16,0 0 16,0-1-1,0 1-15,0 0 16,0 0-16,0-1 16,-28 29-16,28-28 15,-28 28-15,-1-28 16,1 28-16,0 0 15,0 0-15,-1 28 0,1-28 16,28 57-16,-28-29 0,0 0 0,-1 29 16,29-29-16,-28 28 0,28-27 0,-28 27 15,28-28-15,0 1 0,0-1 0,0 0 16,0 1-16,56-29 16,-27 0-16,-1 0 0,0 0 15,0-29-15,1 29 0,-1-56 0,0 27 16,0 1-16,-28 0 0,29 0 0,-1-1 15,-28 1-15,0 56 32,0 1-17,0 27-15,0-28 0,0 29 0,0 0 16,0 27-16,0-27 0,0 28 0,0-1 16,0 1-16,0 28 0,0-28 15,0 28-15,0-28 0,0 28 0,0-28 16,-28 28-16,28-28 0,0-1 0,-29 1 15,29-28-15,-28-1 0,28-27 0,0 27 16,-28-28-16,0-28 16,-1-56-16,1 28 0,0-29 15,0 0-15,-1-27 0,-27-1 0,-1 0 16</inkml:trace>
  <inkml:trace contextRef="#ctx0" brushRef="#br0" timeOffset="-197063.09">25075 15743 0,'0'-28'0,"0"84"78,28-28-78,0 1 16,-28-1-16,29 0 0,-29 0 0,0 1 15,28-1-15,-28 0 0,0 29 0,0-29 16,0 0-16,0 1 0,0-1 0,0 0 15,0 0-15,0 1 0,-28-29 0,28 28 16,0 0-16,-29-28 0,29 28 0,-28-28 16,0 29-16,0-1 15,-1-28 1,86 0 0,-57-28-16,28 28 15,0-29-15,1 1 0,27 0 0,-27 0 16,-1 28-16,0-29 0,0 1 0,1 0 15</inkml:trace>
  <inkml:trace contextRef="#ctx0" brushRef="#br0" timeOffset="-196862.62">25527 15460 0,'0'-28'0,"-28"0"16,0 28-1,28 28 1,0 28-16,0-27 0,0-1 16,0 29-16,0-29 0,-29 28 0,29 1 15,0-29-15,-28 57 0,28-29 0,-28 1 16,28-29-16,-28 29 0,28-1 0,0 1 16,-29-29-16,29 0 0</inkml:trace>
  <inkml:trace contextRef="#ctx0" brushRef="#br0" timeOffset="-196593.97">25442 15884 0,'-56'0'15,"28"0"1,56 0 0,28 0-16,1 0 15,-29 0-15,29 0 0,-1 0 0,1 0 16,-29 0-16,29 0 0,-29 0 0,0 0 15,0 0-15,1 0 0,-1 0 16,-28 28-16,0 1 16,0-1-16,0 0 0,0 1 15,-28-1-15,28 28 0,-57-27 0,57 27 16,-28-28-16,0 1 0,-1 27 0,29-28 16,-28 1-16,0 27 0,28-28 0,-28 1 15</inkml:trace>
  <inkml:trace contextRef="#ctx0" brushRef="#br0" timeOffset="-196413.51">25612 16223 0,'-28'-28'0,"-1"28"16,1 0-16,0 0 0,0 0 16,28 28-16,-29-28 0,29 57 15,0-29-15,0 29 0,0-29 0,0 28 16,-28 1-16,28-29 0,0 29 0,0-1 15,0 1-15,0-29 0,0 29 0,0-29 16,0 0-16,0 0 0</inkml:trace>
  <inkml:trace contextRef="#ctx0" brushRef="#br0" timeOffset="-196297.01">25612 16647 0,'28'0'15,"1"0"-15,-29 57 16,28-57-16,-28 56 0,28-56 0,29 29 15,-29-1-15,28 0 0,-27 0 0,27 1 16,1-1-16,-29-28 0,29 28 0</inkml:trace>
  <inkml:trace contextRef="#ctx0" brushRef="#br0" timeOffset="-193695.63">27365 15545 0,'-29'0'0,"1"-28"16,0 28-16,0 0 0,-1-29 16,1 29-16,56 0 31,29 29-31,-29-29 16,29 0-16,-29 0 0,29 0 0,-1 0 0,-28 28 15,29-28-15,-1 0 0,-27 0 0,-1 0 16,0 28-16,0-28 0,1 0 0,-1 29 15</inkml:trace>
  <inkml:trace contextRef="#ctx0" brushRef="#br0" timeOffset="-193252.92">27478 15573 0,'-28'0'16,"-1"-28"-16,1 28 0,0-28 0,-1-1 15,1 29-15,0 0 16,28 29 15,28-29-31,-28 28 0,28-28 0,-28 28 16,29 1-16,-1-29 0,0 28 15,1 0-15,-29 0 0,28 1 0,-28-1 16,28 0-16,0 0 0,-28 1 16,0-1-16,29 0 0,-29 0 15,0 1-15,0-1 0,-57-28 0,57 28 16,-28 1-16,0-1 0,-1-28 0,1 28 15,0-28-15,-29 28 0,29-28 0,0 29 16,-1-1-16,-27-28 0,28 0 0,-1 28 16,1-28-16,0 28 0,-1-28 0,1 29 15,0-29-15,0 0 16,84 0 15,-56 28-31,57-28 0,-1 0 0,-27 0 16,27 0-16,29 0 0,-29 0 0,1 28 15,28-28-15,-29 0 0,1 0 0,28 0 16,-29 28-16,-28-28 0,29 0 0,-29 0 16,1 0-16,-1 29 0,0-29 0</inkml:trace>
  <inkml:trace contextRef="#ctx0" brushRef="#br0" timeOffset="-191228.6">27704 16704 0,'-28'0'15,"28"-28"1,-29 28 31,1 28-32,0-28 1,28 28-16,-28-28 16,-1 28-16,1-28 15,0 29-15,0-29 0,28 28 0,-29-28 16,1 28-16,0 0 0,-1 1 15,1-29-15,28 28 0,-28-28 0,28 28 16,-28-28-16,-1 28 16,58-28 15,27 29-15,-28-29-16,1 28 0,-1-28 15,0 28-15,1-28 0,27 29 0,-28-1 0,1-28 16,27 0-16,-28 28 0,1-28 0,-1 28 15,0-28-15,0 0 16,1 0-16,-29-56 16,0 28-16,0-1 0,-29-27 15,29 27-15,-28-27 16,28-1-16,-56 1 0,27-1 0,29-27 0,-28 55 16,0-27-16,28-1 0</inkml:trace>
  <inkml:trace contextRef="#ctx0" brushRef="#br0" timeOffset="-190563.68">28835 15743 0,'0'-28'16,"0"-1"-16,0 1 31,0 0-16,-29 28-15,1 0 16,0 0 0,0 0-16,-1 0 0,1 0 0,0 28 15,0-28-15,-1 28 0,1-28 0,0 29 16,-1-1-16,29 0 0,-28 0 16,28 1-16,0-1 0,0 0 15,0 0-15,57-28 0,-57 29 16,28-29-16,-28 28 0,28-28 0,1 28 15,-1-28-15,-28 29 0,28-1 16,0 0-16,-28 0 0,29 1 16,-29-1-16,0 0 0,0 0 15,0 1-15,0-1 0,0 0 0,-29 0 16,1 1-16,28-1 16,-56-28-16,27 28 0,1-28 0,0 28 15,-1-28-15,1 0 0,0 0 16,28-28-1</inkml:trace>
  <inkml:trace contextRef="#ctx0" brushRef="#br0" timeOffset="-189861.21">28948 15941 0,'0'-29'0,"0"1"31,28 28 157,0 0-188,1 0 15,-1 0-15,0 0 0,0 0 0,1 0 16,-1 0-16,0 0 0,0 28 15,1-28 1,-29 29-16,28-29 16,-28 28-16,0 0 15,0 1-15,-28-1 16,28 0-16,-29-28 0,29 28 16,-56 1-16,28-1 0,-1 0 0,1 29 15,0-29-15,0 0 0,-1 0 0,1 1 16,28-1-16,-28 0 0,0 0 15,84-28 1,-28-28 0,1 28-16,-1 0 0,0-28 15,0 28-15,1 0 0,-1 0 0,0 0 16,0 0-16,1 0 0,-1 0 0,0 0 16,1 56-16,-1-56 0</inkml:trace>
  <inkml:trace contextRef="#ctx0" brushRef="#br0" timeOffset="-189528.32">29626 15404 0,'-28'0'15,"0"0"-15,-1 0 16,86 0 15,0 0-31,-29 0 16,0 0-16,0 28 0,1-28 15,-1 28-15,28-28 0,-27 0 0,-1 0 0,0 0 16,-28 28-16,29-28 0,-1 0 16</inkml:trace>
  <inkml:trace contextRef="#ctx0" brushRef="#br0" timeOffset="-189279.36">29739 15545 0,'-28'0'15,"0"28"-15,28 1 16,0-1-16,0 0 0,0 0 16,0 29-16,0-29 0,0 0 0,28 29 15,-28-1-15,0-27 0,0 27 0,0 1 16,0-1-16,0-27 0,0 27 0,0 1 16,0-1-16,0-28 0,0 29 0,0-1 15,0-27-15,0 27 0,0-27 0,0-1 16,0 0-16,0 0 0,28-28 15,1 0-15,27 0 16,-28-28-16,1 28 0,-1-28 16,0 28-16,1-28 0</inkml:trace>
  <inkml:trace contextRef="#ctx0" brushRef="#br0" timeOffset="-188777.62">30644 15771 0,'0'-28'0,"-28"56"63,-1-28-48,29 28-15,-28 1 0,0-1 16,28 0-16,-28-28 0,28 28 0,-29 1 16,1 27-16,0-56 0,0 29 0,-1-1 15,1 0-15,0 0 0,-1 1 0,29-1 16,-28-28-16,0 28 0,28 0 0,-28-28 15,28 29-15,-29-29 0,29 28 32,29-28-17,27 0-15,-28 28 0,1-28 16,-1 28-16,29-28 0,-29 0 16,0 29-16,0-29 0,29 0 0,-29 28 15,0-28-15,1 0 0,-1 0 0,0 0 16,1 0-16,-1 0 0,0 0 15,-28-28-15,28-1 16,-28 1-16,0 0 0,0 0 0,0-1 16,-56 1-16,56 0 0</inkml:trace>
  <inkml:trace contextRef="#ctx0" brushRef="#br0" timeOffset="-188244.8">30531 15856 0,'0'-28'0,"0"-1"16,0 1-16,0 0 16,0 56 15,28 29-16,-28-29-15,57 0 0,-57 0 0,28 29 16,0-29-16,1 1 0,-1-1 0,-28 0 16,28 0-16,0 1 0,-28-1 0,29 0 15,-29 0-15,28 1 0,-28-1 0,0 0 16,28 0-16</inkml:trace>
  <inkml:trace contextRef="#ctx0" brushRef="#br0" timeOffset="-187714.48">30983 15404 0,'-28'-29'0,"0"29"16,-1 0-16,1 0 15,56 0 17,1 0-17,-29 29-15,56-29 0,-28 28 16,1 0-16,-1-28 0,0 28 16,1-28-16,-1 0 0,0 29 0,0-29 15,1 0-15,-29 28 0,28-28 16,0 28-16,0-28 0,-28 29 15,29-29-15,-29 28 0,0 0 16,0 0-16,0 1 0,0 27 16,28 1-16,-28-1 0,0 1 0,0-1 15,0 1-15,0 28 0,0-1 0,0-27 16,0 28-16,0-1 0,0-27 0,0 28 16,0-29-16,28 1 0,-28-1 0,0-27 15,0 27-15</inkml:trace>
  <inkml:trace contextRef="#ctx0" brushRef="#br0" timeOffset="-187530.42">31068 16817 0,'-28'0'0,"-1"0"16,29 28-16,57-28 15,-29 0-15,1 0 16,-1 28-16,28-28 0,-27 0 0,27 0 16,-28 0-16,1 0 0</inkml:trace>
  <inkml:trace contextRef="#ctx0" brushRef="#br0" timeOffset="-186860.98">32199 15686 0,'0'29'94,"0"-1"-79,0 0 1,-28 0-1,-1-28-15,29 29 0,-28-29 16,0 28-16,-1 0 16,1-28-16,0 0 0,28 28 0,-28-28 15,-1 29-15,1-29 0,0 28 16,0-28 0,84 0 15,-56 28-31,28-28 15,1 57-15,-1-57 0,0 28 0,0 0 16,1-28-16,-1 29 0,0-1 16,1-28-16,-1 28 0,0 0 0,0 1 15,1-1-15,-1-28 16,-28 28-16,28-28 16,-28 28-16</inkml:trace>
  <inkml:trace contextRef="#ctx0" brushRef="#br0" timeOffset="-186610.77">31831 16421 0,'-28'0'15,"56"0"32,1 28-47,-1-28 16,0 29-16,0-29 0,1 28 0,-1-28 15,0 28-15,0-28 0,1 29 0,-1-29 16,0 0-16,1 28 0,-1-28 16</inkml:trace>
  <inkml:trace contextRef="#ctx0" brushRef="#br0" timeOffset="-186061.13">32566 15941 0,'0'-29'0,"0"1"16,0 0 0,0 56 30,0 0-30,0 1-16,0 27 0,0-27 0,0 27 16,0-28-16,0 29 0,0-29 0,0 29 15,0-29-15,0 28 0,0-27 0,0 27 16,0-28-16,0 1 0,0 27 0,0-27 16,0-1-16,0 0 15,0-84 1,57 27-16,-57 1 0,0-29 15,0 29-15,28-28 0,-28-1 0,28 1 16,1-1-16,-1 1 0,-28 27 0,28 1 16,-28-28-16,28 56 0,1-29 0,-1 29 15,0 29 1,1 27-16,-29-28 0,0 1 16,0 27-16,28-28 0,-28 1 0,0-1 15,0 28-15,0-27 0,0-1 0,28 28 16,-28-27-16,0-1 0,0 0 15,28 29-15,-28-29 0</inkml:trace>
  <inkml:trace contextRef="#ctx0" brushRef="#br0" timeOffset="-183795.17">26460 17919 0,'28'0'15,"-56"0"63,0 0-78,0 0 16,-1 0-16,1 0 16,0 0-16,-1 57 15,1-57-15,0 28 0,28 0 16,-28 1-16,28-1 0,-29 28 0,29-27 15,0 27-15,0-28 0,0 29 0,0-1 16,0 1-16,29-1 0,-29-27 0,56 27 16,-28-27-16,1-1 0,27-28 0,-27 28 15,-1-28-15,28 0 0,-27 0 0,27-56 16,-28 27-16,1-27 0,27-1 0,-27 1 16,-1-1-16,0 1 0,0-1 0,-28 1 15,0-1-15,0 1 0,0-1 0,0 0 16,-28 29-16,-28-28 0,27 27 15,1 1-15,-29 0 0,29 0 0,-28 28 16,27-29-16</inkml:trace>
  <inkml:trace contextRef="#ctx0" brushRef="#br0" timeOffset="-183430.35">27534 17608 0,'0'-28'15,"-28"28"1,0-28-1,0 28 17,-1 0-32,29 28 15,-28-28-15,0 57 0,-1-29 16,1 28-16,0-27 0,0 27 0,-1 1 16,1 27-16,0-27 0,0 0 0,28 27 15,0-27-15,0 28 0,0-29 0,0 1 16,28-1-16,0 1 0,29-29 0,-29 29 15,28-29-15,29-28 0</inkml:trace>
  <inkml:trace contextRef="#ctx0" brushRef="#br0" timeOffset="-182912.94">27958 17806 0,'0'-28'0,"-28"28"16,28-28-16,0 56 47,0 0-32,0 0-15,0 1 0,0-1 0,0 28 16,0-27-16,0-1 0,0 0 0,0 29 16,0-29-16,0 0 0,0 1 0,0-1 15,0 0-15,0 0 0,0 1 16,28-29-1,-28-29 1,29 29-16,-29-28 0,0 0 0,28 0 16,-28-29-16,28 29 0,-28-29 0,28 29 15,-28 0-15,0-29 0,29 29 0,-29 0 16,28 28-16,-28 28 31,0 0-31,28 0 0,-28 1 16,0 27-16,0-27 0,29-1 0,-29 0 15,0 0-15,28 1 0,-28-1 16,28 0-16,-28 0 0</inkml:trace>
  <inkml:trace contextRef="#ctx0" brushRef="#br0" timeOffset="-182546.79">29089 17439 0,'0'-29'0,"0"1"16,0 0 0,-28 28-16,28 28 31,-28 29-15,28-1-16,0-27 0,0 27 0,0 1 15,0 27-15,0-27 0,0-1 0,28 29 16,-28-28-16,0-1 0,0 1 0,28 28 15,-28-29-15,28 1 0,-28-29 0,0 28 16</inkml:trace>
  <inkml:trace contextRef="#ctx0" brushRef="#br0" timeOffset="-182213.51">29400 18032 0,'0'-28'0,"-28"28"16,0 0 31,28 57-47,-29-29 15,29 0-15,0 0 0,0 1 16,0-1-16,0 0 0,29 0 15,-29 1-15,28-29 0,-28 28 0,56-28 16,-27 0-16,-1 0 0,0 0 16,0-28-16,1-29 0,-1 1 15,-28 27-15,0 1 0,0 0 16,0 0-16,0-1 0,0 1 0,-57 0 16,29-1-16,0 29 0,0-28 15,-1 28-15</inkml:trace>
  <inkml:trace contextRef="#ctx0" brushRef="#br0" timeOffset="-181696.15">29994 18032 0,'0'-28'0,"0"0"0,0-1 16,0 1 0,0 0-16,-28 28 0,28-28 15,0-1-15,-29 29 16,1-28-16,0 28 16,-1 0-16,1 0 15,28 57-15,-28-57 0,0 28 0,28 0 16,-29 0-16,29 1 0,-28 27 0,28-27 15,0-1-15,-28 0 0,28 0 0,0 1 16,56-29-16,-27 0 16,-1 0-16,0-29 15,0 29-15,1-28 0,-1-28 16,0 27-16,1 29 16,-1 0-1,-28 29 1,0-1-16,0 0 0,28 0 15,-28 29-15,0-1 0,0 1 16,0-1-16,0 29 0,0-28 0,0 28 16,0 28-16,0-29 0,0 1 0,0 0 0,0 0 15,0 0-15,0-1 0,0-27 16,-28-1-16,28 1 0,0-29 16,0 29-16,0-29 0,-28-28 15,28-28-15,-29-29 0,1 29 0,0-29 16,-1 1-16,-27-1 0,28-27 15</inkml:trace>
  <inkml:trace contextRef="#ctx0" brushRef="#br0" timeOffset="-181044.11">31068 17919 0,'0'-28'31,"0"0"-16,0 56 32,0 28-47,0-27 16,0-1-16,0 0 0,28 1 0,-28 27 16,0-28-16,0 1 0,0 27 15,0-28-15,0 29 0,0-29 0,0 29 16,0-29-16,0 0 0,0 0 0,0 1 15,0-1-15,0-85 16,29 29-16,-29 0 16,0-29-16,28 1 0,-28-1 0,28 1 15,-28-1-15,28 1 0,-28 28 0,29-1 16,-29 1-16,0 0 0,28 28 0,0 0 16,0 28-1,-28 29-15,29-29 0,-29 0 16,28 0-16,-28 1 0,28-1 15,1 0-15,-1 0 0,-28 1 16,28-1-16</inkml:trace>
  <inkml:trace contextRef="#ctx0" brushRef="#br0" timeOffset="-180762.8">31662 17354 0,'0'-28'0,"0"-1"0,28 58 31,-28-1-31,56 0 16,-56 29-16,29-29 0,-1 29 0,0-29 15,1 28-15,-1 1 0,0-1 0,0 1 16,1-1-16,-1 1 0,-28-1 15,0 1-15,0 0 0,0 27 0,0-27 16,-28 28-16,28-1 0,-57-27 0,57 28 16,-28-29-16,28 1 0,-57-29 0,29 29 15,28-29-15</inkml:trace>
  <inkml:trace contextRef="#ctx0" brushRef="#br0" timeOffset="-180618.54">32312 18428 0,'0'28'0,"-28"-28"16,-1 28-16,86-28 31</inkml:trace>
  <inkml:trace contextRef="#ctx0" brushRef="#br0" timeOffset="-171760.07">12552 12182 0,'0'-29'16,"-29"29"-16,29-28 16,0 0-1,-28 28-15,28-28 16,-28 56 15,28 0-15,-28-28-16,28 28 0,0 1 0,0-1 15,-29 0-15,29 0 0,0 1 16,0-1-16,0 0 0,29 0 0,-1 1 16,28-29-16,-56 28 15,29-28-15,-1 0 0,0 0 16,0 0-16,1-57 0,-1 29 15,0 0-15,-28 0 0,0-1 0,28 1 16,-28 0-16,0 0 0,0-1 0,0 1 16,0 0-16,-56 28 0,56-28 15,-28 28-15,-1 0 0,1-29 0,0 29 16</inkml:trace>
  <inkml:trace contextRef="#ctx0" brushRef="#br0" timeOffset="-171263.51">12552 12690 0,'0'-28'0,"0"0"0,0 0 15,-29 56 32,29 28-31,-28-27-16,28-1 0,0 28 0,-28 1 16,0-1-16,28 1 0,-29 0 0,1 27 15,0-27-15,-1 28 0,1-1 0,0-27 16,-29 28-16,29-29 0,0 1 0,0-1 15,-1 1-15,29-1 0,-28-27 16,28-1-16,0 0 0,0-56 16,28 28-1</inkml:trace>
  <inkml:trace contextRef="#ctx0" brushRef="#br0" timeOffset="-170829.89">12071 13906 0,'0'-29'0,"0"1"16,-28 28 31,28 28-47,-29 29 15,29-29-15,-28 1 0,28-1 0,-28 0 16,28 0-16,0 1 0,0-1 0,0 0 16,0 0-16,56-28 0,-56 29 15,29-29-15,-1 0 0,0 0 0,1-57 16,27 57-16,-28-28 0,-28 0 16,29-29-16,-1 29 0,-28 0 0,0-1 15,0 1-15,0 0 0,0-1 0,-28 1 16,28 0-16,-57 28 0,29-28 0</inkml:trace>
  <inkml:trace contextRef="#ctx0" brushRef="#br0" timeOffset="-170465.33">12128 14414 0,'0'-28'0,"0"0"0,0 56 46,0 0-46,0 1 0,-29 27 16,29-27-16,-28 27 0,28 1 16,-28-1-16,28 1 0,-29-1 0,1 1 15,0-1-15,0 1 0,28-1 0,-29 1 16,1 28-16,28-57 0,-28 28 0,28 1 16,-28-1-16,28-27 0,0-1 0,-29 0 15,29 0-15</inkml:trace>
  <inkml:trace contextRef="#ctx0" brushRef="#br0" timeOffset="-170079.38">11788 15347 0,'0'-28'16,"-28"28"0,0 0-16,0 0 15,-1 28-15,1 29 16,0-29-16,28 28 15,0-27-15,0-1 0,0 29 0,0-29 16,0 0-16,56 0 0,-56 1 0,29-1 16,-29 0-16,28-28 0,0 28 0,0-28 15,1 0-15,-1-28 16,0 28-16,-28-56 0,28 27 0,1-27 16,-29-1-16,28 29 0,-28-29 0,0 1 15,0 28-15,0-29 0,0 29 0,-28 0 16</inkml:trace>
  <inkml:trace contextRef="#ctx0" brushRef="#br0" timeOffset="-169678.37">11788 15912 0,'0'-28'15,"0"56"17,-28 29-17,28-29-15,-28 1 0,28 27 16,-57-28-16,57 29 0,-28-1 0,0-27 16,-1 27-16,1 1 0,0-1 0,0 1 15,-1-1-15,1 1 0,28-1 0,-28 1 16,0-1-16,28 1 0,0-29 0,0 0 15,-29 1-15,29-1 16</inkml:trace>
  <inkml:trace contextRef="#ctx0" brushRef="#br0" timeOffset="-169296.91">11336 16986 0,'-28'0'16,"28"29"-1,-29-29-15,1 0 16,28 28-16,0 0 16,-28 1-16,28-1 0,0 0 15,0 29-15,0-29 0,0 0 16,0 0-16,28 1 0,-28-1 16,28-28-16,-28 28 0,29-28 0,27 0 15,-27 0-15,-1-28 16,0-29-16,-28 29 0,28-28 15,-28 27-15,29-27 0,-29-1 0,0 1 16,0 27-16,0-27 0</inkml:trace>
  <inkml:trace contextRef="#ctx0" brushRef="#br0" timeOffset="-168413.58">12552 12662 0,'0'-28'0,"0"0"16,0-1-16,-29 29 31,29 29-15,-28-29-16,28 28 0,-28 0 0,0 0 15,28 1-15,-29 27 0,1 1 0,28-29 16,-28 28-16,-1 1 0,29 0 0,-28-1 16,0 1-16,0-1 0,28 1 0,-29-1 15,1 1-15,28-1 0,-28 1 0,0-29 16,28 29-16,-29-29 0,29 0 0,0 0 16,-28-28-16,28-28 15,0 0 1,57-29-16,-57 29 0,28-29 15,0 1-15,0-1 0,1 1 0,-1-29 16,0 29-16,-28-1 0,28 1 0,1-1 16,-29 0-16,28 29 0,-28-28 0,0 27 15,0 1-15,-28 56 16,28 29 0,-29-29-16,29 29 0,-28-29 15,28 29-15,-28-1 0,0 1 0,-1-1 16,29 1-16,0-1 0,-28 1 0,28-1 15,-28 1-15,28-29 0,0 29 0,0-29 16,0 0-16,28-84 16,-28 27-1,28 1-15,-28-29 0,29 29 0,-29-28 16,56-1-16,-56 1 0,28-1 0,-28 1 16,29-1-16,-29 29 0,0-29 0,0 29 15,28 28-15,-28-28 0,0 56 16,-57-28-1,57 57-15,-28-29 0,28 0 0,-28 0 16,28 29-16,-28-29 0,28 0 0,-29 29 16,29-29-16</inkml:trace>
  <inkml:trace contextRef="#ctx0" brushRef="#br0" timeOffset="-167679.47">12212 14188 0,'0'-28'0,"0"0"15,0 0-15,0 56 47,0 0-47,-28 0 16,28 29-16,0-29 0,0 29 0,-28 27 16,28-27-16,-28 0 0,28-1 0,-29 29 15,1-29-15,28 1 0,-28-1 0,-1 1 16,29-1-16,0 1 0,-28-29 0,28 1 15,0-1-15,28-85 16,-28 29-16,29-29 0,-29 1 16,56-1-16,-27-27 0,-29-1 0,28 28 15,0-27-15,-28 27 0,28 0 0,-28 1 16,29-1-16,-29 29 0,0 0 0,0 0 16,0-1-16,-29 29 15,29 29 1,-28 27-16,28-28 15,-28 1-15,28-1 0,-28 28 0,28 1 16,-29 0-16,1-29 0,0 28 0,28 1 16,-29-1-16,1-27 0,28 27 0,-28-28 15,28 1-15,0-1 0,0 0 0,28-28 16,-28-28-16,57 0 16,-29-29-16,0 1 0,1-1 0,-1 1 15,-28-1-15,28 1 0,0-1 0,-28 0 16,0 1-16,0-1 0,0 29 0,0 0 15,0 0-15,-28 28 0,0 0 16,0 56-16,-1-28 16,1 29-16,0-1 0,-1 1 0,1 0 15,0-1-15,28 1 0,-28-1 0,-1 1 16,29-29-16,0 28 0,0-27 0,0-1 16,0 0-16,0 0 0,29-28 15,-1 0-15,-28-56 0,56 28 16,-56-1-16,29-27 0,-1 28 0,-28-29 15,0 29-15,0 0 0,0-1 0</inkml:trace>
  <inkml:trace contextRef="#ctx0" brushRef="#br0" timeOffset="-166845.52">11930 15715 0,'0'-29'16,"0"1"-16,0 0 0,0 0 15,0-1 1,-29 58 15,29 27-31,0-28 16,-28 29-16,28-29 0,-28 57 0,0-29 15,-1 1-15,1 0 0,28 27 0,-56-27 16,27 28-16,1-29 0,28 1 0,-28-1 16,-1 1-16,29-1 0,0-27 0,-28-1 15,28 0-15,0 0 16,57-28-16,-29-56 0,-28 28 16,28-1-16,-28-27 0,29 27 0,-29-27 15,28-1-15,0 1 0,0-1 0,-28 29 16,29-28-16,-1 27 0,-28 1 0,0 0 15,0 0-15,-28 28 32,28 28-32,-29 0 0,29 29 0,-28-29 15,0 0-15,0 29 0,-1-1 0,1 1 16,0-29-16,28 28 0,-29 1 0,1-29 16,0 29-16,28-29 0,0 0 0,0 1 15,0-1-15,0 0 0,28-28 16,-28-56-16,28 27 15,-28 1-15,57-28 0,-29-1 0,1 0 16,-1 1-16,0-29 0,0 29 0,-28-1 16,29 1-16,-29-1 0,28 29 15,-28 0-15,0-1 0,-57 29 16,57 57-16,-28-29 16,0 0-16,0 29 0,-1-1 0,1-27 15,0 27-15,-1 1 0,1-1 0,0 1 16,0-1-16,-1 1 0,29-29 0,0 0 15,-28 1-15,28-1 0,0 0 0,57-28 16,-29-28-16,28-29 16,-27 1-16,-29-1 0,0 1 15,56 27-15,-56-27 0,0-1 0,0 29 16,0 0-16,0 0 0,0-1 16,-28 29-16,0 0 15,28 57-15,-57-57 0</inkml:trace>
  <inkml:trace contextRef="#ctx0" brushRef="#br0" timeOffset="-166281.98">12212 15686 0,'0'-28'0,"-28"28"16,28-28-16,-28 28 15,28 56 1,0-27-16,56 27 0,-56 1 16,29-1-16,27 1 0,-28 28 15,29-1-15,0-27 0,-1 28 0,-28-1 16,29-27-16,-1-1 0,1 1 0,-29 0 15,29-1-15,-29 1 0,0-1 0,29-28 16,-29 1-16,0-1 0,-28 0 0,29-28 16,-29 28-16,28-28 0</inkml:trace>
  <inkml:trace contextRef="#ctx0" brushRef="#br0" timeOffset="-165898.68">12919 16647 0,'0'-28'0,"-28"0"32,0 28-17,28 56 1,-29-27-16,29-1 16,0 0-16,0 0 0,0 1 0,0-1 15,0 0-15,57 0 0,-57 1 0,28-29 16,0 28-16,1-28 0,-1 0 0,0 0 15,29 0-15,-29-28 0,0-1 0,1 1 16,-1-28-16,0 27 0,-28 1 0,28-28 16,-28 27-16,0 1 0,0 0 0,-56 0 15</inkml:trace>
  <inkml:trace contextRef="#ctx0" brushRef="#br0" timeOffset="-165428.83">13428 16930 0,'0'-28'15,"0"-1"-15,0 1 16,-28 28-16,28-28 0,-29 0 0,1-1 15,28 58 17,28-29-32,-28 56 0,57-28 15,-29 29-15,29-29 0,-1 29 0,1-1 16,-1 1-16,1-1 0,28 1 0,-29-1 16,1 1-16,-29-1 0,29 1 0,-1-29 15,-28 29-15,29-29 0,-29 0 0,0 1 16,1-1-16,-1 0 0,0-28 15</inkml:trace>
  <inkml:trace contextRef="#ctx0" brushRef="#br0" timeOffset="-165031.08">14304 17439 0,'0'-29'0,"0"58"62,0-1-62,-28 0 16,28 1-16,0-1 0,0 0 0,0 0 16,0 1-16,0-1 0,28 0 15,29 0-15,-1 1 16,-27-29-16,-1 0 0,0 0 15,0 0-15,1-29 0,-1-27 16,-28 28-16,0-1 0,0 1 16,-28 0-16,28 0 0</inkml:trace>
  <inkml:trace contextRef="#ctx0" brushRef="#br0" timeOffset="-164613.42">14757 17750 0,'0'28'31,"28"0"-16,0 0-15,0 1 0,29-1 0,-29 0 16,29 0-16,-1 1 0,-27-1 0,27 0 16,1 1-16,-29-1 0,28 0 0,-27 0 15,27 1-15,-27-29 0,-1 28 0,0-28 16,0 28-16,1-28 0,-1 0 0,0 0 16</inkml:trace>
  <inkml:trace contextRef="#ctx0" brushRef="#br0" timeOffset="-163979.25">15718 18004 0,'0'28'63,"-29"1"-63,29 27 16,-28-56-16,28 28 0,0 1 15,-28-1-15,28 0 0,0 0 0,0 1 16,0-1-16,0 0 0,0 0 0,0 1 15,28-1-15,29-28 16,-29 0-16,0 0 0,1 0 16,-1-28-16,0-29 0,-28 29 15,28 0-15,-28-1 0,0 1 0,0 0 16,0 0-16,-28-1 0,28 1 16</inkml:trace>
  <inkml:trace contextRef="#ctx0" brushRef="#br0" timeOffset="-163147.9">13541 17071 0,'0'-28'16,"0"0"-16,-28-1 15,28 1-15,28 28 32,0 28-17,1 29-15,-1-57 0,0 28 16,0 1-16,1 27 0,27-28 0,1 1 16,-29-1-16,29 0 0,-1 29 0,1-29 15,-1 0-15,1 0 0,-1 1 0,-28-29 16,29 28-16,-29 0 0,1-28 15,-1 0-15,0 0 16,-28-28-16,-56 28 16,56-57-16,-57 29 0,0-28 0,29 27 15,-28-27-15,-1-1 0,1 1 0,-1-1 16,1 1-16,-1-1 0,0 1 0,1 27 16,-1-27-16,29 28 0,-28-1 0,27 1 15,1 28-15,0 0 0,28-28 0,-29 28 16,29 56-1,0-27-15,29-1 0,-29 0 16,56 0-16,1 1 0,-29-1 16,29 28-16,-29-27 0,28-1 0,29 0 15,-28-28-15,-29 29 0,29-29 0,-1 28 16,-28-28-16,1 0 0,-1 0 0,0 0 16,-56 0-1,-29-28 1,29-1-16,-28 1 0,27-29 15,1 29-15,-28-28 0,-1 27 0,29-27 16,-29 28-16,1-1 0,27 29 0,1-28 16,0 28-16,0 0 0,-1 0 0,29 28 15,0 29 1,29-29-16,-29 0 0,56 1 16,-28-1-16,29 28 0,-1-27 0,-27-1 15,27 0-15,-27 1 0,27-1 0,-28 0 16,29-28-16,-29 28 0,0 1 0,1-29 15,-1 28-15,0-28 0,0 28 16,-28-84 0,-28 56-1,28-29-15</inkml:trace>
  <inkml:trace contextRef="#ctx0" brushRef="#br0" timeOffset="-162314.3">14530 17382 0,'-28'0'15,"85"0"16,-29 28-15,0-28-16,1 29 0,-1-29 16,0 28-16,0 0 0,1 1 0,27-1 15,-28 0-15,1 0 0,27 1 0,-28-1 16,29 0-16,-29 0 0,1 1 0,27-1 16,-28 0-16,1 0 0,-1-28 0,0 29 15,0-1-15,1-28 16,-1 0-1,-85-28 1,29-1-16,0 29 16,0-28-16,-1 0 0,1 28 15,0-28-15,0-1 0,-1 1 0,1 28 16,0-28-16,-1 28 0,1-28 0,0 28 16,28-29-16,-28 29 0,56 0 31,0 29-16,0-29-15,1 28 0,-1 0 16,29 0-16,-29 1 0,28-1 0,-27 0 16,-1 0-16,0 1 0,0-1 0,29 0 15,-29-28-15,-28 28 0,29-28 0,-1 29 16,0-29-16,-28 28 0,28-28 16,-28-28 15,-28 28-31,28-57 0,-56 29 0,27 0 15,1-1-15,0 1 0,-29 0 0,29 0 16,0-29-16,-29 29 0,29 0 0,0 28 16,-29-29-16,29 1 0,-1 28 15,29 28 1,57 29-16,-29-29 16,29 0-16,-29 1 15,0-1-15,1 0 0,-1 0 0,0-28 16,0 29-16,1-29 0,-1 0 0,0 28 15,1-28-15</inkml:trace>
  <inkml:trace contextRef="#ctx0" brushRef="#br0" timeOffset="-154695.67">12297 13340 0,'-28'0'78,"0"0"31,-1 0-93,1 0-16,0 0 16,0 0-16,-1 0 0,1 29 15,0-1-15,-1-28 0,1 28 16,0 0-16,0 1 0,-1-29 0,29 28 15,-28 0-15,0 1 0,0-1 0,-1 0 16,29 29-16,-28-29 0,0 0 0,0 0 16,-1 1-16,1-1 0,0 0 0,28 0 15,-29 1-15,1-1 0,0 0 16,28 1-16,-28-29 16,28 28-16,-29-28 15,29 28 1,-28-28-16,28 28 15,-28-28-15,56 0 79,0 0-64,1 0 1,-1 0-1,-28-28 1,28 28 0,0 0 109,1 0-125,-1 0 15,0 0-15,1 0 0,-1 0 16,0 0-16,0 0 0,29 0 0,-29 0 16,0 0-16,29 28 0,-29-28 0,29 0 15,-29 0-15,29 29 0,-1-29 0,1 0 16,-1 0-16,1 28 0,-1-28 0,1 28 15,-1-28-15,1 0 0,-1 28 0,1-28 16,-1 0-16,-27 0 0,27 29 16,-27-29-16,27 0 0,-28 0 0,1 0 15,-1 28-15,0-28 0,0 0 16,-28 28 0,0-56 77,-28 0-93,28-1 16,-28 1-16,28 0 0,-28-29 0,-1 29 16,1-28-16,-28-1 0,27 0 0,-27-27 15,-1 27-15,1-28 0,-1 29 0,1-29 16,-1 28-16,-28-27 0,29 27 0,-1 1 15</inkml:trace>
  <inkml:trace contextRef="#ctx0" brushRef="#br0" timeOffset="-146863.61">14361 17043 0,'0'-28'16,"0"56"109,0 0-110,-28 1 1,-1-1-16,1 0 16,28 0-16,-28-28 0,-1 29 0,29 27 15,-28-28-15,0 1 0,0 27 0,28-28 16,-29 1-16,1 27 0,0-27 0,0-1 15,-1 28-15,1-27 0,0-1 0,0 28 16,28-27-16,-29-1 0,1 0 16,0 0-16,-1 1 0,29 27 0,-28-56 15,0 28-15,28 1 0,-28-29 0,28 28 16,-29-28-16,29 28 0,29-28 141,-1 0-141,0 0 15,0 0-15,1 0 0,-1 0 16,0 0-16,1 0 0,-29-28 15,28 28-15,0 0 0,-28-28 0,28 28 16,1 0-16,-1 0 0,0-29 0,0 29 16,1 0-16,27 0 0,-28-28 0,29 28 15,0 0-15,-1 0 0,1 0 0,-1 0 16,1 0-16,28-28 0,-29 28 0,29 0 16,0 0-16,-1 0 0,-27 0 0,28 0 15,0 0-15,-29 0 0,1-28 0,-1 28 16,1 0-16,-1 0 0,-27 0 15,-1 0-15,0 0 0,0 0 16,-56-29 93,28 1-109,-28 0 0,28 0 0,-28-29 16,-1 1-16,1-1 0,0-28 16,-29 0-16,1 1 0,27-1 0,-27-28 15,-29 28-15,29 0 0,-1 0 0,-28 1 16,29 27-16,-1 29 0,-28 0 0,29 28 16,-1 0-16,1 0 0</inkml:trace>
  <inkml:trace contextRef="#ctx0" brushRef="#br0" timeOffset="-139348.39">12891 16760 0,'0'29'0,"0"27"0,28-28 15,-28 1-15</inkml:trace>
  <inkml:trace contextRef="#ctx0" brushRef="#br0" timeOffset="-139131.41">13682 18258 0,'29'29'0,"-1"-29"0,0 28 0,0 0 16,1-28-16,-1 0 0,29 28 16,-29-28-16,0 29 0,0-29 0,29 0 15,-29 28-15</inkml:trace>
  <inkml:trace contextRef="#ctx0" brushRef="#br0" timeOffset="-138963.22">15407 18711 0,'0'28'0,"0"28"16,0-27-16,0-1 16,56-28-16,1 0 15,-29 0-15,29 0 0,-29 0 0,28-28 16</inkml:trace>
  <inkml:trace contextRef="#ctx0" brushRef="#br0" timeOffset="-138766.4">16311 18456 0,'29'-28'0,"-1"0"16,-28-1-16,28 1 0,-28 0 0,28 0 15,-28-1-15,29 1 0,-29 0 16,28 0-16,-28-1 0,28 1 16,-28 0-16,0 0 0,0-1 15,0 1-15</inkml:trace>
  <inkml:trace contextRef="#ctx0" brushRef="#br0" timeOffset="-138597.91">16029 17128 0,'-29'-28'0,"1"-1"0,0 29 16,0-28-16,-1 28 0,1-28 0,0 28 15,0-29-15,-1 29 0,1 0 0,0-28 16,-1 28-16,1 0 0,28-28 0,-28 28 16,0 0-16,-1 0 0,1-28 0,0 28 15,0 0-15</inkml:trace>
  <inkml:trace contextRef="#ctx0" brushRef="#br0" timeOffset="-138417.33">14841 16167 0,'-28'0'0,"-28"-28"0,27 28 0,-27 0 16,28-29-16,-29 29 0,0 0 0,29-28 15,0 28-15,0 0 0,-1-28 0,1 28 16,0-28-16,0 28 0,28-29 0,-29 29 15,29-28-15,-28 28 0,0-28 0,-1-1 16,1 29-16</inkml:trace>
  <inkml:trace contextRef="#ctx0" brushRef="#br0" timeOffset="-138232.09">13654 15460 0,'-28'0'16,"0"0"-16,-29 0 0,29 0 0,-1 0 15,-27 0-15,28 0 0,-29 0 0,29 0 16,0 0-16,-29 0 0,29 0 0,0 28 0,-29-28 16,29 0-16,-1 0 0,1 0 15,0 29-15,0-29 16,28 28 0</inkml:trace>
  <inkml:trace contextRef="#ctx0" brushRef="#br0" timeOffset="-138066.85">12834 15686 0,'0'29'0,"-28"-29"0,0 0 16,-1 28-16,1 0 0,0-28 16,0 28-16,-1 1 0,1-1 0,0 0 15,0-28-15,-1 28 0,1 1 0,28 27 16,0-27-16,-28-1 0,28 28 0,0-27 15,0 27-15</inkml:trace>
  <inkml:trace contextRef="#ctx0" brushRef="#br0" timeOffset="-137898.52">12636 16789 0,'-56'56'0,"56"-28"16,-28 1-16,28-1 0,-29 0 0,29 0 15,0 1-15,0-1 0,0 0 0,0 1 16,0-1-16,29 0 0,-29 29 0,56-29 16,-56 28-16,57-27 0,-29 27 0,0 1 15,0-1-15</inkml:trace>
  <inkml:trace contextRef="#ctx0" brushRef="#br0" timeOffset="-137698.2">13937 17947 0,'28'0'0,"-28"29"0,28-29 15,1 28 1,-1 0 0,0-28-16,-28 29 0,28-29 0,1 28 15,-1 0-15,0 0 0,0 1 0,1-1 16</inkml:trace>
  <inkml:trace contextRef="#ctx0" brushRef="#br0" timeOffset="-137048.95">13428 16110 0,'-28'29'0,"-1"-29"31,29 28-31,-28-28 15,28-28 48,57 28-63,-57-29 0,28 29 0,0-28 16,0 0-16,29 28 0,-29-57 0,29 29 15,-1-29-15,1 1 0,-1-1 0,29 1 16,0-29-16,0 29 0,0-29 15,-1 28-15,30-28 0,-30 29 0,1-1 16,0 1-16,0 28 0,-29-1 0</inkml:trace>
  <inkml:trace contextRef="#ctx0" brushRef="#br0" timeOffset="-136683.64">14417 14471 0,'-28'0'15,"0"0"-15,0 0 0,-1-28 0,1 28 16,-29 0-16,29 0 0,0 0 15,28-29 1,56 29-16,-27 0 0,-1 0 16,29 0-16,-1 0 0,1 0 0,27 0 15,1 29-15,-28-29 0,28 56 0,-1-56 16,-27 29-16,28 27 0,-29-28 0,1 1 16,-1-1-16,-27 0 0,-1 29 0,0-29 15,-28 0-15,28 29 0,-28-29 0,0 28 16,-56 1-16,28 0 0,-1-1 0,-27 1 15,-1-1-15,1 29 0,27-29 0</inkml:trace>
  <inkml:trace contextRef="#ctx0" brushRef="#br0" timeOffset="-136248.96">16368 14556 0,'0'-28'0,"0"-1"15,-28 1-15,-1 28 16,1 0 0,0 28-1,0 1-15,28 27 0,0-28 16,0 1-16,0 27 0,0-28 0,0 1 16,28 27-16,-28-28 0,56 1 0,-27-29 15,-1 28-15,28-28 0,-27 0 0,-1 0 16,29 0-16,-29-57 0,0 29 0,0 0 15,1-29-15,-1 29 0,0-28 0,-28-1 16,0 29-16,0-29 0,0 1 0,-56 27 16,27 1-16,-27 0 0,-1 0 0,1-1 15,-29 29-15,28 0 0,-27 0 0,27 57 16,1-29-16</inkml:trace>
  <inkml:trace contextRef="#ctx0" brushRef="#br0" timeOffset="-136100.35">17046 14895 0,'-56'28'0,"56"-56"16,0-29 0,56 57-16,-56-56 0,57 28 0,-29 28 15</inkml:trace>
  <inkml:trace contextRef="#ctx0" brushRef="#br0" timeOffset="-128931.42">12099 10966 0,'0'29'63,"-28"-29"-63,28 28 15,-28 0-15,-1 29 0,1-29 0,28 28 16</inkml:trace>
  <inkml:trace contextRef="#ctx0" brushRef="#br0" timeOffset="-128766.99">11732 12182 0,'-28'56'0,"-1"-28"16,1 29-16,0-1 0,28-27 15,-29 27-15,1 1 0,0-1 0,28-27 16,0 27-16,0 1 0,-28-29 0,28 28 16,0-27-16,0 27 0,0 1 0,0-29 15,0 29-15</inkml:trace>
  <inkml:trace contextRef="#ctx0" brushRef="#br0" timeOffset="-128598.64">11308 14443 0,'0'56'0,"0"-27"0,-57 27 0,57-28 15,0 29-15,-28-1 0,28-27 0,0 27 16,-28 1-16,28-1 0,0 1 0,0-1 16,0-27-16,0 27 0,0 1 0,0-1 15,0 1-15</inkml:trace>
  <inkml:trace contextRef="#ctx0" brushRef="#br0" timeOffset="-128414.35">11166 16619 0,'0'28'15,"0"1"-15,0 27 0,0-28 0,0 29 16,0-29-16,0 29 0,0-29 0,0 0 15,0 0-15,0 1 0,57 27 0,-57-27 16,0-1-16</inkml:trace>
  <inkml:trace contextRef="#ctx0" brushRef="#br0" timeOffset="-128281.74">11477 17382 0,'29'0'15,"-1"-28"1,0 28-16,0-28 0,29 28 16,-29 0-16,1 0 0</inkml:trace>
  <inkml:trace contextRef="#ctx0" brushRef="#br0" timeOffset="-128081.41">12269 16563 0,'0'-29'0,"0"1"16,28 0-16,-28-1 0,28 1 16,-28 0-16,29-29 0,-1 29 0,0-28 15,1-1-15,-1 29 0</inkml:trace>
  <inkml:trace contextRef="#ctx0" brushRef="#br0" timeOffset="-127883.34">12976 14612 0,'28'-56'0,"-28"-1"0,28 1 0,-28-1 15,0 29-15,28-29 0,-28 1 0,29-1 16,-29 1-16,28-1 0,0 1 0,-28-1 16,29 1-16,-29 27 0,28-27 0,-28 28 15,0-29-15</inkml:trace>
  <inkml:trace contextRef="#ctx0" brushRef="#br0" timeOffset="-127697.5">13287 12266 0,'0'-28'15,"-29"0"-15,29 0 0,-28-1 16,28 1-16,-28 28 0,28-28 0,0 0 16,0-1-16,0 1 0,0 0 15,0-1-15,0 1 0,0 0 16,0 0-16,-28-1 0</inkml:trace>
  <inkml:trace contextRef="#ctx0" brushRef="#br0" timeOffset="-127514.73">12778 10995 0,'0'-29'0,"-29"-27"0,-27 27 15,28 1-15,-1 0 0,1 0 0,0-1 16,0 1-16,-1 0 0,1 28 0,28-28 15,-28 28-15,0-29 0,-1 29 16,1 0-16,0 57 16,-1-29-16,-27 0 0,28 29 0,-29-1 15</inkml:trace>
  <inkml:trace contextRef="#ctx0" brushRef="#br0" timeOffset="-124871.86">9018 15234 0,'28'0'0,"-28"-28"15,0 0-15,0-1 16,0 1-1,28 28 1,1 0 15,-1 0-15,0 0 0,1 0-16,-1 0 15,0 0-15,0 28 16,1-28-1,-29 29-15,28-29 0,0 0 16,-28 28-16,28-28 0,1 28 16,-1 0-16,0-28 15,0 29-15,1-29 16,-1 0 0,-28 28-16,28-28 0,1 0 15,-1 28 1,0-28-16,0 0 0,-28 28 15,29-28-15,-1 0 0,0 29 0,0-29 16,1 0-16,-1 28 0,0-28 0,1 0 16,-1 0-16,0 28 0,0-28 0,1 0 15,-1 28-15,0-28 0,0 0 0,1 29 16,-1-29-16,0 28 0,1-28 16,-1 28-16,0-28 0,0 0 0,1 29 15,-1-29-15,0 28 0,0-28 16,1 28-16,-1-28 0,0 0 0,0 28 15,1-28-15,-1 0 0,0 29 0,1-29 16,-1 0-16,-28 28 16,28-28-1,-28 28 1,28-28-16,1 0 16,-29 28-16,28-28 15,0 29-15,0-29 31,-28 28-31,29-28 0,-1 0 16,-28 28-16,28-28 16,1 0-1,-29 28-15,28-28 0,0 0 16,-28 29-16,28-29 0,1 0 16,-29 28-16,28 0 15,0-28 1,-28 29-16,28-29 15,-28 28-15,29-28 0,-1 28 16,0-28-16,-28 28 0,28-28 16,1 0-1,-29 29-15,28-29 0,0 28 32,1-28-32,-1 0 15,0 28-15,0-28 16,1 0-1,-1 0-15,0 28 32,0-28-1,1 0-15,-29 29-1,28-29-15,0 0 16,1 28-1,-1-28-15,0 0 16,-28 28-16,28-28 0,1 28 16,-1 1-16,0-29 15,0 28-15,1 0 0,-1 0 16,0-28-16,0 29 0,1-29 16,-1 0-16,-28 28 0,28-28 0,1 0 15,-29 28-15,28-28 0,0 0 16,-28 29-1,-28-29 48</inkml:trace>
  <inkml:trace contextRef="#ctx0" brushRef="#br0" timeOffset="-124265.42">10177 16139 0,'0'-29'16,"0"86"31,0-29-31,0 0-16,0 29 0,-28-1 0,28 1 15,-29-1-15,1 1 0,0 28 0,0-29 16,-1 29-16,1 0 0,28-29 0,-28 29 15,0-28-15,28 28 0,-29-57 0,29 28 16,0 1-16,0-29 0,0 0 0,0 1 16,0-1-16,29-28 0,-29 28 0</inkml:trace>
  <inkml:trace contextRef="#ctx0" brushRef="#br0" timeOffset="-123883.72">9640 16902 0,'0'-29'0,"28"1"0,-28 0 16,28 28-16,-28-28 0,0-1 15,29 29 1,-29 57 0,0-29-16,0 0 15,0 29-15,0-1 0,0 29 0,-29 0 16,29 0-16,0 0 0,0-1 0,0-27 16,0 28-16,0-29 0,0 1 0,29-1 15,-29 1-15,56-29 0,-28-28 0,29 28 16,-29-28-16,29 0 0,-29 0 15,29-56-15,-1-1 0,1 29 0,-1-57 16,1 29-16,-1-29 0,-27 28 0,27-27 16,-28 27-16,29 1 0,-57-1 0,28 29 15,-28-29-15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13:33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10799 8677 0,'28'0'62,"0"0"-46,1 28-16,-29 0 15,28-28-15,0 0 16,1 29-16,-1-29 16,0 0-16,0 0 15,1 28-15,-1-28 0,0 0 16,0 0-16,1 0 16,-1 0-16,0-28 0,0 28 0,1 0 15,-1-29-15,0 29 0,1-28 0,-1 28 16,0 0-16,0 0 0,29-28 0,-29 28 15,29 0-15,-1-28 0,-27 28 0,27 0 16,1 0-16,-29 0 0,28 0 16,1 0-16,-1 0 0,-27 0 0,27 0 15,1 0-15,-1 0 0,1 0 0,-1 0 16,1 0-16,0 28 0,-1-28 0,1 0 16,-1 28-16,1-28 0,-1 0 0,1 0 15,-1 28-15,1-28 0,-1 0 0,1 0 16,28 0-16,-29 0 0,29 0 0,-28 0 15,27 0-15,1-28 0,0 28 0,-28-28 16,27 28-16,1-28 0,-28 28 0,28-29 16,-1 29-16,-27-28 0,28 28 0,-29 0 15,29 0-15,-28 0 0,-1 28 16,1-28-16,27 29 0,-27-29 0,0 56 16,27-56-16,1 28 0,-28-28 0,27 29 15,30-29-15,-30 0 0,1 28 0,28-28 16,0 0-16,0 28 0,0-28 0,1 0 15,-1 0-15,0 0 0,28 0 0,-28 0 16,0 28-16,29-28 0,-29 0 0,28 0 16,-28 0-16,0 0 0,28-56 0,-27 56 15,-1 0-15,-29 0 0,30-57 0,-1 57 16,0-28-16,0 0 0,0 28 0,-28-28 16,28-1-16,0 29 0,-28-28 15,28 28-15,-29-28 0,1 28 0,0 0 16,0 0-16,-29 0 0,29 0 0,-28 0 15,-1 0-15,-27 0 0,27 28 0,1-28 16,-29 28-16,0-28 0,0 29 0,1-29 16,-1 28-16,0-28 0,1 0 15,-29 28-15,28-28 0,0 0 16</inkml:trace>
  <inkml:trace contextRef="#ctx0" brushRef="#br0" timeOffset="4701.85">11958 10062 0,'28'0'203,"0"0"-172,1 0-15,-29-28-16,28 28 15,0 0-15,1 0 16,-1 0-16,0 0 16,0 28-16,1-28 15,-1 28-15,0-28 16,0 0-16,1 0 15,-1 0 1,0 0 0,1 0-1,-1 0-15,0 0 16,0 0 0,1 0-16,-1 0 15,0 0-15,0 0 16,1 0-16,-1 0 15,0 0-15,0 0 0,1 0 16,-1 0-16,0 0 16,1 0-16,-1 0 15,0 0-15,0 0 16,1-28-16,-1 28 0,0 0 16,0 0-16,1 0 0,-1 0 15,0 0-15,1 0 0,-1 0 0,0 0 16,0 0-16,1 0 0,27 0 0,-28 0 15,29 0-15,-29 0 0,0 28 0,29-28 16,-29 0-16,29 0 0,-29 0 0,0 0 16,29 0-16,-29 0 0,29 0 0,-29 0 15,29 0-15,-29 0 0,0 0 0,29 0 16,-29 0-16,0 28 0,29-28 16,-29 0-16,0 0 0,0 0 0,1 0 15,-1 0-15,0 0 0,1 29 0,-1-29 16,0 0-16,0 0 0,1 28 15,-1-28-15,0 0 16,0 0-16,1 0 0,-1 0 16,0 0-16,1 0 0,-1 0 15,0 0-15,-28-28 0,28 28 0,1 0 16,-1 0-16,0-29 0,0 29 0,1 0 16,-1 0-16,0 0 0,0 0 0,1 0 15,-1 0-15,0 0 0,1 0 16,-1 0-16,0 0 0,0 0 0,1 0 15,-1 0-15,0 29 0,0-29 0,1 0 16,-1 0-16,0 0 0,29 0 0,-29 0 16,0 28-16,1-28 0,27 0 0,-28 0 15,1 0-15,-1 0 0,0 28 0,29-28 16,-29 0-16,0 0 0,1 0 0,-1 0 16,28 0-16,-27 0 0,-1 0 0,0 0 15,29 28-15,-29-28 0,0 0 0,29 0 16,-29 0-16,0 0 0,29 0 0,-29 29 15,0-29-15,29 0 0,-29 0 16,29 0-16,-1 0 0,-27 0 0,27 0 16,1 0-16,-1 0 0,1 0 0,-1 0 15,29 0-15,-28 0 0,-1 0 0,1 0 16,-1 0-16,-28 0 0,29 28 0,0-28 16,-1 0-16,1 28 0,-1-28 0,1 0 15,-1 0-15,1 28 0,-29-28 0,29 0 16,-1 0-16,1 0 0,27 0 0,-27 0 15,0 0-15,27 0 0,-27 0 0,28 0 16,-29 0-16,29 0 0,0 0 0,0 0 16,-29 0-16,29 0 0,28 0 15,-28 0-15,0 0 0,0 29 0,-1-29 16,1 0-16,28 0 0,-28 0 0,0 0 16,0 28-16,28-28 0,-28 0 0,28 0 15,-29 0-15,30 0 0,-30 0 0,1-28 16,0 28-16,0 0 0,0-29 0,-29 29 15,1 0-15,-29-28 0,28 28 0,-27 0 16,-1 0-16,0 0 0,-28-28 16,29 28-16,-1 0 0,0 0 15,0 0-15,1-28 16,-1 28-16,0 0 0,0 0 16,1 0-16,-1 0 0,0 0 0,0 0 15,29 0-15,-29 0 0,1 0 0,27 0 16,-28 0-16,1 0 0,27 0 0,-28 0 15,1 0-15,-1 0 0,0 0 0,1 0 16,-1-29-16</inkml:trace>
  <inkml:trace contextRef="#ctx0" brushRef="#br0" timeOffset="6185.34">19054 3731 0,'-29'-29'0,"1"29"0,0 0 16,-1 0-16,58 0 62,-1 0-46,-28-28-16,28 28 0,1 0 16,-1 0-16,0-28 0,0 0 15,1-1-15,-1 29 16,-28-28-16,0 56 31,-28-28-15,28 57-16,-29-29 0,29 0 0,-28 1 15,28-1-15,-28 0 0,28 29 16,-28-29-16,28 0 0,0 0 0,0 1 16,0-1-16,0 0 15,28-28-15,0 0 0,0 0 16,1-28-16,-1-29 15,0 29-15,0 0 0,1-29 0,-29 29 16,28-28-16,0-1 0,-28 29 0,0-29 16,0 29-16,28-28 0,-28 27 0,0 1 15,0 0-15,0-1 0,0 58 47,0-1-47,0 0 16,0 29-16,0-29 0,0 29 0,0-1 15,0 1-15,0 27 0,0-27 0,0 28 16,0-29-16,0 29 0,0 0 0,-28 0 16,28-1-16,0 1 0,-56 28 0,56-28 15,-29 0-15,29 28 0,-28-28 0,0 0 16,28-29-16,-28 29 0,-1-29 0,1 1 16,28-29-16,-28 29 0,0-29 0,-1 0 15,1-28 1,0 0-16,28-56 0,-29 27 15,1 1-15,28-28 0,-28-1 0,0 1 16,-29-29-16</inkml:trace>
  <inkml:trace contextRef="#ctx0" brushRef="#br0" timeOffset="7165.46">16029 3278 0,'0'-28'15,"-29"28"-15,1 0 16,0 0-1,56 0 48,0 28-47,1-28-16,-1 29 0,0-29 0,1 28 15,-1 0-15,0-28 0,0 28 0,1 1 16,-1-29-16,0 28 0,0 0 15,-28 1-15,0-1 16,0 0-16,0 0 0,-28 1 16,0-1-16,0 0 15,-1-28-15,1 0 0,0 0 16,0 0-16,-1 0 16,1-28-16,0 28 15,28-28-15,0-1 16,0 1-16,28 0 15,29 28-15,-29 0 16,0 28-16,0 29 16,1-57-16,-29 28 0,28 0 15,-28 0-15,0 1 0,0-1 0,0 0 16,0 0-16,0 1 0,-28 27 16,28-28-16,-29 1 0,29-1 15,-56 0-15,28 1 0,-1-29 0,1 28 16,0 0-16,-1-28 0,1 0 15</inkml:trace>
  <inkml:trace contextRef="#ctx0" brushRef="#br0" timeOffset="7349.88">16453 3702 0,'0'29'0,"-29"-29"16,86 0 0,-29 0-16,1 0 15,-1 0-15,28 0 0,-27 0 0,27 0 16,-28 0-16,1 0 0</inkml:trace>
  <inkml:trace contextRef="#ctx0" brushRef="#br0" timeOffset="7815.82">17159 3476 0,'29'0'0,"-29"-28"16,0 0 0,-29 28-1,29-29 1,-28 29-16,28-28 0,-28 28 16,0 0-16,-1 0 0,1 0 15,0 0-15,0 0 0,-1 28 16,1-28-16,0 29 0,0-29 15,28 28-15,-29-28 0,29 28 0,0 1 16,0-1-16,0 0 0,0 0 0,29 1 16,-29-1-16,56-28 0,-28 28 15,1 0-15,-1 1 0,0-29 0,0 28 16,1 0-16,-1-28 0,-28 28 0,28 1 16,-28-1-16,0 0 0,0 0 0,0 1 15,0-1-15,-56-28 0,56 28 0,-29 1 16,29-1-16,-56 0 0,28-28 0,-1 28 15,1-28-15,0 0 0,0 29 0,-1-29 16,1 0-16,0 0 0</inkml:trace>
  <inkml:trace contextRef="#ctx0" brushRef="#br0" timeOffset="8084.5">17584 3363 0,'-29'0'31,"1"0"-31,28 28 16,-28-28-16,28 29 0,-29-1 15,29 0-15,-28 1 0,28-1 16,-28 28-16,0 1 0,-1-29 0,1 29 15,0-1-15,0 1 0,-1-1 0,1 1 16,0-29-16,-1 29 0,29-29 0,0 0 16,0 0-16,0 1 0</inkml:trace>
  <inkml:trace contextRef="#ctx0" brushRef="#br0" timeOffset="8300.94">17499 3448 0,'0'-28'0,"0"56"47,28 0-47,-28 1 0,0-1 16,28 28-16,-28-27 0,29 27 0,-29 1 15,0-29-15,0 28 0,0 1 0,0-29 16,28 29-16,-28-29 0,0 29 0,0-29 15,0 28-15,0-27 0,0-1 0,0 0 16</inkml:trace>
  <inkml:trace contextRef="#ctx0" brushRef="#br0" timeOffset="8467.58">17329 3872 0,'-28'0'0,"0"0"15,56 0 1,28 0 0,-27 0-16,-1 0 0,0 0 0,0 0 15,1 0-15,27 0 0,-27 0 0</inkml:trace>
  <inkml:trace contextRef="#ctx0" brushRef="#br0" timeOffset="8682.36">17894 3307 0,'-28'0'0,"56"0"32,29 0-17,-29 0-15,1 0 0,-1 0 0,0 0 16,0 0-16,1 0 0,-1 0 0,0 0 15,0 0-15,1 0 0</inkml:trace>
  <inkml:trace contextRef="#ctx0" brushRef="#br0" timeOffset="8867.35">18064 3278 0,'0'29'0,"-28"27"0,28-28 16,0 1-16,0-1 15,0 0-15,28 1 0,-28 27 16,0-28-16,28 1 0,-28 27 0,0 1 16,0-29-16,0 28 0,0 1 0,0-1 15,0 1-15,-28-29 0,28 29 0,0-1 16,-28-27-16,28 27 0,0-28 0</inkml:trace>
  <inkml:trace contextRef="#ctx0" brushRef="#br0" timeOffset="9634.06">19704 4042 0,'0'28'47,"0"0"-47,0 0 0,0 1 15,0-1-15,0 0 0,0 0 0,0 29 16,0-29-16,0 0 0,0 29 0,0-29 16,0 1-16,0-1 0,0 0 15,0 0-15</inkml:trace>
  <inkml:trace contextRef="#ctx0" brushRef="#br0" timeOffset="10599.77">20552 3731 0,'-28'-29'15,"-1"1"1,29 0-16,-28 28 15,0 0-15,-1 0 16,1 28 0,28 0-16,-28 1 0,28-1 15,0 0-15,0 0 0,0 1 0,0-1 16,0 0-16,0 0 0,0 1 0,28-1 16,0-28-16,-28 28 0,29-28 15,-1 0-15,0 0 0,1-56 16,-1 27-16,-28 1 0,28 0 15,-28 0-15,0-1 0,0 1 16,0 0-16,0 0 0,-56-1 16,56 1-16,-29 28 0,29-28 0,-28 28 15,0 0-15,-1 0 0,1 0 16</inkml:trace>
  <inkml:trace contextRef="#ctx0" brushRef="#br0" timeOffset="10917.66">20778 3731 0,'-28'0'15,"28"28"17,0 0-17,0 0-15,0 1 0,0-1 0,0 0 16,0 0-16,0 1 0,0-1 0,0 0 15,0 1-15,0-1 0,0 0 16,0-56 0,0 0-1,0-29-15,28 29 0,-28-1 16,0-27-16,0 28 0,0-29 0,0 29 16,28 0-16,-28-1 0,0 1 15,29 28-15,-1 0 16,-28 28-16,28-28 0,-28 29 0,28-29 15,1 56-15,-1-28 0</inkml:trace>
  <inkml:trace contextRef="#ctx0" brushRef="#br0" timeOffset="12018.81">21824 3420 0,'-28'0'0,"28"28"31,28-28-15,0 28 0,0 1-16,1-1 31,-29 0-15,0 0-1,28-28 63,0 0-62,1 0-16,-1 0 16,-28-28-16,0 0 15,28 28-15,-28-28 16,0-1-16,0 58 62,0 27-46,0-28-16,0 1 16,0-1-16,0 0 15,0 0-15,0 1 16,0-1-16,0 0 0,0 0 0,0 1 15,-28-1-15,28 0 0,0 0 0,0 1 16,0-1-16,0 0 0,28-28 16,0-28-1,1 0-15,-1-1 16,-28 1-16,28 0 0,0 0 0,1-29 16,-29 29-16,28-29 0,0 29 0,-28 0 15,29 0-15,-29-29 0,0 29 0,0 0 16,0-1-16,0 1 15,0 85 32,0-29-47,0 0 0,0 0 16,0 29-16,0-29 0,0 29 0,0-29 16,0 28-16,-29 1 0,29-1 0,-28 1 15,28 0-15,0 27 0,-28-27 0,28 28 16,0-29-16,-29 29 0,29-28 0,-28 27 15,28 1-15,-28-28 0,28 27 0,-28 1 16,-1 0-16,29 0 0,-28-29 0,0 1 16,28 28-16,-28-29 0,-1-28 15,29 29-15,-28-29 0,0 0 0,28 1 16,-29-1-16,1-28 0,0 0 16,0-57-16,-1 29 0,29 0 15,-28-29-15,0 1 0</inkml:trace>
  <inkml:trace contextRef="#ctx0" brushRef="#br0" timeOffset="12416.43">22644 3985 0,'28'-28'0,"0"28"47,1 0-32,-1 28-15,0-28 16,-28 28-1,28-28-15,-28 29 0,0-1 16,0 0-16,-56 0 16,56 1-1,-57-29-15,57 28 0,-28-28 0,28 28 16,-28-28-16,28 28 0,-29-28 16,29 29-16,29-29 15,-1 0 1,29 0-16,-29 0 0,0 0 15</inkml:trace>
  <inkml:trace contextRef="#ctx0" brushRef="#br0" timeOffset="12933.69">23718 3787 0,'-28'0'15,"28"-28"1,0 0-16,-29 28 16,29-29-16,-28 29 15,0 0 1,0 0-16,28 29 15,-29-29-15,29 28 0,0 0 16,0 0-16,0 1 0,0-1 0,0 0 16,0 0-16,0 1 0,29-1 0,-29 0 15,28 1-15,0-1 0,-28 0 0,57-28 16,-29 0-16,0 0 0,1 0 16,-29-28-16,28 28 0,-28-57 15,0 29-15,0 0 0,0-1 0,0-27 16,0 28-16,0-1 0,-28 1 0,28 0 15,-29 28-15,29-28 0,-28 28 0,28-29 16,-28 29-16,-1 0 0</inkml:trace>
  <inkml:trace contextRef="#ctx0" brushRef="#br0" timeOffset="13299.35">23944 3787 0,'0'-28'16,"0"84"31,0-27-47,0-1 16,0 0-16,0 0 0,0 1 15,0-1-15,0 0 0,0 1 0,0-1 16,0 0-16,0 0 0,0 1 15,0-58 17,0 1-32,28 0 0,-28 0 15,0-1-15,29 1 0,-29 0 0,0-1 16,28 1-16,-28 0 0,0 0 16,28 28-1,0 0-15,1 0 16,-1 0-16,0 28 0,1-28 15,-29 28-15,28-28 0</inkml:trace>
  <inkml:trace contextRef="#ctx0" brushRef="#br0" timeOffset="14352.63">24820 3561 0,'0'-28'0,"-28"28"0,56 0 62,-28 28-62,29 0 16,-1-28-1,0 0-15,1 0 0,-1 0 16,0 0 0,-28 29 15,0-1-31,0 0 16,0 0-16,-28 1 0,28-1 15,0 0-15,0 0 0,0 1 16,28-1-16,-28 0 15,28-28-15,-28 28 16,29-28-16,-1 29 0,0-29 16,0-57-1,1 29-15,-1 0 16,0-1-16,-28-27 0,29 28 0,-1-1 16,-28-27-16,28 28 0,-28-1 15,0 1-15,28 0 0,-28 0 0,0-1 16,0 1-16,0 56 31,-28 29-31,28-29 0,0 0 16,-28 1-16,28-1 0,-28 28 0,28 1 15,0-1-15,0 1 0,-29-1 0,1 1 16,28 28-16,-28-29 0,-1 29 16,1 0-16,0 0 0,0 0 0,-1-1 15,1 1-15,0 0 0,0 28 0,28-28 16,-29 0-16,1-29 0,0 29 0,28-29 15,-29 1-15,1-29 0,28 29 0,0-29 16,-28 0-16,28 0 0,0-84 31,0-1-31,0 29 0,0-28 0,-28-29 16,28 0-16,0 29 0</inkml:trace>
  <inkml:trace contextRef="#ctx0" brushRef="#br0" timeOffset="14917.81">25612 3787 0,'-28'0'16,"-1"0"-16,58 28 62,-1-28-46,0 29-16,1-1 15,-29 0 1,0 0 0,-29-28-16,29 29 15,-28-29-15,28 28 0,-28-28 16,-1 0 0,1 0-16,0 0 15,28 28 1,0 1-1,28-29 1,-28 28-16,28-28 0,-28 28 16,29-28-16,-29 28 15,28-28-15,-28 29 0,0-1 0,0 0 16,0 0-16,0 1 0,0-1 16,0 0-16,-57 0 0,57 1 0,-28-1 15,28 0-15,-28-28 0,28 29 16,-28-29-16,-1 0 15</inkml:trace>
  <inkml:trace contextRef="#ctx0" brushRef="#br0" timeOffset="15199.99">26319 3646 0,'0'-28'0,"28"28"63,0 28-63,1-28 15,-29 28-15,28-28 0,0 28 16,-28 1 0,0-1-1</inkml:trace>
  <inkml:trace contextRef="#ctx0" brushRef="#br0" timeOffset="15348.71">26290 3900 0,'0'28'0,"0"1"16,0-1-1,0 0 1,29-28-16,-1 0 0,29 0 16,-57 29-16,28-29 15,0 0-15,0 0 0,1 0 16,-1 0-16</inkml:trace>
  <inkml:trace contextRef="#ctx0" brushRef="#br0" timeOffset="15617.43">27421 2911 0,'0'-28'0,"0"56"16,29-28-1,-29 57-15,0-29 0,0 0 0,0 29 16,0-1-16,0 1 0,0-1 0,0 29 15,0 0-15,-29 0 0,29 28 0,-28-29 16,28 29-16,-28-28 0,28 28 0,-57-28 16,57 28-16,-28-28 0,28 28 0,-28-28 15,28 0-15,-29-1 0,29 1 0,0 0 16,0-29-16,0 1 0,0-29 0,0 1 16</inkml:trace>
  <inkml:trace contextRef="#ctx0" brushRef="#br0" timeOffset="15802.04">28185 4381 0,'0'28'16,"-29"29"-16,29-29 15,0 0 1,0 0-16,29-28 15</inkml:trace>
  <inkml:trace contextRef="#ctx0" brushRef="#br0" timeOffset="19185.84">12495 11616 0,'0'-28'0,"-28"28"0,28-28 15,-28 0-15,28-1 0,-29 1 16,29 0-16,0-1 15,0 1-15,0 0 16,57 28-16,-29 0 0,0 0 16,1 0-16,-1 0 0,28 0 0,-27 0 15,27 0-15,29 28 0,-28-28 0,27 28 16,29-28-16,-28 29 0,28-29 0,29 28 16,-29-28-16,28 28 0,0-28 15,29 0-15,-29 0 0,29 0 0,28 0 16,0-28-16,0 28 0,28-57 0,0 29 15,0 0-15,0 0 0,29-29 0,-1 29 16,1 0-16,-29-1 0,28 1 0,-28 28 16,0 0-16,-28 0 0,0 0 0,0 0 15,0 28-15,-57-28 0,29 57 0,-29-57 16,-28 28-16,0 0 0,-56 1 0,28-1 16,-57-28-16,0 0 0,1 0 0,-29 28 15,-29-28 16,1-28-31,0 0 16,0 28-16,-1-57 0</inkml:trace>
  <inkml:trace contextRef="#ctx0" brushRef="#br0" timeOffset="30848.49">11421 12662 0,'-28'0'0,"-1"-28"0,1 28 16,28-28-16,-28 28 0,28-29 15,28 29 1,29 0 0,-29-28-16,0 28 0,0 0 15,29 0-15,-29 0 0,29 28 0,-29-28 16,29 29-16,-29-29 0,0 56 0,0-56 16,1 28-16,-29 1 0,28-29 0,-28 28 15,0 0-15,-57-28 0,29 28 16,-28-28-16,27 29 0,-27-29 0,-1 0 15,1 0-15,-1 28 0,1-28 0,-1 0 16,0 0-16,29 0 0,0 0 0,0 0 16,-1 0-16,1 0 0,85 0 31,-1 0-31,-28 28 0,29-28 16,-29 57-16,29-29 0,-29 0 15,29 1-15,-29-1 0,28 0 0,-27 0 16,-1 29-16,0-29 0,1 0 0,-29 1 15,0-1-15,0 0 0,0 0 0,-57-28 16,29 29-16,-1-29 0,-27 28 0,-1-28 16,1 0-16,-1 0 0,1 0 0,-1 0 15,1 0-15,-1-28 0,29 28 16,-29-29-16</inkml:trace>
  <inkml:trace contextRef="#ctx0" brushRef="#br0" timeOffset="31482.54">12099 12888 0,'0'-28'16,"29"28"0,-1 0-16,0-28 0,0 28 15,1 0-15,-1 0 0,28-29 0,-27 29 16</inkml:trace>
  <inkml:trace contextRef="#ctx0" brushRef="#br0" timeOffset="32016.38">13174 12351 0,'28'0'0,"-28"-28"31,0 0-15,-28-1-1,-1 29-15,1-28 0,0 28 16,-1 0-16,1 0 0,0 0 0,0 0 16,-1 0-16,1 0 0,0 28 0,0-28 15,-1 57-15,1-29 0,28 0 16,-28-28-16,28 29 0,0-1 16,0 0-16,0 1 0,28-29 0,-28 28 15,57 0-15,-29 0 0,0 1 0,0-1 16,1 0-16,27-28 0,-28 28 0,1 1 15,-1-1-15,0 0 0,1 0 0,-1 1 16,-28-1-16,28 0 0,-28 0 0,0 29 16,0-29-16,0 29 0,-28-29 0,28 0 15,-57 29-15,29-29 0,0 0 0,-1 1 16,1-1-16,0-28 0,0 28 0,-1 0 16,1-28-16,0 0 0,0 0 15,-1 0-15,1 0 0</inkml:trace>
  <inkml:trace contextRef="#ctx0" brushRef="#br0" timeOffset="32333.24">13682 12436 0,'0'-28'0,"0"-1"16,0 1 0,0 0-16,0 0 15,0 84 17,0-28-32,0 1 0,0-1 0,-28 0 15,28 29-15,-28-1 0,28 29 0,-28-28 16,-1-1-16,29 29 0,-28-29 0,28 1 15,-28 28-15,-1-29 0,29-27 0,-28 27 16,28-28-16,0 1 0,-28-29 16,28 28-16</inkml:trace>
  <inkml:trace contextRef="#ctx0" brushRef="#br0" timeOffset="32530.95">13767 12238 0,'-56'28'31,"56"1"-31,0-1 16,0 0-16,56-28 0,-56 57 15,57-29-15,-57 0 0,28 29 16,0-1-16,1 1 0,-1-1 0,0 1 16,0-1-16,1 1 0,-1 28 0,0-29 15,0 1-15,-28-1 0,29 1 0,-29-1 0,0-27 16,28 27-16,-28-28 0,0 1 0</inkml:trace>
  <inkml:trace contextRef="#ctx0" brushRef="#br0" timeOffset="32715.23">13569 13114 0,'-28'0'0,"0"0"16,-1 0-16,1 0 15,85 0 1,-29 0-16,29 0 0,-29 0 16,28 0-16,1-56 0,-1 56 0,1 0 15</inkml:trace>
  <inkml:trace contextRef="#ctx0" brushRef="#br0" timeOffset="32947.91">14219 12295 0,'-28'0'16,"0"0"-16,28-29 16,56 1-1,1 0-15,-29 28 0,29-28 16,-29 28-16,29 0 0,-1 0 0,1 0 15,-1 0-15,-27 0 0,27 0 0,1 0 16,-1 28-16,-28-28 0,1 0 0,27 28 16,-28-28-16</inkml:trace>
  <inkml:trace contextRef="#ctx0" brushRef="#br0" timeOffset="33166.55">14587 12125 0,'0'57'16,"0"-29"-16,-28-28 16,28 28-16,0 0 0,56 1 15,-56-1-15,29 0 0,-29 0 0,28 29 16,-28 0-16,28-1 0,-28 1 16,28-1-16,-28 29 0,0-29 0,29 29 15,-29 0-15,0 0 0,0 0 0,0-1 0,0-27 16,0 28-16,0-1 0,0-27 0,0 0 15,0-29-15,0 28 0</inkml:trace>
  <inkml:trace contextRef="#ctx0" brushRef="#br0" timeOffset="33447.75">15774 12549 0,'29'0'31,"-1"0"-15,0 0-16,0 0 16</inkml:trace>
  <inkml:trace contextRef="#ctx0" brushRef="#br0" timeOffset="33582.19">15831 12945 0,'0'28'0,"0"0"15,0 1 1,56-29-16,1 0 16,-29 0-16</inkml:trace>
  <inkml:trace contextRef="#ctx0" brushRef="#br0" timeOffset="34349.33">18036 12521 0,'-28'-28'0,"28"-1"15,-29 1-15,29 56 63,0 1-63,0-1 15,0 28-15,0-27 0,0 27 0,0 1 16,0-1-16,0 29 0,0-29 0,0 1 16,0 0-16,-28-1 0,28 1 0,0-29 15,0 28-15,0-27 0,0-1 16,28-28-16</inkml:trace>
  <inkml:trace contextRef="#ctx0" brushRef="#br0" timeOffset="34899.99">18008 12916 0,'0'-28'16,"0"0"0,0 0-1,0-1-15,0 1 16,0 0-16,28 0 16,0-1-16,0 29 15,-28-28-15,29 28 0,-29-28 0,28 28 16,0-28-16,0 28 0,1 0 0,-1-29 15,0 29-15,1 0 0,-1 0 0,0 0 16,-28 57-16,28-57 0,1 28 0,-29 0 16,28 1-16,0-1 0,-28 0 15,28 29-15,-28-29 0,0 0 0,0 0 16,0 1-16,0 27 0,0-27 16,0 27-16,0-28 0,0 1 0,0-1 15,0 0-15,0 0 0,0 1 0,0-1 16,29-28-16,-1 0 0</inkml:trace>
  <inkml:trace contextRef="#ctx0" brushRef="#br0" timeOffset="35281.06">18912 12662 0,'0'-28'0,"0"0"15,28 84 17,-28-28-32,0 1 0,0-1 0,29 28 15,-29-27-15,0 55 0,28-27 0,-28 0 16,28-1-16,-28 29 0,0 0 0,0-1 16,0 1-16,0 0 0,0 0 0,0 0 15,0-1-15,0 1 0,0-28 0,0-1 16,0 1-16,0-1 0,0-27 0,29-1 15</inkml:trace>
  <inkml:trace contextRef="#ctx0" brushRef="#br0" timeOffset="35565.71">19025 12379 0,'29'0'32,"-29"29"-32,28-29 15,0 0-15,0 28 0,1-28 16,-1 57-16,0-29 0,0 0 16,1 0-16,-29 1 0,0-1 15,28 0-15,-28 0 0,0 1 0,0-1 16,0 0-16,-57 0 0,57 1 15,-28-1-15,0 0 0,0-28 16,-1 28-16,1-28 0,0 29 16,0-29-16</inkml:trace>
  <inkml:trace contextRef="#ctx0" brushRef="#br0" timeOffset="35881.56">20241 12803 0,'28'0'0,"-28"-28"15,0 0-15,28 0 16,-28-1-16,0 1 0,0 0 16,0 0-16,0-1 0,0 1 0,-56 0 15,28 0-15,-1-1 0,1 1 16,-28 0-16,27 28 0,1 0 0,-29-29 15,29 29-15,-28 0 0,27 57 16,1-29-16,0 1 0,0-1 0,-1 28 16,1 1-16,28 28 0,-28-29 0,28 29 15,0-29-15,0 29 0,56-28 0,-27-1 16,-1 1-16,28-1 0,1 1 0,-1-29 16,1 0-16,0-28 0,27 29 0,-27-29 15</inkml:trace>
  <inkml:trace contextRef="#ctx0" brushRef="#br0" timeOffset="36030.94">21004 13199 0,'0'28'0,"0"1"16,0-1 0,57-28-16,-29 0 15,-28 28-15,28-28 0</inkml:trace>
  <inkml:trace contextRef="#ctx0" brushRef="#br0" timeOffset="38117.86">11901 14612 0,'0'-28'0,"-28"28"0,28 28 47,0 1-32,0-1-15,28 28 0,-28-27 0,0 27 16,29 29-16,-29-29 0,28 29 0,-28 0 16,28 0-16,-28 0 0,0-29 0,0 29 15,28 0-15,1-29 0,-29 1 0,28-1 16,-28 1-16,28-29 0,1 0 16,-29 1-16,28-29 0</inkml:trace>
  <inkml:trace contextRef="#ctx0" brushRef="#br0" timeOffset="38499.48">12552 15065 0,'0'-29'16,"-29"29"-16,1 0 15,0 0-15,0 0 16,-1 0-16,1 0 15,0 0 1,-1 0 0,29 29-16,-28-29 0,0 0 0,0 0 15,-1 56-15,1-28 0,0 1 16,0-29-16,-1 28 0,1-28 0,28 28 16,-28-28-16,28 28 0,-29-28 15,58 0 32,-29 29-31,56-29-16,-27 0 0,-1 56 15,28-56-15,-27 28 0,-1-28 0,28 29 16,-27-29-16,27 0 0,1 28 0,-29-28 16,29 0-16</inkml:trace>
  <inkml:trace contextRef="#ctx0" brushRef="#br0" timeOffset="38964.93">13145 15206 0,'29'0'47,"-29"-28"-47,28 28 16,0 0-16,29-29 0,-29 29 0,0 0 15,29 0-15</inkml:trace>
  <inkml:trace contextRef="#ctx0" brushRef="#br0" timeOffset="39465.28">14615 14810 0,'0'-28'16,"-28"0"15,0 28-31,-1 0 16,1-29-16,0 29 0,0 0 16,-1 0-16,1 0 0,-28 0 15,27 0-15,1 0 0,0 29 0,-1-29 16,1 28-16,0-28 0,0 56 15,-1-56-15,29 29 0,0-1 16,0 0-16,29 0 16,27 1-16,-28-29 0,1 28 15,-1-28-15,29 28 0,-29-28 0,0 29 16,0-1-16,1 0 0,-1 0 0,0 29 16,0-29-16,1 0 0,-29 29 0,28-29 15,-28 29-15,0-29 0,0 28 0,0-27 16,0-1-16,-28 0 0,28 1 0,-29-29 15,1 28-15,0-28 0,0 28 0,-29-28 16,29 0-16,0 0 0,-1 0 0,1 0 16,0 0-16,-1-28 0,1 28 0,28-28 15</inkml:trace>
  <inkml:trace contextRef="#ctx0" brushRef="#br0" timeOffset="39767.08">15181 14810 0,'0'-28'0,"0"0"0,0-1 0,0 1 15,-29 28-15,1 0 16,0 0-1,28 28-15,-28 1 16,28-1-16,-29 28 0,1-27 16,28 27-16,-28 1 0,-1-1 0,29 1 15,-28-1-15,0 1 0,28-1 0,-28 1 16,28-1-16,0 1 0,0-1 16,0-27-16,0-1 0,0 29 0,0-29 15,28-28-15</inkml:trace>
  <inkml:trace contextRef="#ctx0" brushRef="#br0" timeOffset="39982.37">15209 14980 0,'0'-29'0,"0"1"0,28 28 16,-28 28 0,0 1-1,0-1-15,0 0 16,0 29-16,0-1 0,0 1 0,28-1 15,-28 1-15,29-1 0,-29 29 0,28-28 16,-28-1-16,28 29 0,1-28 16,-29-1-16,28 1 0,0-1 0,0-28 0,-28 29 15,29-29-15,-1 1 0,-28-1 16</inkml:trace>
  <inkml:trace contextRef="#ctx0" brushRef="#br0" timeOffset="40132.46">14954 15375 0,'0'-28'0,"-28"28"15,56 0 1,29 0 0,0 0-16,-29 0 0,28 0 0,1 0 15,-1 0-15,1 0 0</inkml:trace>
  <inkml:trace contextRef="#ctx0" brushRef="#br0" timeOffset="40365.32">15718 14867 0,'-29'0'16,"1"0"-16,0 0 0,0 0 15,28-29-15,56 29 16,-28 0-16,1-28 0,-1 28 0,29 0 16,-1-28-16,1 28 0,-1 0 15,1 0-15,-29 0 0,29 0 0,-1 0 16,-28 0-16,1 0 0,-1 0 0</inkml:trace>
  <inkml:trace contextRef="#ctx0" brushRef="#br0" timeOffset="40582.87">16000 14838 0,'-28'0'15,"28"29"1,0-1-16,0 0 16,0 0-16,28 1 0,-28-1 0,0 29 15,57-29-15,-57 0 0,28 29 0,-28-1 16,0 1-16,0-1 0,29 1 0,-29 27 15,28-27-15,-28 0 0,0 27 0,28-27 16,-28 28-16,0-29 0,28 1 0,-28-29 16,29 0-16</inkml:trace>
  <inkml:trace contextRef="#ctx0" brushRef="#br0" timeOffset="40868.3">17018 15178 0,'0'28'79,"28"-28"-79,-28 28 0</inkml:trace>
  <inkml:trace contextRef="#ctx0" brushRef="#br0" timeOffset="41016.9">17075 15517 0,'0'28'0,"28"-28"47,0 0-32,-28 28-15,28-28 0,1 29 16</inkml:trace>
  <inkml:trace contextRef="#ctx0" brushRef="#br0" timeOffset="43199.69">19082 15065 0,'-28'0'16,"28"56"-16,0-28 16,0 1-16,0-1 0,0 28 15,0-27-15,0 27 0,28 1 0,-28 27 16,0-27-16,28 28 0,-28 0 0,0-29 15,0 29-15,28 0 0,-28 0 0,0-1 16,0 1-16,0-28 0,0-1 0,0 1 16,0-1-16</inkml:trace>
  <inkml:trace contextRef="#ctx0" brushRef="#br0" timeOffset="43516.9">19054 15121 0,'0'-28'0,"28"28"47,-28 28-47,28-28 15,-28 28-15,57-28 0,-57 29 0,28-29 16,0 28-16,0-28 0,1 0 15,-29 28-15,28-28 0,0 0 16,-28 28-16,0 1 16,0-1-1,0 0-15,-28 0 16,0 1-16,28-1 16,-29-28-16,1 0 0,28 28 0,-28-28 15,0 0-15,-1 0 0</inkml:trace>
  <inkml:trace contextRef="#ctx0" brushRef="#br0" timeOffset="43848.13">19591 15149 0,'-29'0'47,"1"29"-16,28-1-31,0 0 16,0 0-16,0 1 0,0-1 15,0 0-15,28-28 0,1 0 16,-1 0-16,0 0 15,0 0-15,-28-28 0,29 28 0,-29-28 16,28-1-16,-28 1 0,0 0 16,0 0-16,0-1 0,-28 1 15,28 0-15,-29 28 0,29-28 0,-56 28 16,28 0-16</inkml:trace>
  <inkml:trace contextRef="#ctx0" brushRef="#br0" timeOffset="44117">20015 14443 0,'0'-29'0,"0"1"16,0 56-1,0 29 1,28-29-16,-28 1 0,28-1 0,-28 28 16,29 1-16,-29-29 0,0 57 0,0-29 15,28 1-15,-28-1 0,0 29 0,0 0 16,0-28-16,0 27 0,0 1 0,0 0 16,0-29-16,0 29 0</inkml:trace>
  <inkml:trace contextRef="#ctx0" brushRef="#br0" timeOffset="44767.39">20439 15036 0,'-29'0'16,"1"0"0,56 0 31,1 0-47,-29 29 15,56-29-15,-27 0 0,-1 0 0,0 0 16,0 0-16,-28 28 15,0 0 1,0 0 0,0 1-16,0-1 0,-28 0 15,28 0-15,-28 1 0,28-1 16,0 0-16,0 0 0,0 1 0,0-1 16,56-28-1,-56-28 1,29 28-16,-29-57 0,28 29 0,-28 0 15,28-1-15,0 1 0,-28-28 0,0 27 16,0 1-16,0 0 0,29 0 0,-29-1 16,0 1-16,0 56 47,0 1-47,0 27 15,0-28-15,0 29 0,28-1 0,-28 1 16,28 28-16,-28-29 0,0 29 0,0 0 15,29 0-15,-29-1 0,0 1 0,0 0 16,0 0-16,0 0 0,0-29 0,0 29 16,-29-29-16,29 29 0,-28-28 0,28-29 15,-28 29-15,28-29 0,-29 0 16,29 0-16,-28-28 0,0 0 16,0-28-16,-1 28 0,1-56 15,-28-1-15,27 29 0</inkml:trace>
  <inkml:trace contextRef="#ctx0" brushRef="#br0" timeOffset="45064.96">21485 14725 0,'0'-28'0,"0"0"32,-29 28-1,1 0-31,28 28 16,-28-28-16,28 57 0,-28-29 0,28 28 15,-29 1-15,1-1 0,28 1 0,-28 0 16,28 27-16,-28-27 0,28 28 0,0-29 15,0 29-15,0-29 0,0 1 0,28 0 16,-28-29-16,56 28 0,-27-27 0,27 27 16</inkml:trace>
  <inkml:trace contextRef="#ctx0" brushRef="#br0" timeOffset="45483.96">22050 15065 0,'-28'0'0,"28"28"47,0 0-47,0 0 0,0 1 16,0-1-16,0 0 0,0 29 0,0-29 15,0 0-15,0 29 0,0-29 0,0 0 16,0 0-16,0 1 0,0-1 0,0 0 16,0 1-16,0-58 31,28-27-31,-28 27 16,0-27-16,57 28 0,-57-1 15,28 1-15,-28 0 0,0 0 0,0-1 16,28 29-16,0 0 0,1 0 15,-1 0-15,0 29 16,1-1-16,-1-28 0,-28 56 16,28-56-16,0 29 0,-28-1 0,29 0 15,-29 0-15,28 1 0,-28-1 16,0 0-16</inkml:trace>
  <inkml:trace contextRef="#ctx0" brushRef="#br0" timeOffset="45781.83">22898 14499 0,'0'-28'0,"-28"0"0,0 28 15,-1 0-15,1 0 16,28 28-1,0 29 1,0-29-16,28 0 0,-28 29 16,29-1-16,-29 1 0,56-1 0,-56 1 15,28-1-15,1 29 0,-29-28 0,28 27 16,-28 1-16,0 0 0,0 0 0,28-1 16,-28 1-16,0 0 0,0 0 0,0 0 15,-28-29-15,28 1 0,-28-1 0,28-27 16,-57 27-16,29-28 15,0-28-15</inkml:trace>
  <inkml:trace contextRef="#ctx0" brushRef="#br0" timeOffset="47046.98">24001 14867 0,'0'-29'16,"0"86"15,0-29-15,28 0-16,-28 1 0,0-1 15,28 0-15,-28 1 0,0-1 0,28 0 16,-28 0-16,0 1 0,0 27 0,0-28 15,0 1-15,0-1 0</inkml:trace>
  <inkml:trace contextRef="#ctx0" brushRef="#br0" timeOffset="47331.55">24199 14499 0,'28'-28'0,"0"28"31,-28 28-15,28 1-16,-28-1 0,0 28 15,29-27-15,-29 27 0,0 1 0,0-1 16,0 29-16,0-29 0,0 29 0,0 0 15,0 0-15,0 0 0,0-1 0,0 1 16,0 0-16,-29 0 0,29-29 0,0 29 16,0-28-16,0-29 0</inkml:trace>
  <inkml:trace contextRef="#ctx0" brushRef="#br0" timeOffset="47749.89">24538 14641 0,'-28'0'0,"-1"0"16,86 0 31,-29 0-47,0 0 0,1 0 15,-1 0-15,0 0 0,0 0 16,1 0-16,-1 0 0,0 0 16,0 0-16,1 0 0,-1 0 0,0 0 15,-28 28 1,0 0-16,0 0 15,0 1-15,0-1 0,0 28 16,0-27-16,0 27 0,0 1 0,0-1 16,0 1-16,0-1 0,0 1 0,29-1 15,-29 29-15,0-28 0,0-1 0,28 29 16,-28-28-16,28-29 0,-28 28 0,0-27 16,0-1-16,0 0 0</inkml:trace>
  <inkml:trace contextRef="#ctx0" brushRef="#br0" timeOffset="47949.95">24679 15121 0,'-28'0'16,"28"28"15,28-28-31,0 0 15,-28 29-15,29-29 0,-1 28 0,0 0 16,0-28 0,-28 28-16,0 1 0,0-1 0,0 0 15</inkml:trace>
  <inkml:trace contextRef="#ctx0" brushRef="#br0" timeOffset="48082.96">24623 15658 0,'0'28'0,"-29"-28"0,29 29 0,-28-1 15,28 0-15,0 0 16,28-28-16,1 0 0,-1 0 16,28 0-16,1 0 0,-1 0 0,1 0 15</inkml:trace>
  <inkml:trace contextRef="#ctx0" brushRef="#br0" timeOffset="48816.37">25895 14612 0,'-29'0'15,"29"-28"-15,-28 28 16,28 57 47,0-29-63,0 0 15,-56-28-15,56 28 0,0 1 0,0-1 16,-29 28-16,1-27 0,28-1 0,-28 0 15,0 0-15,28 1 0,0-1 16,0 0-16,0 1 16,28-29-1,0 0 1,0 0-16,-28-29 0,29 29 16,-1 0-16,0 0 15,0 0-15,-28 57 16,29-1-1,-29-27-15,0-1 16,0 0-16,-57-28 0,57 28 16,-28 1-16,28-1 0,-57 0 0,29 0 15,28 1-15,-28-1 0,0-28 0,28 28 16,0 0-16,0 1 16,28-29-1,28 0-15,-27 0 16,-1 0-16,-28-29 0,28 29 15,-28 29 17,0-1-32,-28-28 0,28 57 15,-28-29-15,28 0 0,-29 0 16,29 1-16,0-1 0,-28 0 16,28 0-16,-28 1 0,28-1 15,28-28 1,29 0-1,-1-28-15,-28 28 0,1-57 0,-1 29 16,29 0-16</inkml:trace>
  <inkml:trace contextRef="#ctx0" brushRef="#br0" timeOffset="49033.1">26290 14556 0,'-28'-28'0,"0"28"16,0 0 0,28 28-1,-29-28-15,29 28 16,0 0-16,0 1 0,-28-1 16,28 28-16,0-27 0,-28-1 0,28 0 15,-28 29-15,28-29 0,-29 0 0,29 0 16,-28 1-16,28-1 0,-28-28 0</inkml:trace>
  <inkml:trace contextRef="#ctx0" brushRef="#br0" timeOffset="49366.52">26093 14838 0,'-29'0'16,"58"0"15,27 0-31,-28 0 0,1 0 15,-1 0-15,0 0 0,0 0 16,1 0-16,-1 29 0,0-29 16,1 0-16,-1 0 0,0 28 15,0-28-15,-28 28 16,29-28-16,-29 28 0,28-28 16,-28 29-16,0-1 0,28 0 15,-28 1-15,0-1 0,0 28 16,0-27-16,0 27 0,0 1 0,0-1 15,0 1-15,-28-1 0,28 29 0,0-28 16,-28-1-16,28 29 0,0-29 0,0 1 16,-29-1-16,29-27 0,0 27 0,0-27 15,0-1-15,0-85 16,0 29 0,-28-29-16</inkml:trace>
  <inkml:trace contextRef="#ctx0" brushRef="#br0" timeOffset="49499.28">26206 15206 0,'-29'0'16,"29"28"-1,29-28 1,-1 28-16,0-28 0,0 29 16,1-29-16,-1 28 0</inkml:trace>
  <inkml:trace contextRef="#ctx0" brushRef="#br0" timeOffset="50432.54">28015 14838 0,'-28'0'16,"-1"0"-16,1-28 0,0 28 16,0 0-1,28-28-15,0 56 47,28-28-47,-28 28 0,56 1 0,-27-1 16,-1-28-16,0 28 0,0 0 0,1-28 15,-1 29-15,0-1 0,-28 0 16,29 1-16,-29-1 0,0 0 16,0 0-16,-57 1 15,29-29-15,28 28 0,-29-28 16,-27 0-16,28 0 16,-1 0-16,1 0 0,0 0 15,0 0-15,-1 0 16,86 28-1,-1 0 1,-27 1-16,-1-1 0,0 0 16,0-28-16,-28 28 0,0 1 0,29-1 15,-29 28-15,28-27 0,-28-1 16,0 0-16,0 29 0,0-29 0,0 0 16,0 29-16,0-29 0,-28 0 0,28 1 15,-29-1-15,29 0 0,-56-28 0,56 28 16,-28-28-16,-1 0 0,1 0 0,0 0 15,0 0-15,-1 0 0,1-28 0,0 28 16</inkml:trace>
  <inkml:trace contextRef="#ctx0" brushRef="#br0" timeOffset="50599.95">28920 15319 0,'0'28'15,"-29"-28"-15,1 0 16,85 0 0,-1 0-16,-28-28 15,1 28-15,27 0 0,-28-28 0,1 28 16,-1 0-16</inkml:trace>
  <inkml:trace contextRef="#ctx0" brushRef="#br0" timeOffset="51298.83">29739 15036 0,'-28'0'78,"0"-28"-78,0 28 16,-1-28-16,1 28 15,0 0-15,-1 0 16,1 0-16,0 0 0,0 28 16,-1 0-16,1-28 0,28 29 15,-28-29-15,28 28 0,0 0 0,0 0 16,0 1-16,28-1 0,29 0 15,-29 0-15,0 1 0,0-1 16,29 0-16,-29 0 0,1 1 0,-1-1 16,0 0-16,0 0 0,1 1 0,-29-1 15,28 0-15,-28 1 0,0 27 0,0-28 16,0 1-16,0-1 0,-28 0 16,28 0-16,-29 1 0,29-1 15,-56-28-15,28 28 0,-1-28 0,-27 0 16,27 0-16,1 0 0,0 0 0,0-28 15,-1 28-15</inkml:trace>
  <inkml:trace contextRef="#ctx0" brushRef="#br0" timeOffset="51579.51">30192 14895 0,'28'0'16,"-28"-28"0,-28 84 15,-1-28-31,29 1 16,-28 27-16,0-27 0,28 27 0,-28 1 15,28-1-15,-29 1 0,29-1 0,-28 29 16,0-29-16,28 29 0,-28-28 0,-1 28 15,29-29-15,0 1 0,-28-29 16,28 28-16,0-27 0,0-1 0,0 0 16</inkml:trace>
  <inkml:trace contextRef="#ctx0" brushRef="#br0" timeOffset="51796.55">30220 14923 0,'-28'0'15,"28"28"-15,0 1 16,0-1-16,28 0 0,0 29 16,0-29-16,29 29 0,-29-29 0,1 28 15,27 1-15,-28-1 0,1 29 16,-1-28-16,0-1 0,0 1 0,1 28 16,-1-29-16,0 1 0,-28-1 0,0 1 15,29-1-15,-29-27 0,0 27 0,0-28 16,0 1-16,0-1 0,-29 0 15</inkml:trace>
  <inkml:trace contextRef="#ctx0" brushRef="#br0" timeOffset="51964.96">30107 15460 0,'-28'0'0,"-1"-28"16,86 28 15,-29 0-31,0 0 0,1-28 16,-1 28-16,0 0 0,29 0 0,-29 0 15,0 0-15,1 0 0</inkml:trace>
  <inkml:trace contextRef="#ctx0" brushRef="#br0" timeOffset="52197.35">30757 14895 0,'0'-28'0,"0"-1"16,28 29-1,-28-28-15,57 28 0,-1-28 0,-27 28 16,-1 0-16,28 0 0,-27 0 0,-1 0 15,29 0-15,-29 0 0,0 0 0,0 28 16,1-28-16,-1 28 0,0-28 0,0 29 16,1-29-16</inkml:trace>
  <inkml:trace contextRef="#ctx0" brushRef="#br0" timeOffset="52431.32">31153 14923 0,'-28'0'0,"-1"28"32,29 1-32,29-1 15,-29 0-15,0 1 16,28-1-16,-28 28 0,0-27 0,28 27 16,-28 1-16,0-1 0,0 1 0,0-1 15,28 1-15,-28-1 0,0 1 16,0 28-16,0-29 0,0 1 0,0 27 15,0-27-15,0 0 0,0-1 0,-28 1 16,28-29-16</inkml:trace>
  <inkml:trace contextRef="#ctx0" brushRef="#br0" timeOffset="55099">11562 15573 0,'-28'0'94,"-29"0"-79,29 0-15,-28 0 0,27 29 16,-27-29-16,27 0 0,-27 28 0,-1-28 16,1 0-16,-1 0 0,-27 0 0,27 0 15,-28 0-15,0 0 0,-28 0 0,28 0 16,-28-28-16,0 28 0,0-29 0,-28 1 16,28-29-16,-29 29 0,1 0 0,0-29 15,28 1-15,-29-1 0,29 29 0,0-57 16,28 29-16,-28-1 0,28-28 0,29 29 15,-29-29-15,29 0 0,27 1 16,1-29-16,0 28 0,28 0 0,0-28 16,0 28-16,0 0 0,0-28 0,0 57 15,0-29-15,0 28 0,0-27 0,28 55 16,-28-27-16,0 28 0,0-1 0,0 1 16,0 0-16,28 28 31,1 0-31,-1-29 0,0 29 15,0 0-15,29 0 0,28 0 0,-29-28 0,29 28 16,0-28-16,0 28 0,0-28 16,28-1-16,0 29 0,0-28 0,0 28 15,0-28-15,-28 28 0,28 0 16,0 0-16,-28 0 0,0 0 0,-29 0 0,1 0 16,-29 0-16,28 28 0,-27-28 0,-1 0 15,-56 28 1,-1-28-1,-27 0-15,28 0 16,-1 29-16,1-29 16</inkml:trace>
  <inkml:trace contextRef="#ctx0" brushRef="#br0" timeOffset="55549.48">10347 12832 0,'-57'0'0,"1"0"16,-1 0-16,-28 0 0,29 28 0,-1-28 15,1 0-15,27 28 0,1-28 0,0 0 16,-1 0-16,114 0 15,-56 0-15,27 0 0,29 28 16,0-28-16,0 29 0,-1-29 0,1 28 16,0 29-16,0-29 0,0 0 0,-1 29 15,-27-1-15,28-28 0,-29 29 16,-27-1-16,27 1 0,-28-1 0,1-27 16,-1 27-16,-28 1 0,0-1 0,-57 1 15,29-1-15,-28 1 0,-29 28 0,0 0 16,0-29-16,0 29 0,-28 0 0,28-29 15,-28 29-15,57-29 0,-29 1 0,28-29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47:58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15265 3278 0,'0'-28'15,"0"0"-15,0-29 0,-28 1 0,28 28 16,-56-29-16,56 1 0,-29 27 0,1 1 16,0 0-16,0-1 0,-1 1 0,1 28 15,0 0-15,-1 0 16,1 57-16,28-29 0,-28 0 0,28 1 16,-28 27-16,28 1 0,0 27 0,-29-27 15,29 112-15,0-112 16,57 0-16,-57-29 0,56 0 15,-27 0-15,-1 1 0,29-29 0,-29 0 16,28 0-16,1 0 0,-29 0 0,29-29 16,-1 1-16,-27 0 0,-1 0 0,0-29 15,0 29-15,-28-29 0,0 29 0,0-29 16,0 1-16,-56 28 0,28-29 0,-1 1 16,-27 27-16,-1 1 0,1 0 0,-1 28 15,1-28-15,-1 28 0,29 0 0</inkml:trace>
  <inkml:trace contextRef="#ctx0" brushRef="#br0" timeOffset="333.88">15520 3476 0,'-28'-28'0,"-1"28"0,1-57 0,0 29 16,28 0-16,0 0 16,56-1-16,-27 1 15,-1 28-15,57-28 0,-29 0 16,29-1-16,0 1 0,28 0 0,-28 0 15,56-1-15,-28 1 0,0 28 0,0-28 16,0 28-16,0-28 0,1 28 0,-1 0 16,-29 0-16,1 0 0,0 0 0,-28 0 15,-1 0-15,-28 0 0,1 28 0,-1-28 16</inkml:trace>
  <inkml:trace contextRef="#ctx0" brushRef="#br0" timeOffset="767.61">17357 2487 0,'-28'0'0,"0"-28"0,0 28 16,-1-29-16,58 29 31,-29 57-31,56-57 0,1 28 0,-29 1 15,28-1-15,1-28 0,0 28 0,-1 0 16,1 1-16,-1-1 0,-28 0 0,29 0 16,-1 1-16,-27-1 0,27 0 0,-27 0 15,-29 1-15,28-1 0,-28 0 0,28 1 16,-28-1-16,0 28 0,-56-27 0,56-1 16,-57 28-16,29-27 0,-29 27 15,1-28-15,27 1 0,-27 27 0,-1-28 16,1 1-16,28-1 0,-29 0 0</inkml:trace>
  <inkml:trace contextRef="#ctx0" brushRef="#br0" timeOffset="1149.94">18403 3391 0,'0'-28'0,"0"0"16,0 0-16,0-1 0,0 1 15,-28 0-15,28 0 0,0-1 0,0 1 16,0 0 0,-28 28-16,28 28 15,-28-28-15,28 57 0,-29-29 16,29 0-16,-28 29 0,28-1 0,0-28 15,-28 29-15,28 0 0,0-1 0,0 1 16,0-29-16,56 28 0,-27-27 0,-1-1 16,28-28-16,1 28 0,-1-28 0,1 0 15,-1 0-15,1-56 0,0 27 16,-1 1-16,-28-28 0,1 27 0,-1-27 16,-28-1-16,0 29 0,0-29 0,0 29 15,-57-28-15,29 27 0,-28 1 0,27 0 16,-27 0-16,27-1 0,-27 29 0,28 0 15</inkml:trace>
  <inkml:trace contextRef="#ctx0" brushRef="#br0" timeOffset="1433.29">18743 3731 0,'-29'-57'15,"1"29"-15,28 0 0,-28-29 16,28 29-16,28 28 16,29 28-16,-29 29 0,28-1 15,29 1-15,-28 27 0,28 1 0,-1 28 16,1-28-16,-28 28 0,27 0 0,1 0 16,0-28-16,0 28 0,0-28 0,-29 0 15,29-1-15,0-27 0,-29 0 0,29-1 16,-28-28-16,-1 29 0,-27-57 0,27 28 15,-28-28-15,-28 28 0,29-28 0,-29-56 16,-57-1 0</inkml:trace>
  <inkml:trace contextRef="#ctx0" brushRef="#br0" timeOffset="1917.21">19449 5200 0,'0'-28'0,"-28"0"0,0 28 16,28-28-16,-29-1 15,86 86 1,-29-29-16,1 0 15,27 1-15,-28-1 0,29 28 0,28-27 16,-29 27-16,29-28 0,-28 1 0,27-1 16,1-28-16,-28 28 0,28-28 0,-29 29 15,1-29-15,-29 0 0,28 0 0,-27 0 16,-1 0-16,0-29 0,1-27 16,-29-1-16,0 29 0,0-29 15,0 1-15,0-1 0,0-27 0,0-1 16,-29 0-16,29 0 0,-56-28 15,56 28-15,-57 1 0,29-1 0,0 0 16</inkml:trace>
  <inkml:trace contextRef="#ctx0" brushRef="#br0" timeOffset="2567.23">15463 3787 0,'29'0'0,"-1"0"15,0 0-15,0 0 16,1 0-16,-1 28 0,28-28 0,-27 0 16,27 29-16,-27-29 0,27 56 0,1-56 15,-1 57-15,1-29 0,-1 29 0,29-1 16,-28 1-16,27 27 0,-27 1 0,28 0 16,0 28-16,-29-28 0,29 28 0,0 0 15,0 28-15,-1-56 0,1 28 0,-28-28 16,27 0-16,1-1 0,-28 1 0,-1-28 15,29-1-15,-57-27 0,29 27 0,-29-28 16,1 1-16,-1-29 0,-28 28 16,-57-85-16</inkml:trace>
  <inkml:trace contextRef="#ctx0" brushRef="#br0" timeOffset="2966.88">16707 5257 0,'0'-28'0,"-28"-1"0,28 1 0,-28 0 16,28 0-16,-29-1 0,1 29 0,0-28 15,0 0-15,28 84 16,28-56 0,-28 29-16,56-1 0,1 0 0,-1 0 15,1 1-15,0-1 0,-1 28 0,1-27 16,-1 27-16,29 1 0,-29-29 0,1 29 16,0-29-16,-1 0 0,1 0 0,-1 1 15,-28-1-15,29 0 0,0-28 0,-29 0 16,28 0-16,-27 0 0,-1-28 0,28 0 15,-27-29-15,-1 1 0,0-1 16,-28 0-16,28 1 0,-28-29 0,29 0 16,-29 1-16,0-1 0,0 0 0,0 28 15,-57-27-15,57 27 0,-28 1 0,28-1 16,-28 1-16,28 27 0,0 1 0</inkml:trace>
  <inkml:trace contextRef="#ctx0" brushRef="#br0" timeOffset="3516.63">17781 5596 0,'0'-28'31,"0"0"-31,-28 28 16,0 0-1,28 56-15,-28-56 0,28 57 16,-29-29-16,1 28 0,28-27 15,-28 27-15,28 1 0,0-1 0,-28 1 16,28-29-16,0 29 0,0-29 0,0 0 16,56 0-16,-56 1 0,57-29 0,-29 0 15,0 0-15,0 0 0,1 0 0,-1-57 16,28 57-16,-27-56 0,-1 27 0,-28-27 16,28 28-16,1-29 0,-29 0 0,0 29 15,0-28-15,0 27 0,0 1 0,-29 0 16,29 0-16</inkml:trace>
  <inkml:trace contextRef="#ctx0" brushRef="#br0" timeOffset="3800.1">17979 5850 0,'0'-28'15,"-28"28"-15,0 0 16,28-28-16,0 0 0,28 28 16,29 0-16,-1-29 0,1 29 15,-1 0-15,29 0 0,0 0 0,0 0 16,-1 0-16,29 29 0,-28-29 0,28 28 16,-28-28-16,28 28 0,-28-28 15,0 28-15,0-28 0,-29 29 0,1-29 16,-1 0-16,1 0 0,-1 0 0,-27 0 15,-1 0-15,0 0 0,0 0 0,1-29 16,-29 1-16,0 0 16</inkml:trace>
  <inkml:trace contextRef="#ctx0" brushRef="#br0" timeOffset="4183.8">19251 5568 0,'-28'0'0,"28"-28"0,-28 28 16,28-29-16,-28 1 0,28 0 15,0-1-15,28 29 31,-28 29-31,28-29 16,0 28-16,1-28 0,27 28 0,-28 1 16,1-1-16,27 0 0,1 0 15,-29 1-15,29-1 0,-29-28 0,28 28 16,1 0-16,-29 1 0,29-1 0,-29 0 16,29-28-16,-29 28 0,0-28 0,0 29 15,1-29-15,-29 28 0,-57 0 16,29-28-16,0 29 0,-29-1 15,1 28-15,-1-27 0,0-1 0,1 28 16,-1-27-16,1 27 0,-1-28 0,29 1 16</inkml:trace>
  <inkml:trace contextRef="#ctx0" brushRef="#br0" timeOffset="5399.99">17951 5822 0,'-28'-28'16,"28"0"-16,-57 28 0,57-29 0,-28 1 15,28 0-15,-28 28 16,28 28 62,28 0-78,-28 1 0,28-1 16,0 0-16,1 0 0,-1 1 0,29-1 15,-29 29-15,0-29 0,0 0 0,29 0 16,-29 1-16,-28-1 0,28 0 0,1-28 16,-29 28-16,0 1 0,-29-29 15,29 28-15,-56-28 0,28 0 16,-1 28-16,-27-28 0,28 0 0,-29 0 15,29 0-15,-29 0 0,29-28 0,0 28 16,-1-57-16,1 29 0,0-28 0,28 27 16,0 1-16,-28-28 0,28 27 0,0-27 15,0 27-15,0-27 0,56 28 16,-56-1-16,28 1 0,-28 0 0,57 28 16,-29-28-16,0 28 0,1 0 0,-1 0 15,0 28-15,1-28 0,-1 56 16,-28-27-16,28-1 0,0 0 0,-28 0 15,0 1-15,29-1 0,-29 0 0,0 1 16,0-1-16,-57 0 0,29 0 16,0 1-16,-1-29 0,-27 28 15,27-28-15,1 28 0,0-28 0,0 0 16,-1 0-16,1 0 0,0 0 0,0-28 16,-1-29-16,29 29 0,0-28 15,0 27-15,0-27 0,57 27 16,-57-27-16,56-1 0,-27 29 0,-1 0 15,0 0-15,0-1 0,1 1 0,-1 28 16,0 0-16,1 0 0,-29 57 16,28-1-16,-28-28 0,0 1 15,0 27-15,0-28 0,-57 29 0,57-29 16,-28 1-16,28-1 0,-28 0 0,28 0 16,-29 1-16,29-1 0,-28-28 0,0 0 15,28-28 1,0-29-1</inkml:trace>
  <inkml:trace contextRef="#ctx0" brushRef="#br0" timeOffset="6766.55">20382 5879 0,'0'28'0,"0"29"16,28-29-16,-28 0 15,29-28-15,-29 28 0,28-28 16,0 0-16,1 0 0,-1 0 16,0 0-16,0 0 15,-28-28-15,29 28 0,-1 0 16,-28-28-16,28 28 15,-56 0 17,0 0-17,-1 0-15,1 28 16,0-28-16,28 28 0,-28 1 0,-1-1 16,1 0-16,28 0 0,-28 1 0,-1-1 15,29 28-15,0-27 0,0-1 0,0 0 16,0 0-16,0 1 0,29-29 0,-29 28 15,56-28-15,-27 0 0,-1 0 0,0 0 16,0 0-16,29 0 0,-29 0 0,0-28 16,1 28-16,27-57 0,-27 29 0,-29 0 15,28-1-15,0-27 0,-28 28 0,0-1 16,0 1-16,0 0 0,0 0 16,0-1-16,-28 1 0,28 0 0,-57 28 15,29-28-15,0-1 0,-29 29 0,29-28 16,-29 0-16</inkml:trace>
  <inkml:trace contextRef="#ctx0" brushRef="#br0" timeOffset="7366.57">20806 6077 0,'-28'-29'0,"0"29"16,56 0 0,0 29-1,29-29-15,-29 0 0,29 0 0,27 28 16,-27-28-16,28 28 0,0 0 0,-1 1 15,29-1-15,-28 0 0,28 0 0,-28 1 16,0 27-16,0-28 0,0 29 0,-1-29 16,-27 29-16,-1-29 0,1 29 0,0-29 15,-29 28-15,28-27 0,-27-1 0,-1 0 16,0-28 0,-56 0-1</inkml:trace>
  <inkml:trace contextRef="#ctx0" brushRef="#br0" timeOffset="7732.91">22191 5964 0,'-28'-29'0,"28"1"0,-28 28 16,0-28-16,28-1 0,-29 1 0,29 0 16,0 56-1,29-28 1,-29 57-16,56-57 0,-28 56 16,1-27-16,27-1 0,1 0 0,-29 0 15,29 29-15,-1-29 0,-28 0 0,29 1 16,-29-1-16,0 0 0,1 0 0,-1 1 15,-28-1-15,28 0 0,-28 0 0,0 1 16,0-1-16,-28-28 16,0 28-16,-29 1 0,29-29 15,0 28-15,-29 28 0,29-27 0,-29 27 16,29 1-16,-28-29 0,27 28 0,29-27 16,-28 27-16,28-28 0</inkml:trace>
  <inkml:trace contextRef="#ctx0" brushRef="#br0" timeOffset="8149.9">23068 6924 0,'28'0'16,"0"0"0,1 0-1,-29-56-15,28 56 0,0 0 16,-28-28-16,-28 56 31,28 0-15,0 0-16,0 1 0,0-1 0,0 29 15,0-29-15,0 0 0,0 0 0,0 29 16,0-29-16,0 0 0,28 1 0,-28-1 16,28 0-16,-28 0 0,57 1 15,-57-1-15,28-28 0,0 28 0,1-28 16,-1 0-16,0 0 0,-28-28 16,29 28-16,-1-57 0,-28 29 0,0-28 15,28 27-15,-28-27 0,0-29 0,0 29 16,0-1-16,0-28 0,-56 29 0,27-29 15,1 28-15</inkml:trace>
  <inkml:trace contextRef="#ctx0" brushRef="#br0" timeOffset="11683.83">14672 2713 0,'0'28'15,"0"1"1,0-1-16,0 0 15,0 0-15,56 1 0,-56-1 0,29 29 16,-1-1-16,28 1 0,-27 27 0,27-27 16,29 28-16,-28-1 0,-1 1 0,29-28 15,-29 28-15,29-1 0,0 1 0,-28-28 16,27 27-16,-27 1 0,28 0 16,-29 0-16,1 0 0,-1 28 0,1 0 15,-1-28-15,1 28 0,0 0 0,-1 0 16,1-28-16,-1 28 0,1 0 0,-29-29 15,28 1-15,29 28 0,-28-56 0,-1 28 16,29-29-16,-28 29 0,28-29 0,-1 1 16,1 0-16,0-1 0,0 1 0,0-1 15,-29-28-15,29 29 0,-29-1 0,29 1 16,-28-1-16,-1-27 0,-27 27 0,27 1 16,-28-29-16,1 29 0,-1-29 15,0 0-15,0 0 0,1 1 16,-1-29-1,0 0 1,-28-29-16,29 29 16,-1 0-16,-28 29 15,28-29-15,-28 28 0,28-28 0,-28 28 16,29-28-16,-29 28 0,28-28 0,-28 29 16,28-1-16,0-28 15,1 28-15,-1-28 0,-28 28 16,28-28-16,1 0 15,-1 0-15,-28 29 16,28-29-16,0 0 16,1 0-16,-1 0 15,0 0 1,0-29-16,1 29 16,-1-28-16,0 28 0,0 0 15,1-28-15,-1 28 16,0 0-16,1-28 0,-1 28 0,0-29 15,0 1-15,29 28 0,-29-28 0,29 28 16,-29-28-16,0 28 0,29-29 16,-29 29-16,0 0 0,1-28 0,-1 28 0,28 0 15,-27 0-15,-1 0 0,0 0 16,0 0-16,1 0 0,-1 0 0,29 0 16,-29 0-16,0 0 0,0 0 0,1 0 15,-1 0-15,0 0 0,0 0 0,1 0 16,-1 0-16,0 0 0,1 0 15,-1 0-15,0 0 16,0 0-16,1 0 0,-1 0 16,0 0-16,0 0 15,1 0-15,-1 0 16,0 0-16,1 0 0,-1 0 16,0 0-16,0 0 0,1 28 15,-1-28-15,0 29 0,0-29 0,1 0 16,-1 28-16,0-28 0,0 0 0,1 28 15,-1-28-15,0 28 0,1-28 0,-1 29 16,0-1-16,0-28 0,-28 28 0,29 0 16,-1-28-16,0 29 0,0-1 0,1-28 15,-1 28-15,0 1 0,1-29 0,27 28 16,-28 0-16,1 0 0,-1-28 0,28 29 16,-27-1-16,-1 0 0,28-28 0,-27 28 15,-1 1-15,29-1 0,-29-28 0,0 28 16,29 0-16,-29 1 0,28-29 15,-27 28-15,27 0 0,-27-28 0,27 28 16,-28 1-16,29-29 0,-1 28 0,-27-28 16,27 28-16,1-28 0,-1 29 0,1-29 15,-29 28-15,29-28 0,-1 0 0,-28 28 16,29-28-16,-29 28 0,29-28 0,-29 0 16,0 29-16,29-29 0,-29 0 15,0 0-15,1 28 0,-1-28 16,0 0-16,0 0 0,1 0 15,-1 0 1,0-28-16,1 28 16,-29-29-16,28 29 15,0 0-15,-28-28 0,28 28 16,1 0-16,-1-28 0,0 28 16,0 0-16,1-28 15,-1 28-15,0 0 16,1-29-16,-1 29 0,-28-28 15,28 0-15,0 28 0,-28-29 0,29 1 16,-1 0-16,0 0 0,0-1 16,-28 1-16,29 0 0,-1 0 0,-28-1 15,28 1-15,0 0 0,1 28 0,-29-28 16,28 28-16,0-29 0,1 29 16,-29-28-16,28 28 0,0 0 15,-28-28-15,28 28 0,1 0 16,-29-28-16,28 28 15,0 0-15,0 0 16,1 0 0,-1 0-1,0 0 1,-28-29-16,0 1 16,29 28-16,-29-28 15,28-1-15,-28 1 0,0 0 16,0 0-16,0-1 0,0 1 0,0 0 15,0-29-15,-28 1 0,28 28 16,0-29-16,-29 29 0,29-29 0,-28 29 16,28-29-16,-28 29 0,-1 0 0,1 0 15,0-29-15,0 29 0,-1 0 0,1-1 16,0 1-16,0 28 0,-1-28 0,-27 0 16,27 28-16,1-29 0,0 29 0,-29-28 15,29 0-15,0 28 0,-29-28 0,29-1 16,0 29-16,-29-28 0,29 28 0,0-28 15,-1-1-15,-27 29 0,28-28 0,-1 0 16,1 28-16,-28-28 0,27-1 0,1 29 16,-29-28-16,29 0 0,0 28 0,-29-28 15,29-1-15,0 29 0,-29-28 0,29 0 16,-28 28-16,27-28 0,-27-1 16,27 29-16,1-28 0,0 28 0,0-28 15,-1 28-15,1-29 0,0 1 0,0 28 16,-1-28-16,1 28 0,0-28 0,-29-1 15,29 29-15,0-28 0,-1 0 0,1 28 16,0-28-16,0-1 0,-1 1 0,1 28 16,0-28-16,0 28 0,-1-28 0,1 28 15,28-29-15,-28 29 0,-1 0 0,1 0 16,0 0-16,0 0 0,-1 0 0,1 0 16,0 29-16,0-29 0,-29 0 15,29 28-15,-1-28 0,1 0 0,0 28 16,0-28-16,-1 0 0,1 0 15,0 0-15,0 0 16,-1 0-16,1 0 16,0 0-1,0 0-15,-1 0 16,1 0-16,28-28 16,-28 28-16,-1 0 0,1 0 15,0-28-15,0 28 0,-1 0 0,1 0 16,0 0-16,0 0 0,-1 0 0,1 0 15,0 0-15,-1 0 0,1 0 16,0 0-16,0 0 0,-29 28 0,29-28 16,0 0-16,-1 0 0,1 0 0,0 0 15,0 0-15,-1 0 0,1 0 0,0 0 16,-1-28-16,1 28 0,0-29 0,0 1 16,-1 28-16,1-28 0,0 28 15,0-28-15,28-1 0,-29 29 0,1-28 16,0 28-16,-1 0 0,1-28 0,0 28 15,0-29-15,-1 29 0,1-28 0,-28 28 16,27-28-16,1 28 0,0 0 0,-1-28 16,-27 28-16,28 0 0,-1 0 0,1 0 15,-28 0-15,27 0 0,1-29 16,-28 29-16,27 0 0,1 0 0,-29 0 16,29-28-16,-28 28 0,27 0 0,-27-28 15,28 28-15,-29-28 0,29 28 0,-29-29 16,1 29-16,27-28 0,-27 28 0,-1-28 15,1 0-15,-29 28 0,28-29 0,1 1 16,-1 28-16,1-28 0,-1 0 0,1-1 16,-1 1-16,1 28 0,-1-28 0,1-1 15,-29 1-15,28 0 0,29 0 0,-29-1 16,29 1-16,-28 0 0,27 0 0,1-1 16,0 29-16,-29-28 0,29 0 0,0 0 15,-1 28-15,1-29 0,0 1 16,0 0-16,-1 28 0,1-29 15,0 1-15,0 28 0,-1-28 0,1 0 16,0-1-16,0 1 0,-29 0 0,29 0 16,-29-1-16,1 1 0,27-28 0,-27 27 15,-1 1-15,1 0 0,-1-29 0,1 29 16,27 0-16,-27-29 0,-1 29 0,1-29 16,-1 29-16,29-28 0,-29 27 0,29-27 15,-28-1-15,27 29 0,1 0 0,0-29 16,-29 29-16,57 0 0,-28-1 0,0 1 15,-1-28-15,29 27 0,-28 1 16,28 0-16,-28 0 0,28-1 0,0 1 16,0 0-16,0-29 0,0 29 0,0-29 15,0 29-15,0 0 0,0-29 0,28 29 16,-28 0-16,0 0 0,0-1 0,0 1 16,-28 0-16,-29 0 15,29 28-15,0 0 16,-29-29-16,29 29 0,0 0 0,0 0 15,-1-28-15,-27 28 0,27 0 0,1 0 16,-28 0-16,27 0 0,-27 0 0,-1 0 16,1 0-16,-1 28 0,1-28 0,27 29 15,-27-29-15,-1 28 0,1 0 16,-1 0-16,1-28 0,27 29 0,1-29 16,0 0-16,28 28 0,-28-28 0,-1 0 15,29 28 1,0 0-1,29 1-15,-29-1 16,0 0-16,0 0 0,0 1 16,0-1-16</inkml:trace>
  <inkml:trace contextRef="#ctx0" brushRef="#br0" timeOffset="30098.72">19817 10062 0,'28'-28'0,"0"-1"0,1 1 0,-29 0 16,28 28-16,-28-29 0,0 1 0,0 0 16,-28 28-1,-1 0 1,-27 0-16,28 0 0,-1 0 16,1 0-16,0 0 0,-1 0 0,-27 0 15,28 28-15,-29-28 0,-28 57 0,0-29 16,1 0-16,-1 1 0,-28 27 0,28 1 15,-56-1-15,28 1 0,-1-1 16,1 29-16,0 0 0,0 0 0,28-1 16,1 1-16,27 28 0,1-28 0,27 28 15,29 0-15,0-28 0,0 0 0,57-1 16,-1 1-16,1 0 0,56-28 0,-28-1 16,56 1-16,-28-29 0,29 0 0,-1-28 15,0 0-15,29 0 0,-29 0 0,1-56 16,27 27-16,-27 1 0,-1-28 0,0-1 15,-28-28-15,0 29 0,-28-29 0,0 0 16,0 0-16,-57 1 0,-28-1 0,0-28 16,0 28-16,-56-28 0,-29 28 15,0 0-15,0-28 0,-56 28 0,28 1 16,0-1-16,-29 28 0,1-27 0,28 27 16,0 29-16</inkml:trace>
  <inkml:trace contextRef="#ctx0" brushRef="#br0" timeOffset="32781.94">20382 11418 0,'-28'0'31,"56"0"0,-28 29 16,0-1-31,0 0-16,0 1 15,0-1-15,0 0 16,0 0-16,28 1 16,1-29-16,27 0 15,-27 0-15,-1 0 0,0 0 16,29 0-16,-29 0 0,28-29 0,-27 29 16,27 0-16,1-28 0,-29 28 0,29-28 15,-29 28-15,28 0 0,-27 0 0,-1 0 16,0-28-16,0 28 0,1 0 15,-1 0-15,0 0 0,-28 28 0,29-28 16,-1 28-16,0 0 0,0 1 16,-28-1-16,29-28 0,-1 28 0,-28 0 15,28 1-15,0-1 0,1-28 0,-1 28 16,0 0-16,1-28 0,-1 29 0,0-29 16,0 0-16,29 28 0,-1-28 0,1 0 15,-1 0-15,29 0 0,-28 0 0,28 0 16,-1 0-16,1 0 0,28 0 0,-28-28 15,0 28-15,0 0 0,-29 0 0,1 0 16,28 0-16,-29 0 0,-28 0 0,29 0 16,-29 0-16,1 0 0,27 0 0,-28 0 15,1 0-15,-1 0 0,28 0 16,-27 0-16,27 28 0,-28-28 0,29 28 16,0-28-16,27 0 0,-27 0 0,28 28 15,0-28-15,-1 0 0,1 29 0,28-29 16,-28 0-16,0 28 0,0-28 0,-29 28 15,29-28-15,-28 0 0,-1 29 0,1-29 16,-29 28-16,28-28 0,-27 0 0,-1 28 16,28-28-16,-27 0 0,-1 0 0,0 0 15,1 0-15,-1 0 0,28 0 0,-27 0 16,-1-28-16,0 28 0,0-28 16,1-1-16,-1 1 15,-28 0-15,0-1 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14:45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13202 2120 0,'-28'0'0,"-1"0"15,1 0 1,28 28 0,28-28 62,1 0-63,-1 0 1,0 0-16,0 0 0,1 0 16,-1 0-16,0 0 15,0 0-15,1 0 0,-1 0 16,0 0 0,-28 28-16,0 0 15,0 1 1,0-1-16,-28 28 0,28-27 0,-28-1 0,28 28 15,-29 1-15,29-29 0,-56 1 0,56 27 16,-28-28-16,28 1 0,-29-29 0,29 28 16,0 0-16,57-28 15,-1-28 1,-27 28-16,-1-57 0,0 29 16,29-28-16,-29 27 0,0-27 0,29-1 15,-29 1-15,0-1 0,1 1 0,-1-1 16,0 1-16,0 27 0,1 1 0,-29 0 15,28 0-15,-28 56 32,0 0-32,-28 0 0,28 1 15,0-1-15,0 28 0,0-27 0,0 27 16,0 1-16,0-29 0,0 28 16,0 1-16,0 0 0,0-1 0,0 1 15,0-1-15,0 1 0,0 27 0,0-27 16,0 0-16,0 27 0,0 1 0,0-28 15,-57 27-15,57 1 0,-28 0 0,0 0 16,-1-29-16,1 29 0,28-28 0,-28 27 16,0-27-16,-1-29 0,1 29 0,28-29 15,-28 0-15,-1 1 0,1-1 16,0-28-16,0 0 0,-1 0 16,1-57-16,0 29 0,0 0 0,-29-1 15,29-27-15,0-1 0,-29-27 16,29 27-16,-29 1 0,29-29 0,0 0 15</inkml:trace>
  <inkml:trace contextRef="#ctx0" brushRef="#br0" timeOffset="650.35">14219 2883 0,'-28'0'0,"28"28"0,-28-28 16,0 0-16,56 0 62,0 0-46,0 0-1,1 0-15,-1 28 16,0-28-16,-28 29 16,0-1-16,0 0 15,0 0-15,0 1 0,0-1 16,0 0-16,0 29 0,-28-29 16,28 0-16,0 29 0,0-29 0,-28 0 15,28 0-15,0 1 0,0-1 16,56-28-16,-27 0 15,-1 0-15,0-28 0,0 28 16,1-57-16</inkml:trace>
  <inkml:trace contextRef="#ctx0" brushRef="#br0" timeOffset="799.11">14502 2430 0,'-28'0'0,"0"0"16,-1 0-16,1 0 0,0 29 15,0-29-15,-1 0 16,29 28-16,57-28 0,-1 0 16,-27 0-16,-1 28 0,0-28 0</inkml:trace>
  <inkml:trace contextRef="#ctx0" brushRef="#br0" timeOffset="1116.14">14983 2572 0,'-57'0'16,"29"0"-16,28 28 0,-28-28 0,-1 0 15,1 0-15,56 0 16,29 0 0,-29 0-16,29 0 0,-1 28 15,-27-28-15,27 0 0,-28 0 0,1 0 16,27 29-16,-28-29 0,1 28 15,-1 0-15,-28 0 16,0 1-16,-28-1 16,28 0-16,-57-28 0,29 28 0,-29 1 15,29-29-15,-28 28 0,27 0 0,-27-28 16,27 29-16,-27-1 0,28-28 16,28 28-16,28-28 15,28 0-15,-27 0 0,27 0 16,1 0-16,-1 0 0</inkml:trace>
  <inkml:trace contextRef="#ctx0" brushRef="#br0" timeOffset="1332.47">16227 2233 0,'0'-29'0,"-57"29"16,29 0-16,0 0 0,-1 0 15,29 29-15,0 27 16,0-28-16,0 29 0,0 28 0,29 0 16,-29-1-16,28 1 0,-28 28 15,28 0-15,-28 0 0,0 0 0,28 0 16,-28 0-16,0 1 0,0-1 0,0-29 16,29 1-16,-29 0 0,28-29 0</inkml:trace>
  <inkml:trace contextRef="#ctx0" brushRef="#br0" timeOffset="1483.92">17131 3476 0,'0'57'16,"0"-29"-16,-56-28 0,56 28 16,56-28-1,1 0-15,-29 0 16</inkml:trace>
  <inkml:trace contextRef="#ctx0" brushRef="#br0" timeOffset="19537.07">17470 9440 0,'-28'0'32,"28"-28"233,28 28-249,-28-29-16,29 29 16,-29-28-1,28 28-15,0 0 16,1 0-1,-1 0 1,-28-28-16,28 0 0,-28-1 16,28 29-16,-28-28 15,29 28 1,-29 28 46,0 1-46,0-1 0,0 0-16,0 29 0,0-29 15,0 0-15,0 1 0,0-1 0,0 28 16,-29-27-16,29-1 0,0 28 0,0-27 16,0-1-16,0 0 0,0 0 0,0 1 15,29-29 1,-1 0-16,0 0 15,-28-29-15,28 29 0,-28-28 16,29 0-16,-1 0 0,0-1 0,-28-27 0,28 28 16,1-1-16,-29 1 0,28 0 15,-28-29-15,28 29 0,-28 0 0,0-1 16,29 1-16,-29 0 0,0 0 0,0-1 16,0 1-16,0 0 0,0 0 15,0-1-15,0 1 0,0 0 16,0 56 62,-29-28 141,1 28-204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22:46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15209 2261 0,'0'28'0,"-28"0"0,-1 29 15,29-29-15,-28 0 0,28 29 0,-28-29 16,28 1-16,0-1 0,0 0 0,0 0 16,0 1-16,56-29 0,-56 28 15,29-28-15,27 28 0,-28-28 16,1 0-16,-1-56 0,0 56 16,-28-29-16,29 1 0,-29 0 0,28 0 15,-28-1-15,28 1 0,-28 0 0,0-1 16,0 1-16,0 0 0,0 0 0,0-29 15,0 29-15,0 0 0,-28-1 0,28 1 16,-28 0-16,28 0 0,-29 28 0,29-29 16,-28 29-16,0-28 0,-1 28 0,1 0 15,0 0-15</inkml:trace>
  <inkml:trace contextRef="#ctx0" brushRef="#br0" timeOffset="482.8">16877 2176 0,'-28'0'0,"-29"0"0,29 0 16,-1 0-16,1 0 0,0 0 15,28 28-15,-28-28 0,-1 0 0,29 29 16,0-1-16,-28 0 0,28 0 0,0 1 16,0-1-16,0 0 0,0 0 0,0 29 15,0-29-15,28 1 0,-28-1 0,29 0 16,-1-28-16,0 28 0,0-28 0,1 0 16,27 29-16,-27-29 0,-1 0 0,28 0 15,-27-57-15,-1 29 0,0 0 0,0-29 16,-28 29-16,29-29 0,-1 29 0,-28-29 15,0 29-15,0 0 0,0 0 16,0-1-16,-57 1 0,57 0 0,-28 28 16,28-28-16,-56 28 0</inkml:trace>
  <inkml:trace contextRef="#ctx0" brushRef="#br0" timeOffset="1032.63">18488 2204 0,'-28'0'0,"0"0"0,-1 0 16,1 0-16,0 0 15,0 0-15,-1 0 16,29 29-16,-28-1 0,28 0 16,0 0-16,-28 1 0,28 27 0,0-28 15,0 29-15,0-29 0,0 29 16,0-29-16,28 0 0,-28 29 0,28-29 15,-28 0-15,57-28 0,-29 29 0,0-29 16,29 0-16,-29 0 0,0-29 0,1 1 16,-1-28-16,0 27 0,-28 1 0,28-28 15,-28 27-15,0-27 0,0 27 0,-28 1 16,28 0-16,-56 0 0,27-1 0,-27 1 16,28 28-16,-1-28 0,-27 28 15</inkml:trace>
  <inkml:trace contextRef="#ctx0" brushRef="#br0" timeOffset="2116.82">14841 3674 0,'29'0'0,"-1"0"15,0 0-15,-28 28 0,28-28 16,29 0-16,-29 29 0,1-29 0,27 0 16,1 0-16,-29 0 0,28 0 0,-27 0 15,27 0-15</inkml:trace>
  <inkml:trace contextRef="#ctx0" brushRef="#br0" timeOffset="2448.32">15152 3759 0,'-28'0'15,"28"28"-15,-28-28 0,28 28 0,0 1 16,0-1-16,0 0 0,0 29 16,0-29-16,28 0 0,-28 29 0,28-1 15,-28 1-15,0-1 0,29 29 0,-29-28 16,0 28-16,0-1 0,0 1 0,0 0 15,0 0-15,-29 28 0,29-28 0,-28-1 16,28 1-16,-28 0 0,28 0 16,-28-1-16,28-27 0,0 28 0,-29-29 15,29 1-15,0-29 0,0 29 0,0-29 16,0 28-16,0-27 0,0-1 0,0 0 16,29 1-16,-29-1 15,56-28-15,-28 28 0,1-28 16,-1 0-16,28 28 0,-27-28 0,27 0 15,1 0-15,-29 0 0,29 0 0,-1 0 16,1 0-16</inkml:trace>
  <inkml:trace contextRef="#ctx0" brushRef="#br0" timeOffset="3149.47">13880 4522 0,'-28'0'0,"0"28"0,-1-28 15,1 0 1,85 0 0,-29 0-1,29 0-15,-29 29 0,0-29 16,0 0-16,1 28 0,-1-28 15,0 0-15,0 0 0,1 28 0,-1-28 16,0 28-16,0-28 0,1 29 16,-29-1-16,0 28 0,0-27 15,0-1-15,-29 28 0,29 1 0,-28-29 16,28 29-16,-56-1 0,56 1 0,-29-1 16,29-27-16,0-1 0</inkml:trace>
  <inkml:trace contextRef="#ctx0" brushRef="#br0" timeOffset="10166.92">15322 1441 0,'57'29'0,"-1"-1"0,1 28 16,-1 1-16,29-29 0,0 29 0,0 27 15,28-27-15,0 28 0,0 0 0,28-1 16,0 1-16,29 0 0,-29-29 0,29 29 15,0-28-15,-29 28 0,29-29 0,-29 1 16,0-1-16,1 1 0,-29-1 0,28 1 16,-28-1-16,0 1 0,0 28 0,0-29 15,-28 1-15,0-29 0,0 28 0,0 1 16,-1-29-16,1 0 0,-28-28 0,-1 29 16,29-1-16,-28-28 0,-1 0 0,-28 0 15,29 0-15</inkml:trace>
  <inkml:trace contextRef="#ctx0" brushRef="#br0" timeOffset="10683.91">14644 3957 0,'0'-29'16,"0"1"-16,0 0 0,0 0 0,28-1 15,-28-27-15,56 28 0,-27-1 16,27 1-16,1 0 0,27 0 0,1-29 16,28 29-16,0 0 0,29-29 0,-1 0 15,0-27-15,29 27 0,0-28 0,28 1 16,-1-29-16,1 28 0,29-28 0,-30 28 16,1-28-16,28 28 0,-28 0 0,0 0 15,0 1-15,-28 27 0,-1 1 0,1-1 16,-29 1-16,1 27 0</inkml:trace>
  <inkml:trace contextRef="#ctx0" brushRef="#br0" timeOffset="12699.87">27308 7801 0,'28'-29'0,"-28"1"15,-28 28 1,0 0 0,28 57-16,-28-29 0,28 0 15,0 0-15,0 1 0,0-1 16,0 0-16,0 1 0,0-1 16,0 0-16,28 0 0,-28 1 0,28-1 15,-28 0-15,28-28 0,1 28 16,-1-28-16,29 0 0,-29 0 15,28 0-15,-27-28 0,27 0 0,29 0 16,-29-29-16,1 29 0,28-29 0,-29 29 16,29 0-16,-28-29 0,28 29 0,-29 0 15,1 28-15,-1-29 0,-28 29 0,29 0 16,-1 0-16,-27 0 0,-1 0 0,0 0 16,1 29-16,27-29 0,-28 28 0,1-28 15,-1 28-15,28-28 0,-27 28 0,27-28 16,1 0-16,-1 0 0,1 0 0,28 0 15,-29 0-15,1-28 0,28 28 16,-29-56-16,1 56 0,-1 0 0,1 0 16,-1-29-16,-27 29 0,27 0 0,-28 0 15,1 0-15,-1 0 0,0 29 16,0-29-16,1 28 0,-1 0 16,0-28-16,-28 28 15,29-28-15,-29 29 16,28-29-16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23:14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14587 9836 0,'-28'0'31,"-1"0"-15,29 28-1,0 0 17,0 0-32,0 1 15,29-29-15,-29 28 0,0 0 16,28 1-16,-28-1 0,28 0 0,-28 0 15,29 1-15,-1-29 0,0 28 0,-28 0 16,28-28-16,1 28 0,-1-28 16,0 0-16,0 0 0,1 0 0,27-28 15,1 28-15,-29-56 0,29 27 0,-1 1 16,-28-28-16,29 27 0,-29 1 0,29 0 16,-29-1-16,0 1 0,1 28 0,-1 0 15,0-28-15,0 28 0,1 0 16,-1 0-16,0 28 15,0 0-15,1 29 16,-1-57-16,0 28 0,-28 1 0,28-29 16,1 28-16,-1-28 0,0 0 0,29 0 15,-29 0-15,0 0 0,29 0 16,-29 0-16,0 0 0,1 0 0,-1-28 16,0 28-16,1-29 0,-1 29 15,0 0-15,-28-28 0,28 28 16</inkml:trace>
  <inkml:trace contextRef="#ctx0" brushRef="#br0" timeOffset="4715.59">20382 7151 0,'-28'0'0,"0"0"0,-1 0 16,1 0-16,0 0 15,84 0 1,-27 28-16,-1-28 16,0 0-16,0 0 0,29 28 15,-29-28-15,1 28 0,-1-28 0,0 29 16,0-29-16,-28 28 0,29-28 0,-29 28 15,0 0-15,0 1 16,-29-1-16,29 0 0,-56-28 0,28 28 16,-1 1-16,1-29 0,0 28 0,-1-28 15,1 0-15,0 28 0,0-28 0,-1 0 16,1 0-16,0 0 16,84 0-1,-27 0-15,27 0 0,-28 0 16,1 0-16,-1 0 0,0 0 15,1 0-15,-1 57 0,0-29 0,-28 0 16,0 29-16,28-29 0,-28 29 0,0-1 16,0-28-16,-56 29 0,56 0 0,-28-1 15,-1 1-15,1-29 0,0 28 0,-1 1 16,1-29-16,28 0 0,-28 1 0,28-1 16,0 0-16</inkml:trace>
  <inkml:trace contextRef="#ctx0" brushRef="#br0" timeOffset="5032.51">20948 6981 0,'0'-28'0,"0"-1"0,0 58 31,28 27-31,-28 1 15,0-29-15,56 29 0,-56 27 0,0-27 16,0 28-16,0-1 0,0 30 0,0-30 16,0 29-16,0 0 0,0 29 0,-28-1 15,28 0-15,0-28 0,-28 29 0,28-1 16,-28 0-16,28-28 0,0 1 16,-29-1-16,29-29 0,0-27 0,0-1 15,0 1-15,0-29 0,0-84 16,0 27-16,0-55 15,0 27-15,-28-28 0,-28 1 0,27-1 16,-27-28-16,-1 28 0</inkml:trace>
  <inkml:trace contextRef="#ctx0" brushRef="#br0" timeOffset="5233.03">20750 7009 0,'28'0'0,"0"0"16,-28 29-16,29-29 0,-1 0 0,0 28 15,29-28-15,-29 0 0,28 28 0,1-28 16,-1 0-16,1 0 0,0 0 16,-1 0-16,1 28 0,-1-28 0,1 0 0,-1 0 15,1 29-15,-1-29 0</inkml:trace>
  <inkml:trace contextRef="#ctx0" brushRef="#br0" timeOffset="5515.35">21485 7716 0,'-29'0'0,"1"0"16,0 0-16,0 0 0,56 0 31,-28-28-31,56 28 0,1 0 0,-29-29 16,29 29-16,-1 0 0,-27 0 0,27 0 15,1 0-15,-29 0 0,28 0 0,-27 0 16,-1 29-16,0-1 0,1 0 0,-29 29 16,0-1-16,0 1 0,0-1 15,0 29-15,-29 0 0,29 0 0,-56-1 16,56 1-16,-29 28 0,29-28 0,-28-28 15,28 27-15,0 1 0,0-28 0</inkml:trace>
  <inkml:trace contextRef="#ctx0" brushRef="#br0" timeOffset="6081.21">19506 6303 0,'0'-29'0,"0"1"0,0 0 16,0 0-16,-28-1 0,28 1 0,-29 28 15,1 0-15,0 0 0,-1 28 16,1 29-16,0-29 0,-29 29 0,29 56 15,-28 0-15,27 0 0,-27 56 0,28 29 16,-1 0-16,1 56 0,0-27 0,28 27 16,-29 29-16,29-1 0,0 1 0,0-29 15,57 1-15,0-1 0,-1-56 16,1 0-16,56-57 0,0 0 0,0-56 16,56 0-16</inkml:trace>
  <inkml:trace contextRef="#ctx0" brushRef="#br0" timeOffset="6517.94">21824 5766 0,'-28'0'0,"-29"0"16,29 0-16,0 28 0,28 28 0,0-27 16,0 56-16,56-1 0,-28 1 0,57 28 15,0 28-15,0-27 0,28 27 0,0 28 16,0-27-16,0-1 0,0 29 0,-28-29 16,0 29-16,0-1 0,-29 1 0,1-1 15,-29 1-15,0-1 0,-28 1 0,29 0 16,-29-1-16,0 1 0,-85-29 0,56 29 15,-27-29-15,-1 29 0,1-29 0,-1-28 16</inkml:trace>
  <inkml:trace contextRef="#ctx0" brushRef="#br0" timeOffset="7168.63">23011 5681 0,'0'-28'0,"0"84"32,0-28-17,0 1-15,0-1 0,0 0 0,0 29 0,0-29 16,0 29-16,0-1 0,0 1 0,-28-1 16,28 1-16,-28 27 0,28-27 0,0-1 15,0-27-15,-29 27 0,29-27 0,0-1 16,0-56-1,0-1-15,29-27 0,-29-1 16,28 1-16,-28-29 0,57 0 0,-57 29 16,28-29-16,0 28 0,-28-28 0,28 29 15,-28 28-15,29-1 0,-29 1 0,28 0 16,0 28-16,0 0 16,1 28-16,-1 0 0,-28 29 15,28-29-15,0 29 0,1-1 0,-1 1 16,0-1-16,1 1 0,-29-1 0,28 1 15,0-1-15,0-27 0,1 27 0,-1 1 16,0-29-16,0 29 0,-28-29 0,29 0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23:42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17584 1046 0,'0'28'125,"0"0"-109,0 0-1,0 1-15,0-1 0,28 0 0,-28 0 16,0 1-16,0 27 0,0-28 0,0 29 16,0 0-16,0-29 0,0 28 0,0-27 15,0 27-15,0-28 0,0 29 0,0-29 16,0 0-16,0 1 0,0-1 0,0 0 15,0 0-15</inkml:trace>
  <inkml:trace contextRef="#ctx0" brushRef="#br0" timeOffset="551.04">18121 1837 0,'28'0'0,"-28"28"46,0 0-30,0 1-16,-57-1 0,57 0 16,0 1-16,-28-1 0,28 0 0,0 29 15,-28-29-15,28 0 0</inkml:trace>
  <inkml:trace contextRef="#ctx0" brushRef="#br0" timeOffset="2502.08">16538 1300 0,'-29'0'16,"58"0"31,-1 0-32,0 0-15,0 0 16,1 0 0,-1 0-16,0 0 0,-28-28 0,28 28 15,1 0-15,-1 0 0,0-29 0,1 1 16,-1 0-16,0 28 0,-28-28 0,28 28 16,-28-29-16,29 29 0,-29 29 31,0-1-16,-57 0-15,57 0 0,-28 1 16,28-1-16,-28 0 0,28 29 0,-29-29 16,29 29-16,0-29 0,0 0 0,-28 0 15,28 1-15,0-1 0,0 0 16,28-28 0,-28-28-1,29 28-15,-29-28 0,28-1 16,-28 1-16,0 0 0,28 0 0,0-1 0,-28 1 15,29-29-15,-29 29 0,0 0 0,28 28 16,-28-28-16,0-1 0,28 29 16,-28 29 15,0 27-31,-28-28 16,28 1-16,0 27 0,0 1 0,-28 28 15,28-29-15,0 29 0,0 0 16,0-1-16,0 1 0,0 0 0,0 0 15,0-29-15,0 29 0,0 0 0,0-29 16,0 29-16,0-28 0,0-1 0,0 1 16,-29 28-16,29-29 0,-28 1 0,28-1 15,-28-27-15,0 27 0,-1 1 0,-27-29 16,27 28-16,1-27 0,0-1 0,0 0 16,-1-28-16,1 28 0,0-28 0,0 0 15,-1 0-15,1-28 0,0 28 0,-1-56 16,29-1-16,-28 29 0,0-29 15,0 1-15</inkml:trace>
  <inkml:trace contextRef="#ctx0" brushRef="#br0" timeOffset="2782.56">17131 1978 0,'0'-28'0,"28"0"16,1 28-16,-29-29 0,28 29 16,-28 29-1,0 27-15,0 1 16,0-29-16,0 29 0,0-1 0,0 1 15,0-1-15,0-28 0,0 29 0,0-1 16,0 1-16,0 0 0,0-29 0</inkml:trace>
  <inkml:trace contextRef="#ctx0" brushRef="#br0" timeOffset="7301.22">17442 1470 0,'28'0'16,"1"0"30,-1 0-46,0 0 16,1 0-16,-1 0 0,0 28 16,0-28-16,-28 28 0,29-28 15,-1 28-15</inkml:trace>
  <inkml:trace contextRef="#ctx0" brushRef="#br0" timeOffset="7553.96">17442 1752 0,'0'-28'16,"28"28"-1,1 0-15,-1 0 16,0 0 0,1 0-16,-1 28 15,0-28-15,0 0 0</inkml:trace>
  <inkml:trace contextRef="#ctx0" brushRef="#br0" timeOffset="9233.73">16255 876 0,'0'-28'16,"56"28"15,-27 0-31,-1 28 15,0-28-15,29 56 0,-1-56 0,29 29 16,0 27-16,0-27 0,0 27 0,28 1 16,0 27-16,0-27 0,0 28 15,0 0-15,0-1 0,0 1 0,-28 0 16,28 0-16,0-29 0,-28 29 0,28-28 16,-28 27-16,0-27 0,-1-1 0,1 1 15,-28-1-15,27 1 0,-27-1 0,0-27 16,-29 27-16,28-27 0</inkml:trace>
  <inkml:trace contextRef="#ctx0" brushRef="#br0" timeOffset="9602.28">18545 565 0,'0'-28'0,"-29"28"15,-27 0 1,28 28-16,-1-28 0,1 57 15,-28-29-15,-1 28 0,0 1 0,1-1 16,-29 29-16,0 0 0,0 0 0,1 56 16,-29-28-16,28 29 0,-28 27 0,0 1 15,0-1-15,-1 1 0,1-1 0,0 1 16,0-29-16,28 1 0,1-1 0,27-28 16,1 0-16,27-28 0,1 0 0,0-29 15,28 1-15</inkml:trace>
  <inkml:trace contextRef="#ctx0" brushRef="#br0" timeOffset="13067.51">20863 1441 0,'0'-28'15,"0"0"-15,0-1 16,0 1-16,0 0 16,0 0-1,0 56 17,0 28-17,0-27-15,0 27 0,0 1 16,0-1-16,-28 1 0,28 28 0,-29-29 15,29 1-15,0 27 0,0-27 0,-28 0 16,28-29-16,-28 28 0,28-27 0,0-1 16,0 0-16,0 0 0,0-84 31,28 28-31,-28-1 0,28 1 0,-28-28 16,29-1-16,-29 0 0,28 1 0,0-1 15,0 1-15,1-1 0,-1 29 0,-28-28 16,28 27-16,0 1 0,-28 0 0,29 0 15,-1 28-15,0 0 16,-28 28-16,28 28 0,-28-27 16,0-1-16,29 0 0,-29 29 0,0-29 15,28 0-15,-28 29 0,28-29 0,-28 28 16,29-27-16,-29 27 0,0-27 0</inkml:trace>
  <inkml:trace contextRef="#ctx0" brushRef="#br0" timeOffset="13284.13">21485 1922 0,'0'-29'16,"28"29"-16,0-28 15,1 28-15,-1 0 16,0 0-16,29 0 0,-29 0 15,28 0-15,1 28 0,-1-28 0,1 0 16,0 29-16,-1-29 0,1 0 0,-29 28 16,28-28-16</inkml:trace>
  <inkml:trace contextRef="#ctx0" brushRef="#br0" timeOffset="13517.24">22870 1215 0,'0'-28'0,"28"28"16,0 56 0,1 1-16,-29-29 0,28 0 15,0 29-15,-28 0 0,0-1 0,29 1 16,-29 27-16,0 1 0,0 0 0,0 0 15,0 0-15,0-1 0,0 1 0,0 0 0,0 0 16</inkml:trace>
  <inkml:trace contextRef="#ctx0" brushRef="#br0" timeOffset="13685.41">23718 2063 0,'0'28'15,"0"1"-15,0-1 16,0 0 0,0 0-16,0 1 15,0-1-15</inkml:trace>
  <inkml:trace contextRef="#ctx0" brushRef="#br0" timeOffset="18149.16">16962 3448 0,'-29'0'16,"1"0"0,56 0 15,-28-28-31,29-1 15,-1 1-15,0 0 16,0 0-16,1-1 16,-1 1-16,0 28 15,-28-28-15,28 28 0,-28-28 16,29 28-16,-29 28 31,0 0-15,0 0-16,0 1 15,0-1-15,0 0 0,0 0 0,0 1 16,0 27-16,-29-27 0,29-1 0,0 0 16,0 0-16,0 29 0,0-29 0,0 0 15,0 1-15,29-29 0,-29 28 0,0 0 16,56-28-16,-27 0 0,-1 0 16,0-28-1,0 0-15,-28-29 0,29 29 16,-1 0-16,-28-1 0,28 1 0,-28-28 15,28 27-15,-28-27 0,29 27 0,-29 1 16,0-28-16,28 27 0,-28 1 16,0 0-16,0 0 0,0-1 0,28 1 15,-28 0-15,0 56 32,0 29-17,29-29-15,-29 28 0,0-27 16,0 27-16,0 1 0,0 28 0,28-29 15,-28 1-15,0 27 0,0-27 0,0 28 16,0-1-16,-28-27 0,28 28 0,-29 0 16,29-1-16,-56 1 0,27 28 0,29-28 15,-28 0-15,0 0 0,28-1 0,0 1 16,-28-28-16,28 28 0,0-29 0,0-28 16,0 1-16,0 27 0,0-28 15,0-84 1,0 28-16,-57-1 15,57 1-15,-28-28 0,28-1 0,-28 0 16,-1 1-16,29-1 0</inkml:trace>
  <inkml:trace contextRef="#ctx0" brushRef="#br0" timeOffset="18452.8">18008 3589 0,'28'0'15,"-28"29"1,0 27-16,0-28 0,28 1 16,-28-1-16,28 0 0,-28 0 15,0 1-15,0 27 0,29-28 0,-29 29 16,0-29-16,0 29 0,0-29 0,0 29 0,0-29 16</inkml:trace>
  <inkml:trace contextRef="#ctx0" brushRef="#br0" timeOffset="18718.71">18573 3335 0,'0'-28'0,"28"28"16,0 0-1,1 0 1,-1 0-16,0 0 0,-28 28 16,29-28-16,-1 0 0,0 0 0,0 0 15,1 28-15</inkml:trace>
  <inkml:trace contextRef="#ctx0" brushRef="#br0" timeOffset="18883.68">18714 3646 0,'0'28'16,"57"0"-1,-29-28 1,0 29-16,1-29 0,-1 0 15,28 28-15,-27-28 0</inkml:trace>
  <inkml:trace contextRef="#ctx0" brushRef="#br0" timeOffset="19168.24">19364 3391 0,'-28'0'0,"28"29"0,-56-29 16,56 28-16,-29-28 0,1 57 0,0-29 16,28 0-16,0 29 0,-28-29 0,28 28 15,-29-27-15,29 27 0,0 1 0,0-1 16,0 1-16,0-1 0,57-27 16,-57-1-16,28 28 0,-28-27 0,28-29 15,-28 28-15,29-28 0,-1 0 0,0 0 16,0 0-16,1-28 0,-1 28 0,-28-57 15,28 1-15,1 27 0,-1-27 0,0-1 16,0-28-16,-28 29 0,29-1 0,-29 1 16,28-1-16,-28 1 0,0-1 0,0 29 15</inkml:trace>
  <inkml:trace contextRef="#ctx0" brushRef="#br0" timeOffset="19400.96">20156 4042 0,'28'0'16,"-28"28"-16,-28-28 31,28 28-31,-28 0 15,28 1-15,-57-1 0,57 28 0,-28-27 16,0-1-16,-1 28 0,29-27 0,-28-1 16</inkml:trace>
  <inkml:trace contextRef="#ctx0" brushRef="#br0" timeOffset="20149.8">20637 3561 0,'28'-28'15,"-28"0"32,28 28-31,0-29-16,1 29 16,-29-28-16,28 28 0,0 0 0,1-28 15,-1 28-15,0 0 16,0 0-16,-28-29 0,29 29 0,-1-28 15,0 0-15,0 0 16,-28-1-16,29 29 0,-29-28 16,0 56-1,0 29 1,-29-29-16,29 0 0,-28 29 0,28-29 16,-28 29-16,28-1 0,-28-27 15,28 27-15,-29 1 0,29-1 0,-28-28 16,28 1-16,0-1 0,0 0 0,0 0 15,0 1-15,57-29 0,-29 0 16,-28-57-16,28 29 0,0 0 16,1-29-16,-29 1 0,28-1 0,0-28 15,0 29-15,1-29 0,-29 28 0,28 1 16,-28-1-16,28 29 0,-28-28 0,0 27 16,0 86-1,0-29 1,0 0-16,0 1 0,0-1 0,0 28 15,0 1-15,0 0 0,0-1 16,0 29-16,0-29 0,0 29 0,0 0 16,-28-29-16,28 29 0,0 28 0,-28-28 15,28 0-15,-29 28 0,29-28 0,-28 28 16,28-28-16,-28-1 0,0 29 0,28-28 16,-29-28-16,29 28 0,-28-29 0,28 1 15,-28-1-15,28-28 0,0 1 0,-28-1 16,28 0-16,0 0 0,-29-28 0,1 0 15,0-28-15,28 0 16,-28-29-16,-1 1 0,1-1 0</inkml:trace>
  <inkml:trace contextRef="#ctx0" brushRef="#br0" timeOffset="20534.32">21570 3900 0,'28'0'16,"-28"-28"-16,28 28 0,0-28 16,1 28-16,-29-29 15,28 29-15,0 0 0,0 0 16,1 0-16,-1 0 0,-28 29 15,28-29-15,0 28 0,1-28 0,-1 28 16,0-28-16,-28 28 0,29 1 0,-1-29 16,-28 28-16,0 0 0,0 1 15,0-1-15,0 0 0,0 0 0,-28 1 16,28-1-16,-29 0 0,1 0 0,-29 1 16,57-1-16,-28-28 0,28 28 15,-28-28-15,56 0 31,29 0-15,-57-28-16,28 28 0,0 0 16</inkml:trace>
  <inkml:trace contextRef="#ctx0" brushRef="#br0" timeOffset="20801.04">22474 3759 0,'0'-28'16,"28"28"-1,1 0-15,-1 0 16,0 0-16,0 0 0,-28 28 16,29-28-16,-1 0 0,-28 28 15,0 0-15</inkml:trace>
  <inkml:trace contextRef="#ctx0" brushRef="#br0" timeOffset="20949.57">22446 4098 0,'28'28'16,"0"-28"-16,1 0 15,-1 0-15,0 0 0,0 0 0,1 0 16,-1 0-16,0 0 0,1 0 0</inkml:trace>
  <inkml:trace contextRef="#ctx0" brushRef="#br0" timeOffset="21217.92">23153 3420 0,'28'-29'16,"0"29"-1,-28 29-15,28-29 16,-28 85-16,0-57 0,0 28 0,29 1 16,-29 28-16,0-1 0,0 1 15,0-28-15,0 28 0,0-1 0,0 1 16,0 0-16,0-29 0,0 29 0,0-28 16,0-1-16,0 1 0,0-29 0,0 0 15,28-28-15</inkml:trace>
  <inkml:trace contextRef="#ctx0" brushRef="#br0" timeOffset="22833.08">26601 3928 0,'0'-28'15,"0"0"-15,0 0 16,0-1-16,0 1 16,0 56 62,0 1-78,29-1 15,-29 0-15,0 0 0,0 1 0,28 27 16,-28-27-16,0 27 0,0 1 0,0-1 16,0 1-16,0-1 0,0 1 0,0-1 15,0 1-15,-28-1 0,28 1 0,0-29 16,0 29-16,-29-29 0,29 28 0,0-27 15,0-1-15,0-56 32,0-1-32,0 1 0,0 0 0,29-29 15,-29 1-15,28-1 0,-28 1 0,28-1 16,1-28-16,-29 57 0,28-28 16,0-1-16,-28 29 0,28 0 0,-28-1 15,29 1-15,-1 0 0,0 28 16,0 0-1,-28 56-15,29-56 16,-29 29-16,28-1 0,0 0 0,-28 0 16,28 29-16,-28-29 0,29 29 0,-29-29 15,0 29-15,28-1 0,-28 1 0,28-1 16,-28 1-16,0-29 0,0 28 0,29-27 16,-29 27-16,28-28 0</inkml:trace>
  <inkml:trace contextRef="#ctx0" brushRef="#br0" timeOffset="23317.89">27421 4409 0,'-28'0'0,"56"0"31,29 0-16,-29 0-15,0 0 0,1 0 0,-1 0 16,28 0-16,-27 0 0,-1 0 0,0 0 16,29 0-16,-29 0 0,29 0 0,-29 0 15,0 0-15,0 0 0,1 0 0,-1 0 16</inkml:trace>
  <inkml:trace contextRef="#ctx0" brushRef="#br0" timeOffset="23899.39">28552 3844 0,'-28'-29'0,"28"1"16,-29 28-16,86 0 47,-29 28-47,1-28 0,27 0 0,1 29 15,-1-29-15,-28 28 0,29 0 0,-29-28 16,29 28-16,-29 1 0,0-1 0,-28 0 15,29 1-15,-29 27 0,0-28 0,0 29 16,-29-1-16,29 1 0,-56-1 16,-1 29-16,29-28 0,-29-1 0,29 1 15,-28-1-15,-1 1 0,29-29 0,-29 29 16,29-29-16,0 0 0,-1 0 16,29 1-16,57-29 15,-57 28-15,57-28 0,-29 0 0,28 28 16,-27-28-16,27 29 0,1-1 0,-29-28 15,29 28-15,-29-28 0,0 0 0,29 28 16,-29-28-16,0 0 0,0 29 0</inkml:trace>
  <inkml:trace contextRef="#ctx0" brushRef="#br0" timeOffset="27401.46">17555 5370 0,'0'28'0,"-28"-28"16,28 28-1,28-28 48,-28 29-63,29-29 0,-1 28 15,0-28-15,0 0 0,1 0 16,-1 0-16,0-57 16,0 57-16,1 0 0,-29-28 15,28 28-15,-28-28 0,0 0 16,28 28-16,-28-29 0,0 58 47,-28-1-47,28 0 15,0 0-15,0 1 0,-28-1 16,28 0-16,0 1 0,0-1 16,0 0-16,0 0 0,56 1 15,-56-1-15,28 0 0,1-28 16,-29 28-16,28-28 16,0 0-16,1 0 15,-29-28-15,28 28 0,0-56 0,-28 27 0,28 1 16,1 0-16,-29 0 0,28-29 0,-28 29 15,0-1-15,28 1 0,-28 0 0,0-29 16,0 29-16,0 0 0,0 0 16,0 84 15,0-28-15,0 1-16,0 27 0,0-28 15,0 29-15,28 0 0,-28-29 16,0 28-16,29 1 0,-29-1 0,0 1 15,28-1-15,-28 29 0,0-28 0,0-1 16,0 29-16,0-28 0,0-1 0,0 29 16,0-29-16,0 1 0,0 0 0,0-1 15,0-28-15,0 29 0,0-29 0,-28 29 16,28-29-16,0 0 0,0 0 16,0 1-16,-29-29 0,1 0 15,0 0-15,0-29 16,-1-27-16,1 28 0,0-29 15,-29 1-15,29-1 0,0 1 0,-1-29 16,1 28-16,0-28 0</inkml:trace>
  <inkml:trace contextRef="#ctx0" brushRef="#br0" timeOffset="27881.97">19110 5709 0,'0'-28'16,"0"56"15,0 0-15,0 1-16,0-1 0,0 28 0,0 1 15,0 0-15,0-1 0,0 1 0,0 27 16,0-27-16,0-1 0,0 1 0,0-1 15,0 1-15,0 0 0</inkml:trace>
  <inkml:trace contextRef="#ctx0" brushRef="#br0" timeOffset="28134.82">19591 5455 0,'0'-29'15,"56"29"17,-56 29-17,28-29-15,1 0 0,-29 28 0,28-28 16,0 28-16,1-28 0,-29 29 15,28-29-15,-28 28 0,28-28 0</inkml:trace>
  <inkml:trace contextRef="#ctx0" brushRef="#br0" timeOffset="28282.98">19704 5681 0,'0'28'15,"-29"-28"1,86 28-1,0-28 1,-29 0-16,0 29 16,0-29-16,1 0 0,-1 0 0</inkml:trace>
  <inkml:trace contextRef="#ctx0" brushRef="#br0" timeOffset="28634.6">20580 5398 0,'-56'0'16,"27"0"-16,1 0 16,0 0-16,-1 0 15,29 57-15,0-29 16,-28 0-16,28 29 0,0-29 0,-28 29 15,28-1-15,0-28 0,0 29 0,0-1 16,0 1-16,0-29 0,28 29 0,-28-29 16,57 0-16,-29 1 0,0-1 0,1-28 15,27 0-15,1 0 0,-29-57 16,28 29-16,1 0 0,-29-29 0,29 1 0,-29-1 16,0 1-16,1-29 0,-1 28 0,-28 1 15,28-1-15,-28 29 0,0-29 0,-56 29 16,56 0-16,-57 0 0,1 28 0,27 0 15</inkml:trace>
  <inkml:trace contextRef="#ctx0" brushRef="#br0" timeOffset="28868.89">21428 5737 0,'28'0'0,"1"0"15,-29 57 1,0-29 0,-29 0-16,29 1 0,0-1 0,-28 0 15,28 29-15,-28-29 0,28 29 0,0-29 16,0 28-16</inkml:trace>
  <inkml:trace contextRef="#ctx0" brushRef="#br0" timeOffset="29517.65">21880 5596 0,'-28'0'0,"0"28"16,0-28-16,-1 0 15,86 29 17,-29-29-32,0 0 0,1 0 15,27 0-15,-27 0 0,-1 0 0,28 0 16,-27 0-16,27 0 0,-28 0 0,1 0 15,27 0-15,-27-29 0,-1 29 0,0 0 16,0 0-16,-28-28 16,29 28-16,-29 28 15,-57-28 1,57 57-16,0-29 0,-28 29 0,28-29 16,-28 28-16,28 1 0,-29 0 0,29-29 15,0 28-15,0 1 0,0-29 0,0 0 16,0 1-16,0-1 0,0 0 0,29-28 15,27 0-15,-28-28 16,1 0-16,-1-1 0,-28-27 0,28 28 16,-28-29-16,28 29 0,-28-29 0,0 1 15,29 27-15,-29 1 0,0-28 0,0 27 16,0 1-16,0 0 16,0 56-1,0 29 1,0-29-16,0 28 0,28-27 15,-28 27-15,0 1 0,28 28 0,-28-29 16,0 29-16,0 0 0,0-29 0,0 29 16,0 28-16,0-28 0,0 0 0,0-1 15,0 1-15,-28 0 0,28 0 0,0 0 16,-28-1-16,28-27 0,0-1 0,0 1 16,0-29-16,0 0 0,-29 29 0,29-29 15,0 1-15,-28-29 16,0-29-16,0 29 15,-1-56-15,1 27 0,0-27 16,0 28-16</inkml:trace>
  <inkml:trace contextRef="#ctx0" brushRef="#br0" timeOffset="29935.71">22983 6246 0,'0'-28'47,"28"28"-31,-28-28-16,29 28 0,-1 0 0,0-29 15,0 29-15,29 0 0,-29 0 0,0 0 16,1 0-16,-1 0 0,0 0 0,0 0 16,1 0-16,-29 29 0,28-1 15,-28 0-15,0 0 0,0 1 16,0-1-16,0 0 0,-28 0 16,28 1-16,-57-1 0,29 0 15,28 1 1,-28-29-16,-1 0 15,86 0 17,-29 28-17,0-28-15,1 0 0,-1 0 0</inkml:trace>
  <inkml:trace contextRef="#ctx0" brushRef="#br0" timeOffset="30183.22">23859 5907 0,'0'-28'16,"57"28"15,-29 0-31,0 0 16,1 0-16,-1 0 0,0 0 15,0 0-15</inkml:trace>
  <inkml:trace contextRef="#ctx0" brushRef="#br0" timeOffset="30334.68">23916 6190 0,'0'28'16,"28"-28"-1,0 0 1,1 0-16,-1 0 0,0 0 0,0 0 16,29 0-16</inkml:trace>
  <inkml:trace contextRef="#ctx0" brushRef="#br0" timeOffset="30633.99">24679 5794 0,'-56'0'16,"56"-28"-16,-29 28 0,29 28 31,0 0-16,-28 0-15,28 1 0,0-1 0,0 0 16,0 29-16,0-1 0,-28-27 0,28 27 16,0 1-16,0-1 0,0-28 0,0 29 15,56-29-15,-56 0 0,57 1 0,-29-1 16,0-28-16,1 0 0,-1 0 0,28-28 16,-27-29-16,-1 29 0,29-29 0,-29 1 15,0-29-15,-28 0 0,28 29 0,-28-1 16,0-28-16,0 57 0,-56-28 0,28 27 15,-29-27-15,0 56 0,1-28 0</inkml:trace>
  <inkml:trace contextRef="#ctx0" brushRef="#br0" timeOffset="30898.19">25301 6274 0,'28'0'15,"1"0"1,-29 57 15,0-29-15,28 0-16,-28 1 0,0-1 0,0 0 15,0 29-15,0-29 0,0 29 0,0-29 16,-28 28-16,28-27 0</inkml:trace>
  <inkml:trace contextRef="#ctx0" brushRef="#br0" timeOffset="31631.13">26008 6020 0,'-28'0'16,"28"-28"-16,56 28 47,-28 0-47,1 0 15,-1 0-15,0 0 16,0 0-16,1 0 16,-1 0-16,0 0 15,0 0-15,1 0 16,-29 28-1,0 0-15,0 1 16,0-1-16,0 0 0,0 0 0,-29 1 16,29-1-16,0 0 0,0 0 0,0 1 15,0-1-15,0 0 0,0 0 16,0 1-16,0-1 0,29-28 16,-29 28-16,28-28 0,0 0 15,1 0-15,-29-56 0,28 27 0,-28 1 16,28-28-16,-28 27 0,28-27 0,-28 28 15,0-29-15,0 29 0,0 0 0,29-1 16,-29 1-16,0 0 0,0 0 16,0-1-1,28 29 17,-28 57-32,0-29 0,28 0 0,-28 29 15,28-29-15,-28 29 0,29-1 0,-29 29 16,0-29-16,0 29 0,0-28 0,28 28 15,-28-1-15,0 1 0,0 0 16,0 0-16,0 0 0,0-1 0,0 1 16,0 0-16,0 0 0,0-29 0,0 29 15,0 0-15,0-29 0,-28 1 0,28-1 16,0 1-16,0-1 0,0-27 0,-29-1 16,29 0-16,-28-28 15,0 0-15,0-28 16,-1 0-16,1-29 0,-28 29 15,-1-57-15</inkml:trace>
  <inkml:trace contextRef="#ctx0" brushRef="#br0" timeOffset="32366.38">26912 6387 0,'-28'-28'0,"28"0"16,-28 28-16,0 0 15,56 0 32,0 28-31,0-28-16,1 0 0,-1 0 16,-28 28-16,28-28 0,0 0 15,-28 29-15,0-1 16,0 0-16,0 1 0,0-1 15,0 0-15,-28-28 0,28 28 16,-28-28-16,28 29 0,-28-1 0,-1-28 16,1 28-1,0-28 1,84 0 15,-56 28-31,29-28 16,-1 29-16,0-29 0,0 28 15,1-28-15,-1 28 0,-28 0 0,28-28 16,1 29-16,-29-1 0,28-28 0,-28 28 16,28 0-16,-28 1 0,28-1 15,-28 0-15,0 1 16,29-29-16,-29 28 0,0 0 16,-29-28-1,1 0-15,-28 0 16,27-28-16,1 28 0</inkml:trace>
  <inkml:trace contextRef="#ctx0" brushRef="#br0" timeOffset="32618.38">27421 6190 0,'0'-29'16,"29"29"-16,-1 0 15,0 0 1,0 0-16,1 0 16,-29 29-16,28-29 0,0 0 0,0 0 15,1 28-15,-1-28 16</inkml:trace>
  <inkml:trace contextRef="#ctx0" brushRef="#br0" timeOffset="32765.55">27591 6501 0,'-28'0'16,"28"28"-16,28-28 15,28 28 1,-27-28-16,-1 0 0,0 0 15,0 0-15,1 0 0,-1 0 0,0 0 16</inkml:trace>
  <inkml:trace contextRef="#ctx0" brushRef="#br0" timeOffset="33017.25">28269 5850 0,'0'-28'16,"29"28"0,-1 0-16,0 57 15,0-29-15,-28 29 16,29-29-16,-29 28 0,28 1 16,-28 28-16,0-29 0,28 29 0,-28-29 15,0 29-15,28 0 0,-28-28 0,29-1 0,-29 29 16,28-29-16,-28 1 0,28-29 0,-28 29 15,0-29-15,29 0 0</inkml:trace>
  <inkml:trace contextRef="#ctx0" brushRef="#br0" timeOffset="34217.43">30022 6274 0,'28'29'63,"1"-1"-47,-29 0-16,28 0 0,-28 29 15,28-29-15,0 29 0,-28-1 0,0 29 16,29-28-16,-29-1 0,0 29 0,0-29 15,28 29-15,-28-28 0,0-1 16,0-27-16,0 27 0,0-28 0,0 1 16,28-29-16,0-29 15,-28 1 1,0-28-16,29-1 0,-29 29 0,0-57 16,0 28-16,0 1 0,0-1 0,0 1 15,28-1-15,-28 29 0,0-28 0,0 27 16,28 29-16,-28-28 0,29 28 15,-1 28 1,0 29-16,0-29 0,-28 0 16,29 1-16,-29-1 0,28 28 0,-28-27 15,0 27-15,28-28 0,-28 29 0,28 0 16,-28-29-16,29 28 0,-29-27 0,28 27 16,-28-28-16,28 29 0,-28-29 0</inkml:trace>
  <inkml:trace contextRef="#ctx0" brushRef="#br0" timeOffset="34433.62">31011 6840 0,'-28'0'16,"56"0"15,1 0-31,-29 28 0,28-28 16,0 0-16,-28 28 15</inkml:trace>
  <inkml:trace contextRef="#ctx0" brushRef="#br0" timeOffset="34950.36">31322 6105 0,'0'-28'0,"-28"28"16,28-29-16,0 1 0,0 0 15,0 0 1,28 28-16,-28-29 15,29 29-15,-1 0 16,0 0-16,1 29 16,-1-29-16,0 28 15,0-28-15,-28 28 0,29 0 0,-1 1 16,0-29-16,-28 28 0,28 0 0,-28 0 16,29 1-16,-29-1 0,28 0 0,-28 0 15,0 1-15,0-1 0,0 0 0,0 0 16,-28 1-16,28-1 0,-57 0 15,57 1-15,-28-1 0,0 0 0,-1 0 16,1-28-16,0 0 16,28 29-16,28-29 47,0 0-47,29 28 15,-29 0-15,0-28 16,-28 28-16,29 1 0,-1-1 0,0 0 15,-28 0-15,28 29 0,-28-29 0,29 0 16,-29 29-16,0-29 0,0 29 0,0-1 16,0-27-16,0 27 0,-29 1 0,29-1 15,-56 1-15,56-1 0,-28-28 0,28 29 16,-29-29-16,1 1 0,28-1 0,-28-28 16,0 28-16</inkml:trace>
  <inkml:trace contextRef="#ctx0" brushRef="#br0" timeOffset="55049.26">20269 12097 0,'-28'0'0,"28"-57"15,0 29 1,0 0-16,0-1 15,0 1-15,28 0 0,-28 0 16,0-1 0,-28 29-16,0 0 15,-1 0-15,1 0 0,0 0 16,0 0-16,-1 29 16,1-29-16,28 56 0,-28-56 0,-1 28 15,29 1-15,-28-1 0,0 0 0,28 1 16,-28 27-16,28-28 0,-29 29 0,29-1 15,-28 1-15,28-1 0,0 1 0,0 28 16,0-29-16,57 29 0,-29-28 0,28 27 16,1-27-16,0-1 0,27 1 0,1-29 15,0 1-15,0 27 0,0-56 0,28 28 16,-29-28-16,1 0 0,28 0 0,-28 0 16,0 0-16,28-28 0,-28 28 15,0-56-15,28 27 0,-28 1 0,28 0 16,0-1-16,-29-27 0,30-1 0,-1 1 15,0-1-15,-28 1 0,28-1 0,-29 1 16,1-29-16,-28 28 0,-1 1 0,-27-1 16,27 1-16,-28-29 0,-28 29 0,29-1 15,-29 0-15,0 1 0,0 28 0,0-29 16,-57 1-16,57-1 0,-28 1 0,-29-1 16,29 29-16,-29-29 0,1 1 0,-1 27 15,-27-27-15,-1-1 0,0 29 0,-28-28 16,0 27-16,0 1 0,-29 28 0,29-28 15,0 28-15,-28 0 0,28 56 0,28-56 16,-28 57-16,28-29 0,0 29 16,1-29-16,27 28 0,-28 1 0,29-29 15,-1 1-15,1-1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24:49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13569 9412 0,'0'-29'0,"0"1"31,57 28 47,-29 0-78,0 0 0,29 28 0,-1-28 16,1 0-16,0 29 0,27-29 0,1 0 16,0 0-16,28 0 0,0 0 0,0 0 15,29 0-15,-1 0 0,0-29 0,29 29 16,-1-28-16,29 0 0,-28 0 0,28-1 16,28 1-16,-28 0 0,28-29 0,0 29 15,29-28-15,-1 27 0,-28-27 0,29-1 16,-1 1-16,-28 27 0,29-27 0,-29-1 15,-28 29-15,0 0 0,-1 0 16,-27-1-16,-29 29 0,1 0 0,-29-28 16,0 28-16,-28 0 0,0 0 0,-29 0 15,1 28-15,-1-28 0,1 0 0,-29 0 16,0 0-16,0 0 0,1 0 16,-1 0-16,-28-28 0,0 0 15,0 0-15</inkml:trace>
  <inkml:trace contextRef="#ctx0" brushRef="#br0" timeOffset="2034.47">12043 10627 0,'-29'0'16,"1"0"-1,56 0 63,1 0-78,-1 28 16,0-28-16,1 0 0,-1 0 16,0 0-16,0 0 0,1 0 0,-1 0 15,0 0-15,29 0 0,-29 0 0,29 0 16,-29-28-16,28 28 0,-27-28 0,27 28 15,-28-28-15,29-1 0,-29 29 0,29-28 16,-29 0-16,0 28 0,1 0 0,-1-29 16,0 29-16,0 0 0,1 0 15,-1 0-15,0 0 16,-28 29-16,28-29 0,-28 28 16,29 0-16,-1 1 0,-28-1 15,28-28-15,1 28 0,-29 0 0,28-28 16,0 0-16,0 0 0,1 29 0,27-29 15,-28 0-15,29 0 0,-29 0 0,0 0 16,29 0-16,0 0 0,-29 0 0,0-29 16,29 29-16,-29 0 0,28-28 0,-27 28 15,-1-28-15,0 28 0,1-28 0,27 28 16,-28 0-16,1-29 0,-1 29 16,0 0-16,0-28 0,1 28 0,27 0 15,-28 0-15,1 0 0,-1 0 0,0 28 16,29-28-16,-29 0 0,0 29 0,1-29 15,-1 28-15,0-28 0</inkml:trace>
  <inkml:trace contextRef="#ctx0" brushRef="#br0" timeOffset="13700.66">18177 4239 0,'0'-28'31,"-28"28"-15,28 57-1,-28-29-15,28 0 0,0 29 16,-29-29-16,1 0 0,28 29 0,-28-1 16,-29 1-16,29-1 0,0 29 0,-29-28 15,1-1-15,27 29 0,-27-28 0,-1-1 16,1 29-16,-1-57 0,1 29 0,-1-29 15,1 0-15,-1-28 0,29 28 0,-29-28 16,29-56-16,-29 28 0,29-29 16,0 1-16,0-1 0,28 1 0,-29-29 15,29 28-15,0-28 0,0 29 0,0 28 16,57-29-16,-57 29 0,56 28 0,-27 0 16,-1 0-16,29 0 0,-29 28 0,0 0 15,29 29-15,-1-29 0,-28 29 0,29-1 16,-29-28-16,29 29 0,-29 0 0,29-29 15,-29 0-15,28 29 0,-27-29 0,-1 0 16,0 0-16,0 1 0,1-1 0,-1 0 16,0-28-16,-28 28 15</inkml:trace>
  <inkml:trace contextRef="#ctx0" brushRef="#br0" timeOffset="14364.02">18516 3476 0,'-56'0'0,"28"29"0,-1-29 15,1 0-15,0 0 0,0 0 16,56 0 0,28 0-16,-27 0 0,-1 0 15,28 0-15,-27 28 0,-1-28 16,28 0-16,-27 0 0,-1 28 0,0-28 16,1 28-16,-1 1 0,-28-1 15,0 0-15,0 0 0,0 1 16,-28-1-16,28 0 0,-57 0 15,29 1-15,-1-1 0,1 0 0,0-28 16,0 28-16,-1-28 0,1 29 0,0-29 16,0 0-16,-1 0 15,58 0 1,27 0 0,-28 0-16,1 0 15,-1 28-15,0 29 16,0-29-16,-28 0 0,0 0 0,0 1 15,0-1-15,0 0 0,0 0 0,0 1 16,0 27-16,0-28 0,0 1 0,-28-1 16,28 0-16,-28-28 0,0 29 0,-1-1 15,1 0-15,-28-28 0,27 28 0,1-28 16,0 29-16,0-29 0,-1 28 16</inkml:trace>
  <inkml:trace contextRef="#ctx0" brushRef="#br0" timeOffset="14701.01">19138 5059 0,'-28'0'0,"0"0"16,0 0-16,-1 0 0,1 0 15,28-28 1,28 28-16,29-28 0,-1 28 16,-27-29-16,27 29 0,1-28 0,-1 28 15</inkml:trace>
  <inkml:trace contextRef="#ctx0" brushRef="#br0" timeOffset="15782.53">19110 5455 0,'0'28'0,"28"-28"31,1 0-31,-1 0 0,0 0 16,0-28-16,29 28 0,-1-29 0,-27 1 15,27 0-15</inkml:trace>
  <inkml:trace contextRef="#ctx0" brushRef="#br0" timeOffset="16364.44">21032 4550 0,'0'29'15,"-28"-1"-15,28 0 16,-28 0-16,28 1 0,0-1 0,-28 0 15,28 0-15,-29 1 0,29 27 0,-28-28 16,28 29-16,-28 0 0,28-1 0,-28 1 16,-1-1-16,1 1 0,0-1 0,-1-28 15,1 29-15,0-1 0,-29 1 0,29-29 16,0 1-16,-29-1 0,29 0 0,0-28 16,-1 0-16,1 0 0,0 0 15,28-28-15,-28-29 0,-1 29 0,1-29 16,28 1-16,-28-1 0,0 1 0,28 28 15,-29-29-15,29 29 0,0 0 0,0-1 16,0 1-16,57 28 0,-29 0 16,0 0-16,29 57 0,-29-57 15,29 28-15,-1 0 0,1 0 0,-1-28 16,1 29-16,-1-1 0,1 0 0,-29-28 16,29 28-16,-29 1 0,0-29 0</inkml:trace>
  <inkml:trace contextRef="#ctx0" brushRef="#br0" timeOffset="16749.63">21230 3731 0,'29'0'32,"-29"28"-17,28-28-15,0 28 16,0 0-16,-28 1 0,29-29 16,-1 28-16,-28 0 0,0 0 0,28 1 15,-28-1-15,0 0 0,0 1 0,0-1 16,-56 0-16,56 29 0,-29-29 0,29 0 15,-56 0-15,28 1 0,-1-1 16,1 0-16,0-28 0,28 28 16,-29-28-16,1 29 0,85-29 31,-29 28-31,29-28 0,-29 0 16,0 0-16,29 0 0,-29 0 0</inkml:trace>
  <inkml:trace contextRef="#ctx0" brushRef="#br0" timeOffset="17432.55">21654 5313 0,'-28'0'0,"0"0"16,56 0 0,-28-28-16,57 28 0,-29-28 15,28 28-15,-27 0 0,27 0 0,1-28 16,-1 28-16,1 0 0,-29 0 15,29 0-15,-1 0 0,-28 0 0,1 0 16,-1 0-16,0 0 0</inkml:trace>
  <inkml:trace contextRef="#ctx0" brushRef="#br0" timeOffset="17617.32">21994 4776 0,'0'57'0,"-29"-57"16,29 28-16,0 0 0,-28 1 0,28 27 16,0-27-16,0 27 0,0-28 0,57 29 15,-57-1-15,0 1 0,28-29 0,-28 29 16,28-1-16,-28-28 0,28 1 0,-28 27 16,29-27-16</inkml:trace>
  <inkml:trace contextRef="#ctx0" brushRef="#br0" timeOffset="18349.72">23916 4663 0,'0'29'16,"0"-1"0,-28 0-16,28 0 15,0 1-15,0-1 0,-29 0 0,1 0 16,28 1-16,-28-1 0,0 29 0,-1-1 15,1-28-15,-29 29 0,29-29 0,-28 29 16,-1-1-16,29-28 0,-29 1 0,1 27 16,-1-56-16,29 28 0,-29 1 15,29-29-15,0 0 0,0 0 0,-1 0 16,1-57-16,0 29 0,0-29 0,-1 1 16,29-1-16,-28 1 0,28-1 0,-28 1 15,28-1-15,0 1 0,0 27 0,0-27 16,0 28-16,28 28 0,29 0 15,-57 28-15,28 0 0,28 29 16,-27-29-16,27 57 0,1-29 0,-1 1 16,1 28-16,-1-29 0,29 29 0,-28-29 15,27 1-15,-27-29 0,0 29 0,27-29 16,-27 0-16,-1 1 0</inkml:trace>
  <inkml:trace contextRef="#ctx0" brushRef="#br0" timeOffset="18614.14">24283 5172 0,'-28'0'0,"28"-28"16,28 28 0,57-28-1,-57 28-15,29 0 0,-29 0 0,29 0 16,-1 0-16,-27 0 0,27 0 0,-28 0 16,1 0-16,-1 0 0,0 0 0,0 28 15</inkml:trace>
  <inkml:trace contextRef="#ctx0" brushRef="#br0" timeOffset="18815.64">24623 4805 0,'-29'0'0,"29"56"0,-28-56 0,28 28 16,0 1-16,0-1 0,0 0 15,0 1-15,0-1 0,28 0 0,-28 0 16,29 29-16,-29-1 15,28 1-15,-28-29 0,28 29 0,-28-1 0,0 1 16,0-1-16,0 29 0,0-57 0,0 29 16,0-1-16,0 1 0</inkml:trace>
  <inkml:trace contextRef="#ctx0" brushRef="#br0" timeOffset="19031.77">25471 4720 0,'0'-28'0,"28"28"0,0 0 15,-28 56-15,28-56 0,-28 57 0,29-29 16,-1 28-16,-28-27 0,28 27 0,-28 29 16,29 0-16,-29-29 0,0 29 0,0 28 15,0-28-15,0 0 0,0 0 0,-29-1 16,29 29-16,-28-28 0,28 0 0,0-28 15,-28 27-15,28-27 0,0-1 0</inkml:trace>
  <inkml:trace contextRef="#ctx0" brushRef="#br0" timeOffset="19864.13">22163 7151 0,'28'0'16,"-28"28"15,0 0-31,0 0 16,0 1-16,0-1 0,0 0 0,0 29 15,0-1-15,-28 1 0,28-1 0,-56 1 16,27-1-16,1 29 0,-28-28 0,27 27 16,-27-27-16,-1 0 0,1-1 0,-1 1 15,1-1-15,-1-28 0,1-28 0,-1 0 16,29 0-16,-29-28 0,29 0 0,-29-29 16,29 1-16,0-29 0,0 0 0,-1 0 15,29 1-15,-28 27 0,28-28 16,0 29-16,0 27 0,0-27 0,0 28 15,57 28-15,-29 0 0,0 0 16,0 28-16,29 0 0,-29 29 0,29-29 16,-29 29-16,29-29 0,-1 28 0,1 1 15,-1-29-15,29 29 0,-29-29 0,1 0 16,28 0-16,-29 1 0,1-1 0,-1-28 16,1 28-16,0-28 0,-1 0 0</inkml:trace>
  <inkml:trace contextRef="#ctx0" brushRef="#br0" timeOffset="20099.61">22926 7405 0,'0'-28'0,"0"-1"31,29 29-31,27 0 16,-27 0-16,-1 0 15,0 0-15,0 0 0,1 0 0,-1 0 16,-28 29-16,28-29 0,0 0 0</inkml:trace>
  <inkml:trace contextRef="#ctx0" brushRef="#br0" timeOffset="20247.78">22926 7688 0,'-28'28'0,"28"0"16,28-28-1,29 0 1,0 0-16,-29 0 0,28-28 0,29 28 16,-28 0-16,-1 0 0,-28 0 0,29 0 15</inkml:trace>
  <inkml:trace contextRef="#ctx0" brushRef="#br0" timeOffset="20513.62">24085 7066 0,'0'-28'0,"0"-1"15,29 1 1,-1 28 0,-28 28-16,0 29 0,28-29 15,-28 29-15,0-1 0,29 1 0,-29-1 16,0 29-16,0 0 0,0-29 0,28 29 16,-28 0-16,0 0 0,0-29 0,0 29 15,0-28-15,0 27 0,28-27 0,-28-29 16,0 0-16</inkml:trace>
  <inkml:trace contextRef="#ctx0" brushRef="#br0" timeOffset="20682.34">24736 7999 0,'0'28'0,"0"0"0,0 0 16,28-28 15,0 0-31</inkml:trace>
  <inkml:trace contextRef="#ctx0" brushRef="#br0" timeOffset="21135.64">25471 7433 0,'0'-28'0,"28"28"0,0-28 15,0-1-15,1 1 16,-29 0-16,28 28 0,-28-28 0,0-1 16,0 1-16,0 0 0,0 0 15,-28-1-15,28 1 0,-57 0 0,29 0 16,0-1-16,-1 29 0,1-28 0,-28 28 15,27-28-15,1 28 0,-28 0 0,27 0 0,1 0 16,0 56-16,-1-56 0,29 57 0,0-29 16,-28 0-16,28 1 0,0-1 15,0 28-15,57-27 0,-57-1 0,56 28 16,-27-27-16,-1-1 0,0 28 0,0-27 16,1 27-16,-1-27 0,0 27 0,-28 1 15,28-29-15,-28 28 0,0 1 0,0-1 16,29-27-16,-29 27 0,0-27 0,0 27 15,0-28-15,0 1 0,-29-1 0,1 0 16,-28-28-16,27 0 16,1-56-16,0 27 0,0-27 15,-1 28-15,1-29 0,0 29 0,28-29 16,0 1-16,0 27 0,0-27 16,0 28-16,28-29 0,-28 29 0,57 0 15,-29-1-15,0 1 0,29 0 0,-29-1 16,0 29-16</inkml:trace>
  <inkml:trace contextRef="#ctx0" brushRef="#br0" timeOffset="21464.55">25980 6698 0,'0'29'62,"0"-1"-62,0 0 0,0 0 16,0 29-16,0-29 0,0 29 0,0-1 16,0-27-16,0 27 0,0 1 0,0-1 15,0 1-15,0-29 0,0 28 0,0 1 16,0-29-16,0 0 0,28 1 15,-28-1-15,28 0 0,29 1 16,-29-29-16,0 28 0,0-28 0,1 0 16,-1 28-16,0-28 0,0 0 0,1 0 15,27 0-15,-27 0 0,-1 0 0,0 0 16,0 0-16,1-28 0</inkml:trace>
  <inkml:trace contextRef="#ctx0" brushRef="#br0" timeOffset="21680.91">26375 6783 0,'0'28'15,"0"29"1,0-29-16,0 0 0,0 29 0,29 0 16,-29-1-16,28 1 0,-28 27 0,28 1 15,-28 0-15,0 0 0,0 28 0,0-28 16,28 28-16,-28 0 0,0 0 0,0 0 15,0 0-15,0-28 0,0-1 0,0 30 16,0-58-16,0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25:40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18234 9807 0,'0'-28'16,"0"56"31,0 1-16,0-1-31,28 0 15,-28 0-15,28-28 16,1 29-16,-1-29 0,0 28 16,0-28-16,1 0 0,-1 0 0,0 0 15,29 0-15,-29 0 0,28-57 0,1 57 16,0-28-16,-29 28 0,28-28 0,1 28 16,-1 0-16,1 0 0,0 0 0,-1-28 15,-28 28-15,29 0 0,-29 0 0,0 0 16,1 0-16,27 28 0,-28-28 0,1 28 15,-1-28-15,0 28 0,1-28 16,-1 29-16,0-29 0,29 28 0,-29-28 16,0 28-16,29-28 0,-1 0 0,-27 0 15,27 29-15,1-29 0,-1 0 0,1 0 16,-1 0-16,1 28 0,-1-28 0,1 0 16,-1 0-16,1 0 0,-1 0 0,1 0 15,0 0-15,-1 0 0,-28 0 0,29 0 16,-1 0-16,-27 0 0,27 0 15,-27 0-15,27 0 0,-28 0 0,29 0 0,-29 0 16,0-28-16,1 28 0,-1 0 16</inkml:trace>
  <inkml:trace contextRef="#ctx0" brushRef="#br0" timeOffset="2701.09">14050 11645 0,'28'0'31,"29"0"-31,-1-29 16,1 29-16,28 0 0,-1 0 0,29 0 15,29 0-15,-1 0 0,29 0 0,28 0 16,0 29-16,56-29 0,-28 0 15,29 0-15,-1-29 0,29 29 0,-1-28 0,-27 28 16,27-56-16,1 27 0,0 29 0,0-28 16,-29 0-16,0-1 0,1 29 0,-29-28 15,-28 28-15,0 0 0,-57 0 0,0 0 16,1 0-16,-57 0 0,-1 0 16,-27 0-16,-1 0 0,-27 0 0,-1 0 15,-85 0 1,1 0-1,28-28-15</inkml:trace>
  <inkml:trace contextRef="#ctx0" brushRef="#br0" timeOffset="36314.06">11025 6868 0,'28'0'15,"-28"28"1,0 29-16,0-29 15,0 29-15,0-1 0,0 1 0,-28 27 16,28 1-16,0 28 0,0 0 16,0 29-16,0 27 0,0-27 0,0 27 0,0 1 15,0 28-15,0-29 0,0 1 0,0 28 16,0-29-16,0-28 0,0 29 16,0-29-16,28-28 0,-28 0 0,57-28 15,-29-28-15,0-1 0,1-27 0,-1-1 16,0-28-16,0 0 0,1 0 0</inkml:trace>
  <inkml:trace contextRef="#ctx0" brushRef="#br0" timeOffset="37548.15">11195 6642 0,'0'-28'16,"-29"28"-16,1-29 15,28 1-15,28 0 32,1 28-32,27 0 15,1 0-15,-1 0 0,1 0 0,28 0 16,-29 0-16,57 28 0,-28-28 16,0 57-16,28-57 0,-28 28 0,28 0 15,0 0-15,0 1 0,0-29 0,28 28 16,-28-28-16,29 28 0,-1-28 0,1 0 15,27 0-15,1 0 0,-1 0 0,29 0 16,-28 0-16,28-28 0,0 28 0,0 0 16,28 0-16,-28 0 0,-1 0 0,30 0 15,-30 0-15,30 0 0,-29 0 0,-1 0 16,-27 28-16,0-28 0,28 28 16,-29-28-16,-28 29 0,29-1 0,-29-28 15,1 28-15,-1-28 0,0 0 0,-27 0 16,27 0-16,-28 0 0,0 0 0,28 0 15,-28 0-15,1 28 0,-1-28 0,0 0 0,-28 0 16,28 0-16,-29 29 0,29-29 16,-28 0-16,0 0 0,0 28 0,0-28 0,0 0 15,-1 28-15,1-28 16,0 0-16,-28 0 0,27 29 0,-27-29 16,-1 0-16,1 28 0,-1-28 0,1 0 0,-29 0 15,29 28-15,-29-28 0,29 0 0,-29 0 16,28 28-16,-27-28 0,27 0 0,1 0 15,-1 29-15,1-29 0,-1 0 0,-27 0 16,55 28-16,-27-28 0,0 0 0,-1 0 16,1 0-16,-1 0 0,1 0 15,-1 0-15,1 0 0,-1-28 0,1 28 16,-29 0-16,29-29 0,-1 29 0,-28 0 16,29-28-16,-29 28 0,1-28 0,-1 28 15,0 0-15,29 0 0,-29 0 16,0 0-16,0 0 0,29 0 15,-29 0-15,1 0 0,-1 0 0,0 28 16,29-28-16,-29 0 0,0 0 0,0 0 0,1 0 16,27 0-16,-28 0 0,1 0 15,-1 0-15,0-28 0,1 28 0,-1 0 16,28 0-16,-27 0 0,-1 0 0,0 0 16,0 0-16,1 0 0,-1 0 0,0 0 15,1 0-15,-1 0 0,28 0 0,-27 0 16,-1 0-16,0 0 0,0 28 0,1-28 15,-1 0-15,0 0 0,0 0 0,1 0 16,-1 0-16,0 0 0,1 0 16,-1 0-16,0 0 0,0 0 0,1 0 15,-1 0-15,0 0 0,0 0 0,1 0 16,-1 0-16,0 0 16,-28 28-16,29-28 0,-1 0 15,0 0-15,0 0 0,1 0 16,-1 0-16,0 29 0,0-29 15,1 28-15,-1-28 16,0 28-16,0 0 16,-28 1-1,29-29-15,-29 28 0,28 0 0,-28 0 16,28 1-16,-28 27 0,0-28 16,0 29-16,0-29 0,0 57 0,0-28 15,0-1-15,0 29 0,0 0 0,0 28 16,0-28-16,0 28 0,-28 0 0,28 0 15,-28 0-15,28 0 0,-29 0 0,29 28 16,-28-28-16,28 0 0,0 0 0,-28 0 16,0 1-16,28-1 0,0 0 0,0-29 15,0 29-15,0-28 0,-29 0 0,29-28 16,0 27-16,0-27 0,0-1 16,-28 1-16,28-1 0,0 1 0,-28 0 15,28-1-15</inkml:trace>
  <inkml:trace contextRef="#ctx0" brushRef="#br0" timeOffset="38780.99">11421 10203 0,'28'0'0,"0"28"0,29 1 15,-1-29-15,1 0 0,-29 28 0,57-28 16,-28 28-16,27-28 0,1 0 0,0 0 16,0 0-16,28 0 0,-28 0 0,28-56 15,0 56-15,0-29 0,0 29 16,0-28-16,28 28 0,1-28 0,-1 28 16,0 0-16,1-28 0,-1 28 0,29-29 15,-1 29-15,1 0 0,0-28 0,28 28 16,-1 0-16,1-28 0,28 28 0,1 0 15,-1-28-15,0 28 0,0 0 0,0 0 16,29 0-16,-29 0 0,28 56 0,-28-56 16,1 28-16,27 1 0,-28 27 0,0-28 15,-28 1-15,28-1 0,-28 0 0,28 0 16,-56 1-16,28-29 0,-29 0 0,1 0 16,0 0-16,-29 0 0,0 0 15,1-29-15,-29 29 0,0-28 0,0 28 16,-28-28-16,0 28 0,-1-28 0,1 28 15,0-29-15,-28 29 0,-1-28 0,1 28 16,-1-28-16,1 28 0,-1 0 0,1 0 16,-1 0-16,1 0 0,-29-28 0,29 28 15,-29 0-15,0 0 0,29 0 0,-29 0 16,0 0-16,1 0 0,-1 0 0,0 0 16,-28 28-16,28-28 0,1 0 0</inkml:trace>
  <inkml:trace contextRef="#ctx0" brushRef="#br0" timeOffset="39685">23350 3872 0,'0'28'16,"-28"-28"0,28 28-16,-28-28 0,0 29 15,-1 27-15,1-27 0,0-1 0,-29 28 16,29 1-16,-28-1 0,-1 1 0,0-1 16,29 1-16,-28 28 0,-1-29 15,29 1-15,-29-29 0,29 29 0,0-1 16,-1-28-16,1 1 0</inkml:trace>
  <inkml:trace contextRef="#ctx0" brushRef="#br0" timeOffset="39981.41">22813 4494 0,'-56'-28'15,"28"28"-15,-1 0 16,58 0 15,27 28-31,-28-28 0,1 0 16,27 0-16,-28 0 0,29 0 0,-29 0 15,1 28-15,-1-28 0,0 0 0,0 28 16,-28 1-16,0-1 0,0 0 16,0 0-16,-56 1 0,28-1 0,-1 28 15,1-27-15,-29 27 0,29-28 0,-28 29 16,-1-29-16,29 1 0,0-1 0,-29 0 15,29 0-15,-1 1 0,1-29 0,0 28 16,0-28-16,-1 28 0,1-28 16,0 0-16,28 28 0,-28-28 0</inkml:trace>
  <inkml:trace contextRef="#ctx0" brushRef="#br0" timeOffset="40181.73">22559 4918 0,'28'0'0,"0"28"32,1 0-17,-1 1-15,29-1 0,-1 0 16,1 29-16,27-29 0,-27 28 0,28-27 16,0 27-16,-1 1 0,1-29 0,28 28 15,-56-27-15,28-1 0,-1 0 0,1 1 16,-28-1-16,28-28 0</inkml:trace>
  <inkml:trace contextRef="#ctx0" brushRef="#br0" timeOffset="40450.58">23520 4070 0,'0'-28'15,"-28"28"1,28-29-16,0 86 16,0-1-1,0-27-15,0-1 0,28 28 0,-28 1 16,0-1-16,0 1 0,0 0 0,0-1 16,-28 1-16,28-1 0,0 1 0,0-1 15,-28-28-15,28 29 0,0-1 16,0 1-16,0-29 0,0 29 0,0-29 15,0 0-15,-29 1 0</inkml:trace>
  <inkml:trace contextRef="#ctx0" brushRef="#br0" timeOffset="40614.89">23605 4833 0,'-28'0'15,"-29"0"1,29 0-16,28 28 15,0 0 1,56-28-16,-27 0 0,-1 29 16,28-1-16,-27-28 0,27 28 0,-27-28 15</inkml:trace>
  <inkml:trace contextRef="#ctx0" brushRef="#br0" timeOffset="41181.04">24001 4437 0,'-29'0'0,"1"0"0,0 0 0,0-28 16,-1 28-16,29-28 0,29 28 15,27 0 1,-28 0-16,29 0 0,-29 0 0,29 0 15,-1 0-15,1 0 0,-29 0 0,29 0 16,-29 28-16,0-28 0,0 28 0,1 1 16,-29-1-16,0 0 15,0 0-15,-57 1 0,29-1 16,0 0-16,-1 0 0,-27 1 0,28-1 16,-29 0-16,29-28 0,-29 28 0,29-28 15,0 0-15,-1 29 0,1-29 0,0 0 16,0 0-16,-1 0 0,58 0 31,27 0-31,-28 0 16,1 0-16,27 28 0,-28-28 0,1 28 15,27-28-15,-27 0 0,-1 0 0,0 28 16,0-28-16,1 29 0,-1-29 16,0 0-16</inkml:trace>
  <inkml:trace contextRef="#ctx0" brushRef="#br0" timeOffset="41483.46">24170 4663 0,'0'29'0,"-28"-29"16,28 28-16,28 0 31,-28 0-16,29 1-15,-29-1 16,0 0-16,0 0 16,-29 1-16,29-1 0,-28 0 0,28 29 15,-57-29-15,57 0 0,0 1 0,0-1 16,-28 28-16,28-27 0,0-1 16,0 0-16,28-28 15,1 0-15,-1 0 16,0 0-16,-28-28 0,29 28 15,-1-28-15,0 28 0,0-29 16,-28 1-16,29 28 0,-1-28 0,0 0 16</inkml:trace>
  <inkml:trace contextRef="#ctx0" brushRef="#br0" timeOffset="41732.44">24510 4352 0,'-29'0'0,"29"-28"16,-28 28-16,0 0 15,28 28 1,28-28-16,-28 57 0,0-29 16,0 1-16,28-1 0,-28 28 0,0 1 15,0-29-15,0 29 0,-28-1 16,28 1-16,0-1 0,-28 1 0,28-29 15,0 29-15,0-29 0,0 0 0,0 29 16,0-29-16,0 0 0,28-28 16</inkml:trace>
  <inkml:trace contextRef="#ctx0" brushRef="#br0" timeOffset="42081.15">24538 4381 0,'0'-29'0,"0"1"0,0 56 62,28-28-62,-28 29 16,28-29-16,1 28 16,-1-28-16,0 0 0,0 0 15,1 0-15,-1 0 0,0 0 16,0 0-16,1 0 0,-1 0 0,29 0 15,-29 0-15,0 0 0,-28-28 0,28 28 16,1 0-16,-1 0 0,0 0 16,-28 28-16,0 0 15,28 29-15,-28-29 16,0 0-16,0 29 0,0-29 0,0 0 16,-56 29-16,56-1 0,-28-27 0,28 27 15,-29-28-15,29 29 0,-28-29 0,28 29 16,0-29-16,-28 29 0,0-29 0,28 0 15,0 0-15,-29 1 0,29-1 0,-28-28 16</inkml:trace>
  <inkml:trace contextRef="#ctx0" brushRef="#br0" timeOffset="42482.82">24679 4748 0,'-28'0'0,"0"0"15,-1 0 1,29 28 0,29-28-16,27 0 15,-28 0 1,1 0-16,-1 29 0,0-29 0,-28 28 16,28-28-16,-28 28 0,29-28 0,-29 28 15,0 1-15,0-1 16,-29-28-1,-27 0-15,28 28 0,-1-28 16,1 0-16,0 29 0,0-29 0,-1 0 16,1 28-16,0-28 0,0 0 0,-1 28 15,1-28-15,0 28 0,28 1 32,28-29-32,0 0 15,1 0-15,-1 0 0,0 0 0,29 28 16,-29-28-16,0 0 0,0 0 0,1 0 15,-1 0-15,-28 28 0,28-28 0,-28 28 16,0 1-16,-56-1 16,56 0-16</inkml:trace>
  <inkml:trace contextRef="#ctx0" brushRef="#br0" timeOffset="42663.09">24453 5426 0,'-28'0'0,"-1"0"16,29 29-1,57-29 1,-29 0 0,1 0-16,-1 0 0,0 0 0,0 0 15,1 28-15,-1-28 0,0 0 0,0 0 16,1 28-16,-1-28 0,0 0 16,-28 29-16,28-29 0</inkml:trace>
  <inkml:trace contextRef="#ctx0" brushRef="#br0" timeOffset="42881.67">24792 4748 0,'-28'0'16,"28"28"-1,0 1-15,0-1 16,0 0-16,0 29 0,0-29 15,0 29-15,0-1 0,-28 1 0,28 27 16,-29-27-16,29 28 0,-56-1 0,28-27 16,-1 28-16,29-29 0,0 29 0,-28-28 15,28-1-15</inkml:trace>
  <inkml:trace contextRef="#ctx0" brushRef="#br0" timeOffset="43063.99">24029 5850 0,'-28'0'0,"84"0"15,1 0 1,-1 0-16,1 0 0,-1 0 16,29 0-16,0 0 0,0 0 0,28 0 0,-28 0 15,-1 0-15,1 57 0,28-57 16,-28 57-16,0-29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25:51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11477 5116 0,'0'-29'0,"0"1"16,0 0-1,29 28 16,-29 56-15,0-27-16,28-1 16,-28 28-16,0 1 0,0-1 0,0 1 15,0-1-15,0 1 0,-57 28 0,57-29 16,0 1-16,-28-1 0,28 1 0,0-1 16,0-27-16,0-1 0,0 0 0</inkml:trace>
  <inkml:trace contextRef="#ctx0" brushRef="#br0" timeOffset="217.06">11788 5059 0,'-56'0'0,"-1"0"0,29 0 15,0 0-15,-1 0 16,86 0-1,-29 0-15,1 0 0,-1 0 0,0 0 16,29 0-16,-1 0 0,-28 28 0,1-28 16,27 0-16,-28 29 0,1-29 0,-1 0 15</inkml:trace>
  <inkml:trace contextRef="#ctx0" brushRef="#br0" timeOffset="385.28">11647 5313 0,'-28'29'0,"-1"-1"0,1 0 16,56-28-1,1 0-15,27 0 16,-27-28-16,27 28 0,1 0 0,-1 0 16,1 0-16,-29 0 0</inkml:trace>
  <inkml:trace contextRef="#ctx0" brushRef="#br0" timeOffset="1368.47">12354 8959 0,'0'-28'16,"-29"28"15,1-28 0,0 28-31,28-28 0,-28 28 16,-1 0-16,29-29 0,-28 1 15,0 28-15,0-28 0,-1 28 0,1-28 16,0-1-16,-1 29 0,1 0 16,0 0-16,0 0 0,-1 0 0,1 29 15,0-29-15,0 56 0,-1-28 16,29 29-16,-28-29 0,0 29 0,0-1 15,28 1-15,0-1 0,0 1 0,0 28 16,0-57-16,0 28 0,28 1 0,-28 0 16,56-29-16,-27 0 0,-1 0 0,0-28 15,0 29-15,1-29 0,-1 0 0,0 0 16,0-29-16,29 29 0,-29-28 16,1-28-16,-29 27 0,28 1 0,0 0 15,-28-1-15,28 1 0,-28 0 0,0 0 16,0-1-16,0 58 15,-28-29-15,28 56 16,-28-28-16,28 1 0,0 27 0,-28 1 16,28-29-16,0 0 0,0 29 0,0-29 15,0 0-15,56 1 0,-56-1 0,28-28 16,1 0-16</inkml:trace>
  <inkml:trace contextRef="#ctx0" brushRef="#br0" timeOffset="1533.71">12778 9581 0,'0'29'0,"0"-1"0,0 0 16,-57 0-16,29 1 0,28-1 16,56-28-1,-27 0 1</inkml:trace>
  <inkml:trace contextRef="#ctx0" brushRef="#br0" timeOffset="45481.29">17697 8507 0,'28'0'0,"28"0"78,-27 0-78,-1 0 0,28 0 16,-27 0-16,27 0 0,-27 0 0,27 0 16,1 0-16,-29 29 0,28-29 0,1 0 15,0 0-15,27 0 0,-27 0 0,-1 0 16,29 0-16,0 0 0,-28 0 0,27 0 15,1 0-15,0-29 0,28 29 0,-28-28 16,0 28-16,28-28 0,-28 28 0,28 0 16,-29 0-16,30 0 0,-1 0 0,0 0 15,0 0-15,0 0 0,0 0 16,0 0-16,-28 28 0,28-28 0,-28 57 16,0-57-16,-1 28 0,-27 0 0,28-28 15,-29 28-15,1-28 0,-29 29 0,29-29 16,-1 0-16,-28 28 0,1-28 0,-1 0 15,0 0-15,0 0 0,1 0 0,-1 0 16,0 0-16,1 0 0,-29-28 16,28 28-16,0-29 0,0 1 15,1 0-15,-1 28 16,0-28-16,0 28 16,-56 0 46,28-29-46,-28 29-1,28-28-15</inkml:trace>
  <inkml:trace contextRef="#ctx0" brushRef="#br0" timeOffset="66114.75">16085 9610 0,'0'-29'0,"0"86"32,0-29-32,29 0 0,-29 29 15,0-29-15,0 29 0,0-1 0,28 1 16,-28 28-16,0-29 0,28 29 16,-28 0-16,0-29 0,0 29 0,0 0 15,0 0-15,0 28 0,0-29 0,0 29 16,0-28-16,0 28 0,0 0 0,0-28 15,0 28-15,28-28 0,-28 28 0,0-28 16,29 0-16,-29-1 0,28-27 0,-28 28 16,28-29-16,0 1 0,-28-1 0,29-27 15,-1 27-15,0-28 0,-28 1 0,28-1 16,1-28-16,-29 28 0,28-28 0</inkml:trace>
  <inkml:trace contextRef="#ctx0" brushRef="#br0" timeOffset="67229.33">16283 9525 0,'0'-28'31,"28"28"-31,1 0 16,-1 0-16,0 0 15,0 0-15,1 0 0,-1 0 0,29 0 16,-29 0-16,0 28 0,29-28 16,-1 28-16,-28-28 0,29 28 0,0-28 15,-29 29-15,28-29 0,1 28 16,-29-28-16,29 0 0,-1 0 0,1 0 0,-1 0 15,29 0-15,-28 0 0,-1 0 16,1 0-16,-1-28 0,29 28 0,-28 0 0,-1 0 16,1-29-16,-29 29 0,28 0 0,1 0 15,-29 0-15,29 0 0,-29 0 0,29 0 16,-29 0-16,0 0 0,0 0 0,1 0 16,-1 0-16,0 0 0,1 0 0,27 0 15,-28 0-15,1 0 0,-1 0 0,0-28 16,0 28-16,1 0 0,-1-28 15,-28 56 79,0 0-31,0 1-63,28-1 15,-28 0-15,0 0 0,28 1 0,-28-1 16,0 28-16,0-27 0,0 27 0,29 1 16,-29 28-16,0-29 0,0 29 0,28-29 15,-28 29-15,0 0 0,0 28 0,28-28 16,-28 28-16,0-28 0,29 28 0,-29 0 15,0 0-15,28 0 0,-28 0 0,28-28 16,-28 0-16,28-1 0,-28 1 0,29 0 16,-29-29-16,28 1 0,0 28 0,-28-29 15,0-27-15,28 27 0,-28 1 16,29-1-16,-29-28 0</inkml:trace>
  <inkml:trace contextRef="#ctx0" brushRef="#br0" timeOffset="67794.74">17046 12097 0,'-28'0'16,"0"0"-16,0-28 15,-1 28-15,1 0 16,0 0-16,0 0 15,56 0 17,28 28-32,-27-28 15,27 28-15,1-28 0,27 28 0,-27-28 16,28 29-16,0-29 0,-1 28 0,30-28 16,-30 28-16,1-28 0,28 0 0,-28 0 15,28 0-15,-28 0 0,28 0 0,-28 0 16,28-28-16,-28 28 0,28 0 0,-28-57 15,-1 57-15,29-28 0</inkml:trace>
  <inkml:trace contextRef="#ctx0" brushRef="#br0" timeOffset="72227.25">19138 10401 0,'29'0'94,"-1"0"-79,0 0-15,0 0 16,1 0 0,-1 0-16,0 0 15,0 0-15,1 0 16,-1 0 0,0 0-16,1 0 0,-1 0 15,0-28-15,0 28 0,1 0 16,-1 0-16,0 0 0,0 0 0,1 0 15,-1-29-15,0 29 0,1 0 0,-1 0 16,0 0-16,0 0 0,1 0 16,-1 0-16,0 0 0,0 0 15,1 0-15,-1 0 16,0 0-16,1 0 0,-1 0 16,0 0-16,0 0 0,1 0 15,-1 0-15,0 0 16,0 0-16,1 0 0,-1 0 15,0 0-15,0 0 16,1 0-16,-1 0 0,0 0 16,1 0-16,-1 0 0,0 0 15,0 0-15,1 0 0,-1-28 16,0 28-16,0 0 0,1 0 16,-1 0-1,-28-28-15,28 28 0,1 0 16,-1 0-16,0 0 15,0 0-15,1 0 16,-1 0-16,0 0 0,0 0 16,1 0-16,-1 0 15,0 0-15,0 0 0,1 0 16,-1 0-16,0 0 16,1 0-16,-1 0 15,0 0-15,0 0 0,1 28 16,-1-28-16,0 0 0,0 28 15,1-28-15,-1 0 0,0 0 0,1 0 16,-1 29-16,0-29 0,0 0 0,1 0 16,-1 0-16,0 0 0,29 0 15,-29 0-15,0 0 0,0 0 0,1-29 16,27 29-16,-27-28 0,-1 28 0,28-28 16,-27 28-16,27-28 0,-28 28 0,29-29 15,-29 29-15,1-28 0,27 28 0,-28 0 16,1-28-16,-1 28 0,0 0 0,0 0 15,1 0-15,-1 0 0,0 0 0,0 0 16,1 0-16,-1 0 0,0 0 16,1 0-16,-1 28 15,0-28-15,0 0 0,1 0 0,-1 0 16,0 28-16,0-28 0,1 0 16,-1 0-16,0 29 0,1-29 0,-1 0 15,0 0-15,-28 28 0,28-28 0,1 0 16,-1 0-16,0 0 0,0 0 15,1 0-15,-1 0 0,0 0 16,0 0-16,1 0 0,-1 0 16,0 0-16,1 0 0,-1 0 15,0 0-15,0 0 0,1 0 0,27 0 16,-28 0-16,1 0 0,-1 0 16,0 0-16,1 0 0,-1 0 0,0 0 15,0 0-15,1 0 0,-1 0 0,0 0 16,0 0-16,1 0 0,-1 0 0,0 0 15,0 0-15,1 0 0,-1 0 16,0 0-16,-28-28 0,29 28 0,-1 0 16,0 0-16,0 0 0,1 0 15,-1 0-15,0 28 0,0-28 16,1 0-16,-29 28 0,28-28 0,0 0 16,1 0-16,-1 0 15,-28 28-15,28-28 0,0 0 16,1 0-1,-1 0 1,0 0-16,0 0 0,1 0 16,-1 0-16,0 0 15,0 0-15,-28 29 0,29-29 0,-29 28 16</inkml:trace>
  <inkml:trace contextRef="#ctx0" brushRef="#br0" timeOffset="74179.27">27704 9497 0,'0'-29'15,"28"29"-15,-28-28 0,-28 28 63,0 0-63,-1 0 15,1 0-15,0 28 0,0-28 16,-1 29-16,1-1 0,-28 0 0,27 0 16,-27 29-16,27-1 0,-27 1 0,28-1 15,-1 1-15,1 28 0,0-29 0,0 1 16,28 28-16,0-29 0,0 1 0,0-1 15,56 1-15,-28-29 0,29 28 0,-29-27 16,57-29-16,-28 28 0,27-28 0,-27 0 16,28 0-16,-1-28 0,1-1 0,0-27 15,0 28-15,-29-29 0,29 1 0,-28-1 16,-1 1-16,-27-1 0,-1 1 0,-28-1 16,0 29-16,0-29 0,0 1 0,-57 27 15,29-27-15,-28 28 0,27-1 16,-27-27-16,-1 28 0,1-1 0,-1-27 15,1 28-15,27-29 0,-27 0 0,-1 29 16,29-28-16,0 27 0</inkml:trace>
  <inkml:trace contextRef="#ctx0" brushRef="#br0" timeOffset="87026.71">21852 12295 0,'0'28'32,"0"-56"30,-28 28-15,-29 0-31,57-29-16,-28 29 0,0 0 15,0 0-15,-1 0 0,1 0 16,0 0-16,0 0 0,-1 29 15,1-29-15,0 28 0,-1-28 0,1 28 16,0 0-16,0-28 0,-1 29 0,1-1 16,0 29-16,0-29 0,-1 28 0,1 1 15,0 28-15,-1-29 0,29 29 16,-28 28-16,28 0 0,-28-28 0,28 28 16,0 0-16,0 0 0,0-28 0,28 28 15,-28-28-15,57-1 0,-29 1 0,29-28 16,-29-1-16,28 1 0,1-29 0,-1 0 15,1-28-15,0 0 0,27 0 0,-27-56 16,28-1-16,-29 1 0,29-29 0,-28 0 16,-1 0-16,1-28 0,-1 0 0,-28 28 15,1-28-15,-1 29 0,-28-29 0,0 28 16,0 0-16,-28 0 0,-1 0 0,-27 29 16,-1-29-16,1 29 0,-1-1 15,-28 1-15,1-1 0,-1 29 0,0-29 16,0 57-16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28:01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18545 6557 0,'-29'0'0,"29"28"15,-28-28 32,28-28-47,-28 28 250,0 0-250,-1 0 16,1 28-16,0-28 16,0 0-16,-1 29 0,1-29 15,0 0-15,-1 0 0,1 28 0,-28 0 16,27-28-16,1 28 0,0-28 0,-29 29 15,29-29-15,0 28 0,-29-28 16,29 28-16,-29-28 0,29 28 0,0-28 16,0 0-16,-1 0 0,1 29 0,0-29 15,0 0-15,-1 0 0,58 0 47,-1 0-31,0 0-16,0 0 15,1 0-15,-1 0 0,-28 28 0,28-28 16,0 56-16,1-56 0,-1 29 0,0-1 16,0-28-16,1 28 0,-1 1 15,0-29-15,1 28 0,27 0 0,-28-28 16,1 28-16,-1-28 0,0 29 0,0-29 16,1 0-16,-1 0 0,0 0 0,1 0 15,-1 0-15,0 0 16,0 0-16,1-29 15,-1 29-15,0 0 32</inkml:trace>
  <inkml:trace contextRef="#ctx0" brushRef="#br0" timeOffset="1343.65">15944 6246 0,'0'28'0,"0"1"31,56-1-31,-56 0 0,57-28 16,0 28-16,-29 29 0,57-29 0,-29 29 16,29-1-16,28 1 0,-28-1 0,28 29 15,0-28-15,0-1 0,0 1 0,-28-1 16,28 1-16,-28-1 0,28-27 0,-28-1 15,-29 28-15,29-27 0,-28-1 0,-1 0 16,1 0-16,-1 1 0,-28-29 16,1 28-16,-1 0 0,0-28 0,-28 28 15</inkml:trace>
  <inkml:trace contextRef="#ctx0" brushRef="#br0" timeOffset="1740.37">17668 6529 0,'0'-28'0,"0"-1"16,-28 29 15,0 0-15,0 0-16,-1 29 15,1-29-15,0 28 0,-29 0 0,1 0 16,-1 29-16,-28-1 0,0 1 0,1-1 15,-29 29-15,28-28 0,-28 28 0,0-29 16,28 29-16,-28-29 0,28 29 0,-28-28 16,56-1-16,-27 1 0,27-29 0,29 0 15,-29 1-15,29-1 0</inkml:trace>
  <inkml:trace contextRef="#ctx0" brushRef="#br0" timeOffset="8259.73">15916 3391 0,'0'29'0,"0"-1"16,-29-28-16,29 28 16,0 1 15,29-29-31,-29 28 16,0 0-16,0 0 15,0 1-15,0-1 0,0 0 0,0 0 16,0 1-16,0 27 15,0-28-15,0 1 0,-29-1 0,29 28 16,0-27-16,0 27 0,-28-27 0,28-1 16,0 0-16,0 0 0,0 1 0,0-1 15,0 0-15,0 0 0,0 1 0,0-1 16,0 0-16</inkml:trace>
  <inkml:trace contextRef="#ctx0" brushRef="#br0" timeOffset="8510.2">15859 3561 0,'0'-28'16,"0"0"15,28 28-15,1 0-16,-1 0 15,0 0-15,0 0 16,1 0-16,-1 0 0,0 0 16,-28 28-16,29-28 0</inkml:trace>
  <inkml:trace contextRef="#ctx0" brushRef="#br0" timeOffset="8711.21">15972 3900 0,'28'0'31,"1"0"-31,-1 0 16,0 0-16,1 0 0,-1 0 16,0 0-16,0 0 0</inkml:trace>
  <inkml:trace contextRef="#ctx0" brushRef="#br0" timeOffset="9027.61">16622 3420 0,'0'-29'16,"-28"29"-16,0 0 31,28 29-31,-28-1 16,-1 29-16,29-29 15,-28 0-15,28 0 0,-28 29 0,28-29 16,0 29-16,-29-29 0,29 28 16,0-27-16,0 27 0,0 1 0,0-29 15,0 0-15,29 29 0,-29-29 0,56 0 16,-56 1-16</inkml:trace>
  <inkml:trace contextRef="#ctx0" brushRef="#br0" timeOffset="9624.5">16933 3759 0,'0'-28'31,"0"56"16,0 0-32,0 0 1,0 1 0,0-1-16,0 0 15,0 0-15,0 1 0,0-1 16,0 0-16,-28 1 0,28-1 15,0 0-15,-28-28 0,28 28 0,56-56 47,-56 0-47,29 0 16,-29-1-16,0 1 0,0 0 16,28-1-16,-28 1 0,28 0 0,-28 0 15,28 28-15,-28-29 0,29 29 0,-29-28 16,28 28-16,0 28 31,-28 1-31,28 27 16,1-28-16,-29 1 0,28-1 15,-28 0-15,28 1 16,-28-1-16,0 0 16</inkml:trace>
  <inkml:trace contextRef="#ctx0" brushRef="#br0" timeOffset="9844.69">17555 3900 0,'0'28'16,"29"-28"15,-1 0-15,0 0-16,0 0 0,1 0 15,-1 0-15,0 0 0</inkml:trace>
  <inkml:trace contextRef="#ctx0" brushRef="#br0" timeOffset="10658.53">18008 3589 0,'0'-28'0,"0"85"47,56-57-47,-28 28 15,1 0 1,-1-28-16,-28 28 16,0 1-16,0-1 15,0 0-15,0 0 0,-28 1 16,-1-1-16,29 0 15,-28 0-15,28 1 0,-56-29 0,56 28 16,-29 0-16,1 1 0,28-1 16,-28-28-16,28 28 15,28-28 1,29 0 0,-29 0-16,0 0 0,0 0 0,1 0 15,27 0-15,-28 0 0,1 0 0,27 0 16,-27 0-16,27 0 0</inkml:trace>
  <inkml:trace contextRef="#ctx0" brushRef="#br0" timeOffset="10975.41">18347 3194 0,'0'-29'0,"0"1"0,28 56 47,29 1-47,-57-1 0,28 0 16,0 0-16,0 29 0,1-29 0,-29 29 15,28-1-15,-28 1 0,28-1 0,-28 1 16,0-1-16,0 1 0,0 28 0,0-29 15,-56 1-15,56-1 0,-29 1 0,1 28 16,0-57-16,0 28 0,-1 1 0,1-1 16,0-27-16,0 27 0,28-27 0,-29-29 15,29 28-15</inkml:trace>
  <inkml:trace contextRef="#ctx0" brushRef="#br0" timeOffset="11376.76">18884 3872 0,'-28'28'0,"28"0"16,28-28 15,28 0-31,-27 0 16,-1 0-16,0 0 0,1 0 0,27 0 15,-28 0-15,1 0 0,-1 0 16,0 0-16,0 0 0,1 29 0</inkml:trace>
  <inkml:trace contextRef="#ctx0" brushRef="#br0" timeOffset="11577.55">19110 3702 0,'-28'0'0,"28"29"16,0-1-1,0 0 1,0 0-16,0 1 0,28-1 0,-28 0 15,0 0-15,0 1 0,0-1 0,0 29 16,0-29-16,0 0 0,0 29 0,0-29 16,0 0-16</inkml:trace>
  <inkml:trace contextRef="#ctx0" brushRef="#br0" timeOffset="11894.32">19760 3505 0,'0'28'31,"0"0"-15,0 0-16,0 1 16,0-1-16,0 28 0,0-27 0,0 27 15,0-28-15,0 29 0,0-29 0,0 29 16,0-29-16,0 29 0,0-1 0,0-28 16,0 29-16,0-29 0,0 29 15,0-29-15,0 0 0</inkml:trace>
  <inkml:trace contextRef="#ctx0" brushRef="#br0" timeOffset="12111.49">19760 3448 0,'0'-28'16,"29"28"-1,-29 28-15,56-28 16,-28 0-16,1 28 0,-1-28 16,0 0-16,0 29 0,1-29 0,-1 0 15,0 28-15,1-28 0,-1 28 16,0-28-16,0 28 0</inkml:trace>
  <inkml:trace contextRef="#ctx0" brushRef="#br0" timeOffset="12291.75">19873 3872 0,'0'28'16,"-28"-28"-16,85 0 16,-1 0-1,-28 0-15,1-28 0,-1 28 16,0 0-16,1 0 0,-1 0 0,0 0 15</inkml:trace>
  <inkml:trace contextRef="#ctx0" brushRef="#br0" timeOffset="12592.37">20580 3335 0,'0'28'47,"0"0"-32,-56 1-15,56-1 0,-29 29 0,29-29 16,-28 28-16,0 1 0,-1-1 0,1 29 15,28-28-15,-28-1 0,28 29 0,0-28 16,0-1-16,0 1 0,0 27 0,0-55 16,0 27-16,28 1 0,-28-29 0,57 0 15,-29 1-15</inkml:trace>
  <inkml:trace contextRef="#ctx0" brushRef="#br0" timeOffset="13093.53">20806 3900 0,'0'-28'15,"-28"28"1,28-28-1,0 56 17,0 0-17,0 0-15,0 1 0,0-1 16,0 29-16,0-29 0,-28 0 0,28 0 16,0 1-16,0 27 0,0-28 0,0 1 15,0-1-15,0 0 0,0 0 0,0 1 16,0-1-16,0 0 15,0-56 1,28-29 0,-28 29-16,0 0 0,28 0 15,-28-29-15,29 29 0,-29 0 0,0-1 16,0 1-16,28 0 0,0 0 16,0 84-1,-28-28 1,29 1-16,-29-1 15,0 0-15,0 0 0,28 1 0,-28-1 16,0 0-16,0 0 0,28-28 16,-28 29-16,0-1 15</inkml:trace>
  <inkml:trace contextRef="#ctx0" brushRef="#br0" timeOffset="13273.89">21230 4013 0,'0'29'31,"29"-1"-15,27-28-1,-28 0-15,-28 28 0,29-28 16,-1 0-16</inkml:trace>
  <inkml:trace contextRef="#ctx0" brushRef="#br0" timeOffset="13792.92">21626 3674 0,'-28'0'15,"0"0"-15,56 0 47,0 0-47,29 0 16,-29 28-16,0-28 0,-28 29 16,28-29-16,-28 28 0,29-28 0,-1 28 15,0 0-15,-28 1 16,28-29-16,-28 28 0,0 0 0,0 0 15,0 1-15,-28-29 16,28 28-16,-28-28 16,28 28-16,-28-28 0,-1 0 15,1 0-15,0 0 16,56 0 15,0 0-15,1 0-16,-1 57 15,0-57-15,0 28 16,1 0-16,-29 1 0,28-29 16,-28 28-16,28 0 0,-28 0 0,29 1 15,-29-1-15,0 0 0,0 0 0,0 1 16,0-1-16,0 0 0,0 1 0,0-1 16,0 0-16,-29-28 0,29 28 15,-28-28-15,0 0 16,-1-28-16,1 28 0</inkml:trace>
  <inkml:trace contextRef="#ctx0" brushRef="#br0" timeOffset="14041.66">22022 3250 0,'0'-28'16,"28"28"-1,-28 28-15,28 0 16,1 1-16,-1-1 0,0 0 0,0 29 16,1-29-16,-1 29 0,0-1 0,1 1 15,-1-1-15,0 1 0,-28-1 0,28 29 16,1-29-16,-29 1 0,0 28 0,28-29 16,-28 1-16,0 28 0,0-29 0,0 1 15,0 28-15,0-29 0,0 1 0,-28-29 16,28 28-16,0-27 0,-29-1 0,1 0 15</inkml:trace>
  <inkml:trace contextRef="#ctx0" brushRef="#br0" timeOffset="14342.83">22813 4070 0,'-28'0'0,"28"28"32,57-28-32,-29 0 15,0 0-15,0 0 0,1 0 16,-1 0-16,-28 28 0,28-28 0,1 0 15,-1 29-15,0-29 0,0 0 0,-28 28 16,29-28-16,-1 0 0,0 28 0,0-28 16,1 0-16,-29 28 15</inkml:trace>
  <inkml:trace contextRef="#ctx0" brushRef="#br0" timeOffset="14543.99">22983 3815 0,'0'-28'16,"0"56"0,0 1-1,28-1 1,-28 0-16,0 0 0,29 1 0,-29-1 16,0 0-16,0 1 0,0-1 15,0 0-15,0 29 0,0-29 0,0 0 0,0 29 16,0-29-16,0 0 0,0 29 0,0-29 15</inkml:trace>
  <inkml:trace contextRef="#ctx0" brushRef="#br0" timeOffset="15376.12">23775 3505 0,'28'-29'16,"-28"58"31,0-1-32,28-28-15,-28 28 0,0 0 16,28-28-16,-28 29 0,29-1 0,-29 28 15,28-27-15,-28 27 0,0-28 0,0 29 16,0-1-16,0 1 0,0 0 0,0-1 0,0 1 16,0-1-16,0 1 0,0-1 15,0-28-15,0 29 0,0-29 0,28 1 16,-28-1-16,28 0 0</inkml:trace>
  <inkml:trace contextRef="#ctx0" brushRef="#br0" timeOffset="15593.93">24001 3476 0,'0'29'31,"56"-1"-15,-28-28-1,1 0-15,-1 0 0,0 28 0,1-28 16,-1 28-16,0 1 16,0-1-16</inkml:trace>
  <inkml:trace contextRef="#ctx0" brushRef="#br0" timeOffset="15760.1">24085 3928 0,'-28'29'0,"0"-29"16,28 28-16,56-28 31,-27 0-31,-1 0 16,0 0-16,29 0 0,-29 0 0,0 0 16,1 0-16,-1 0 0,0 0 0</inkml:trace>
  <inkml:trace contextRef="#ctx0" brushRef="#br0" timeOffset="16058.64">24764 3391 0,'0'29'62,"-28"-29"-62,28 28 0,-29 29 0,29-29 16,-56 0-16,56 29 0,-28-1 0,-1-28 16,1 29-16,28-1 0,-28 1 0,28-1 15,-28 1-15,28 0 0,0-1 0,0 1 16,0-1-16,0 1 0,0-1 15,28 1-15,-28-1 0,56-27 0,-27 27 16,-1-28-16,0 1 0,0-1 0</inkml:trace>
  <inkml:trace contextRef="#ctx0" brushRef="#br0" timeOffset="16590.3">25047 3787 0,'0'-28'16,"-29"0"-16,29-1 15,-28 29 1,28 29 15,0-1-15,0 0-16,0 0 0,0 29 0,0-29 16,0 0-16,0 29 0,0-29 0,0 29 15,-28-29-15,28 29 0,0-29 16,0 0-16,0 29 0,0-29 0,0 0 15,0 0-15,28-56 32,-28 0-32,0-29 0,28 29 15,-28-28-15,29 27 0,-1-27 0,-28-1 16,0 29-16,28 0 0,-28-1 0,28 1 16,-28 0-16,0 0 0,29 28 15,-1 0 1,-28 28-16,28-28 0,-28 28 15,29-28-15,-29 57 0,28-29 16,-28 0-16,0 1 0,0-1 0,28 0 16,-28 0-16,0 1 0,28-1 0,-28 0 15,0 0-15</inkml:trace>
  <inkml:trace contextRef="#ctx0" brushRef="#br0" timeOffset="16811.23">25612 4042 0,'28'0'31,"29"0"-31,-29 0 15,0 0-15,1 0 0,-1 0 16,-28 28-16</inkml:trace>
  <inkml:trace contextRef="#ctx0" brushRef="#br0" timeOffset="17224.08">26347 3561 0,'0'57'62,"0"-29"-62,-28 0 0,28 0 16,-29 1-16,29-1 0,-28 28 0,0-27 15,28-1-15,-28 0 0,-1 29 0,29-29 16,-28 0-16,28 29 0,-28-29 0,28 0 16,-28 1-16,28-1 0,0 0 0,0 0 15,0 1-15,0-1 16,28-28-16,-28 28 0,28-28 15,29 0-15,-29 0 0,0 0 16,0 0-16,1 0 0,-1-28 0,0 28 16,1-28-16,-1 28 0,0-29 15,0 29-15</inkml:trace>
  <inkml:trace contextRef="#ctx0" brushRef="#br0" timeOffset="17440.29">26460 3759 0,'-28'0'15,"28"28"1,0 0 0,0 1-16,0-1 0,0 0 15,0 0-15,0 1 0,0-1 0,0 0 16,0 29-16,0-29 0,0 0 0,0 29 15,0-29-15,0 29 0,0-29 0,0 0 16,0 29-16,28-29 0</inkml:trace>
  <inkml:trace contextRef="#ctx0" brushRef="#br0" timeOffset="17708.68">26601 3363 0,'0'-28'0,"0"0"16,29 28-1,27 28 1,-27 28-16,-1-27 16,-28-1-16,28 29 0,0-1 0,1 1 15,-29-1-15,28 1 0,0 27 0,-28-27 16,28 28-16,-28-29 0,0 29 0,0 0 15,0-29-15,0 29 0,0-28 0,-28 28 16,28-1-16,-56-27 0,27 28 0,1-29 16,0 29-16,0-29 0,-29 1 0,29 0 15,-29-29-15</inkml:trace>
  <inkml:trace contextRef="#ctx0" brushRef="#br0" timeOffset="21775.71">19930 4013 0,'56'0'0,"-27"-28"0,-1 28 0,29 0 16,-29 0-16,57 0 0,-1 0 0,1 0 16,28-28-16,29 28 0,-1 0 0,0 0 15,29-29-15,28 29 0,0-28 0,0 0 16,28 0-16,0-1 0,0 1 0,0 0 16,0-29-16,1 29 0,-1 0 0,0-29 15,-28 29-15,0 0 0,-1 0 0,-27 28 16,-29 0-16,1 0 0,-29 0 15,0 0-15,-28 28 0,0 0 0,-1 0 16,1 1-16,0-1 0,-28 0 0,-1-28 16,29 28-16,-29 1 0,1-29 0,-1 0 15,-27 0-15,27 0 0,1 0 0,-29 0 16,29 0-16,-29 0 0,0-29 0,0 29 16,1-28-16,-1 0 0,0 0 15,1 28-15</inkml:trace>
  <inkml:trace contextRef="#ctx0" brushRef="#br0" timeOffset="23326.86">14926 3420 0,'0'-29'0,"-28"1"16,28 0-16,0 0 0,0-1 15,0 1-15,0 0 16,56 0-16,-27 28 16,-1 0-16,0 0 0,1 0 15,-1 28-15,0-28 0,0 28 0,1 0 16,-1 1-16,0-1 0,0 0 0,1 0 16,-1 1-16,0-1 0,1 0 0,-29 1 15,0-1-15,28 0 0,-28 29 0,0-29 16,0 0-16,-57 0 0,57 1 0,-28 27 15,0-28-15,-29 1 0,29-1 0,-29 0 0,29 0 16,-28 1-16,27-29 0,-27 28 16,27-28-16,1 0 0,0 0 15,0 0-15,84 0 16,1 0 0,-1 0-16,1 0 0,-1-28 15,1 28-15,-1 0 0,1-29 0,0 29 0,27 0 16,-27 0-16,28 0 0,-29-28 15,29 28-15,-28 0 0,27 0 0,-27 0 16,-1 0-16,1 0 0,0 0 0</inkml:trace>
  <inkml:trace contextRef="#ctx0" brushRef="#br0" timeOffset="25391.18">19873 1865 0,'0'28'15,"-28"-28"1,0 0-1,0 0 1,-1 0-16,1 0 16,0 0-16,-1 0 0,-27 29 15,28-29-15,-1 28 0,-27-28 0,-1 28 16,29-28-16,-29 29 0,1-1 0,-1-28 16,1 28-16,-1 0 0,29-28 0,-28 29 15,-1-29-15,29 0 0,-1 28 0,1-28 16,0 0-16,0 0 0,56 0 31,0 28-31,29-28 16,-29 28-16,29 1 0,-1-1 0,29 0 15,-29 0-15,29-28 0,-28 29 0,28-1 16,-29 0-16,29-28 0,-29 28 16,29-28-16,-28 0 0,-1 29 0,1-29 0,-1 0 15,1 0-15,-29 0 0,1 0 16</inkml:trace>
  <inkml:trace contextRef="#ctx0" brushRef="#br0" timeOffset="25793.01">20665 1752 0,'0'-28'0,"0"0"15,0-1 1,0 58 15,0 27-31,0-28 16,0 1-16,28 27 0,-28 1 0,0-1 15,0 1-15,0-1 0,0 29 0,0 0 16,0-29-16,0 29 0,0 0 0,0-28 16,0 27-16,0-27 0,0 28 0,0-29 15,0 1-15,0-1 0,0-27 16,0-1-16,28 0 0,-28 0 0,29-28 15</inkml:trace>
  <inkml:trace contextRef="#ctx0" brushRef="#br0" timeOffset="25993.24">20806 1893 0,'0'29'15,"29"-29"1,-29 28-16,56-28 0,-28 0 16,29 0-16,-29 0 0,0 28 0,1-28 15,27 29-15,-28-29 0,1 0 0,-1 28 16,0 0-16</inkml:trace>
  <inkml:trace contextRef="#ctx0" brushRef="#br0" timeOffset="26127.33">20948 2289 0,'-29'0'16,"29"28"-1,29 1 1,27-29 0,1 28-16,-29-28 0,0 28 0,29-28 15</inkml:trace>
  <inkml:trace contextRef="#ctx0" brushRef="#br0" timeOffset="26408.35">21994 1780 0,'-29'0'0,"1"0"16,28-28-16,-28 28 0,-1 28 31,29 29-31,-28-57 16,28 28-16,0 29 0,-28-29 0,0 29 15,-1-1-15,1 1 0,0 27 0,0-27 16,-1 28-16,1-29 0,0 29 0,28-28 16,-28-1-16,-1 29 0,29-29 0,0 1 15,0-29-15,0 29 0,0-29 0,29 0 16,-29 1-16,56-1 0</inkml:trace>
  <inkml:trace contextRef="#ctx0" brushRef="#br0" timeOffset="26874.23">22333 2317 0,'0'29'47,"-28"-1"-47,28 0 16,0 0-16,0 1 0,-29-1 0,29 29 15,-28-29-15,28 28 0,0-27 0,-28 27 16,28-28-16,0 29 0,-29-29 0,29 0 16,0 1-16,0-1 0,0 0 15,29-28 1,-1-28-16,0-29 16,-28 29-16,29 0 0,-29 0 15,28-29-15,0 29 0,-28 0 0,28-1 16,-28 1-16,0 0 0,29 0 15,-1 28 1,0 28 0,0 0-16,-28 29 15,29-29-15,-29 0 0,28 0 0,-28 1 16,0-1-16,0 0 0,28 0 0,-28 1 16,0-1-16,0 0 0,28 1 15</inkml:trace>
  <inkml:trace contextRef="#ctx0" brushRef="#br0" timeOffset="27075.17">22983 2657 0,'28'0'15,"1"0"16,-1 0-31,0 0 0,0 0 16,1 0-16,-1 0 0,0 0 0,0 0 0,1 0 16,-1 0-16</inkml:trace>
  <inkml:trace contextRef="#ctx0" brushRef="#br0" timeOffset="27291.62">23661 2346 0,'-28'0'0,"28"28"15,0 0-15,0 0 16,0 1-16,28-1 0,-28 0 16,0 1-16,29-1 0,-29 0 0,28 0 15,-28 1-15,0-1 0,0 28 0,0-27 16,0-1-16,0 0 0,0 29 0</inkml:trace>
  <inkml:trace contextRef="#ctx0" brushRef="#br0" timeOffset="27559.84">23916 2035 0,'0'-57'15,"0"29"-15,0 0 0,0-1 16,28 29 0,0 29-16,29-1 15,-57 0-15,28 29 0,0-29 16,-28 29-16,29-1 0,-29 1 16,0-1-16,0 1 0,0-1 0,0 29 15,0-28-15,0 27 0,0-27 0,-29 28 16,29-29-16,-28 1 0,28-1 0,-56 1 15,56-29-15,0 29 0,-57-29 0,57 0 16,-28 0-16,0 1 0</inkml:trace>
  <inkml:trace contextRef="#ctx0" brushRef="#br0" timeOffset="27792.37">24453 2430 0,'-28'29'16,"56"-29"-1,0 0 1,29 0-16,-29 0 16,0 0-16,1 0 0,-1 0 0,0 0 15,0 0-15,1 0 0,-1 0 16,0 0-1</inkml:trace>
  <inkml:trace contextRef="#ctx0" brushRef="#br0" timeOffset="27972.83">24736 2148 0,'-29'0'0,"29"-28"0,-28 28 0,28 56 31,0-28-31,0 1 15,0-1-15,28 0 0,-28 29 0,0-29 16,0 28-16,0 1 0,0-29 16,0 29-16,0-1 0,0 1 0,0-29 15,0 29-15,-28-1 0,28-28 0</inkml:trace>
  <inkml:trace contextRef="#ctx0" brushRef="#br0" timeOffset="28692.18">25866 1865 0,'0'-28'0,"0"0"15,0 56 32,0 0-47,0 0 0,0 29 16,0-29-16,0 29 0,-28-1 16,28 1-16,0-1 0,-28 29 0,28 0 15,-28-29-15,28 29 0,-29 0 0,29-28 16,0 27-16,-28-27 0,28-1 15,0 1-15,0-29 0,0 1 0,0-1 16,0 0-16,28-28 0</inkml:trace>
  <inkml:trace contextRef="#ctx0" brushRef="#br0" timeOffset="28876.41">25980 1893 0,'0'29'31,"28"-29"-15,-28 56-16,28-56 0,0 29 0,1-1 15,-1-28-15,0 28 0,0 0 0,-28 1 16,29-29-16,-1 28 0,-28 0 0,28 0 16,-28 1-16</inkml:trace>
  <inkml:trace contextRef="#ctx0" brushRef="#br0" timeOffset="29040.69">25895 2544 0,'-29'0'0,"29"28"0,-28-28 16,0 0-16,28 28 16,28-28-16,29 0 15,-29 0-15,29 0 0,-29 0 16,0 28-16,29-28 0,-29 0 0</inkml:trace>
  <inkml:trace contextRef="#ctx0" brushRef="#br0" timeOffset="29357.83">26715 2063 0,'0'-28'0,"0"84"47,-29-27-47,1-1 15,28 28-15,-57-27 0,29-1 0,28 28 16,-28 1-16,0-1 0,-1 1 0,1 0 15,0 27-15,0-27 0,28-1 0,-29 29 16,29-28-16,0-1 0,0 1 0,0 28 16,0-29-16,29-28 0,-29 29 0,56-1 15,-28-27-15,29-1 0,-29 28 0,29-56 16</inkml:trace>
  <inkml:trace contextRef="#ctx0" brushRef="#br0" timeOffset="29806.86">27110 2628 0,'0'-28'0,"-28"28"0,28-28 0,0 0 16,-28 28-1,28 28 17,0 0-17,0 0-15,-29 1 0,29 27 0,0-28 16,0 29-16,-28-1 0,28-27 0,-28 27 16,28 1-16,0-29 0,-28 29 0,28-29 15,0 28-15,0-27 0,0-1 16,0 0-16,28-28 15,0-28-15,-28 0 0,28-29 16,1 29-16,-1-29 0,-28 1 0,28 28 16,-28-29-16,29 29 0,-29-29 15,28 29-15,-28 0 0,28-1 16,-28 58 0,0 27-1,0-28-15,0 1 0,28-1 0,-28 29 16,0-29-16,29 28 0,-29-27 0,0-1 15,28 28-15,-28-27 0,0-1 0,0 28 16,28-27-16,-28-1 0</inkml:trace>
  <inkml:trace contextRef="#ctx0" brushRef="#br0" timeOffset="29991.53">27563 2939 0,'28'0'15,"-28"-28"-15,28 28 16,0 0 0,1 0-16,-1 0 15,-28 28-15,28-28 0,0 0 0,-28 29 16,29-29-16,-1 0 0,0 0 16</inkml:trace>
  <inkml:trace contextRef="#ctx0" brushRef="#br0" timeOffset="30339.8">27987 2402 0,'-29'-28'0,"58"28"31,-29 56-31,28-56 0,0 0 15,-28 57-15,28-57 0,-28 28 16,29 1-16,-1-1 0,-28 0 16,0 0-16,0 1 0,28-1 0,-28 0 15,0 0-15,0 1 0,0-1 16,-28 0-16,28 0 0,-28-28 0,28 29 16,-57-1-16,29 0 0,0 1 15,-1-1-15,1 0 0,28 0 16,0 1-1,28-29-15,1 0 16,-29 28-16,56-28 0,-28 0 16,1 0-16,-1 0 0,0 0 15,1 0-15</inkml:trace>
  <inkml:trace contextRef="#ctx0" brushRef="#br0" timeOffset="30608.97">28439 1780 0,'0'-28'0,"28"28"16,0 28-16,29 29 15,-29-29-15,-28 0 0,29 1 16,-1 27-16,0 1 0,0-1 0,-28 1 15,0 28-15,0-1 0,0 1 0,0 0 16,0 0-16,-28 0 0,0-1 0,-29 1 16,29 28-16,-29-28 0,1 28 0,-1 0 15,1-28-15,-1 28 0,-27-28 16,-1 28-16,28-28 0,-28-29 0</inkml:trace>
  <inkml:trace contextRef="#ctx0" brushRef="#br0" timeOffset="31925.11">15407 4776 0,'0'-28'15,"-28"0"-15,28 0 16,-29 28-16,29-29 16,57 29 30,-29 29-46,0-29 0,1 28 0,27 0 16,29 29-16,-29-29 0,29 0 0,0 29 16,0-1-16,28 1 0,-28-1 0,28 1 15,0-1-15,0 29 0,0-28 0,0-1 16,0 1-16,0-1 0,0 1 0,0-29 16,1 29-16,-30-29 0,1 0 0,0 0 15,-28 1-15,27-1 0,-27 0 0,-1-28 16,-27 28-16,-1 1 0,0-29 0,0 28 15</inkml:trace>
  <inkml:trace contextRef="#ctx0" brushRef="#br0" timeOffset="32274.1">17612 4748 0,'-28'0'16,"-29"28"-16,29-28 15,-1 29-15,1-29 0,0 56 0,0-56 16,-1 28-16,-27 29 0,28-29 0,-29 1 16,0 27-16,1 1 0,-29-1 0,29 1 15,-29 27-15,0-27 0,0 28 16,-28-29-16,28 29 0,0-28 0,1 27 16,-29-27-16,56-1 0,-28 1 0,0 0 15,29-1-15,-1 1 0,1-1 0,28-28 16,-1 1-16,1-1 0</inkml:trace>
  <inkml:trace contextRef="#ctx0" brushRef="#br0" timeOffset="35623.73">11393 9468 0,'0'-28'78,"-29"28"-78,29-28 0,-28 28 16,0-29-16,-1 29 15,1 0-15,0 0 0,0 0 16,-1 0-16,1 0 16,0 0-16,0 29 0,-1-29 15,29 28-15,-28-28 0,28 28 0,-28 1 16,28-1-16,0 0 0,0 0 0,0 1 15,0 27-15,0-28 0,0 1 0,0 27 16,0-28-16,28 29 0,-28-29 16,28 29-16,-28-29 0,57 29 0,-29-29 15,0 0-15,-28 29 0,29-29 0,-1 0 16,0-28-16,-28 28 0,28 1 0,1-1 16,-1 0-16,0 0 15,-28 1-15,0-1 0,0 0 16,0 0-16,0 1 15,-28-1-15,0 0 0,-1 1 16,1-1-16,0-28 0,28 28 16,-28-28-16,-1 28 0,1 1 15,0-29-15,0 28 16,-1-28 0,1 0-1,28-28 1,28 28 31,1 28-32,-1 0-15,0-28 0,-28 28 16,28 1-16,1-1 0,-29 0 16,28 0-16,-28 1 0,28-1 15,-28 0-15,0 1 0,0 27 0,0-28 16,0 1-16,0-1 0,0 28 15,0-27-15,0 27 0,0 1 0,0-1 16,0 1-16,0-1 0,0 1 0,0-1 0,0 1 16,0-1-16,0-27 0,57 27 0,-57-28 15,56 1-15,-27 27 0,27-56 0,1 28 16,-1-28-16,29 29 0,-28-29 0,27 0 16,1 0-16</inkml:trace>
  <inkml:trace contextRef="#ctx0" brushRef="#br0" timeOffset="47805.4">16481 13171 0,'0'-28'32,"0"-1"-17,0 58 48,0 27-63,0-28 0,0 29 15,0-29-15,0 29 0,-28-1 16,28 1-16,0-1 0,0-27 0,0 27 16,0-28-16,0 29 0,0-29 0,0 0 15,0 1-15,28-29 16,-28-29-16,28 29 15,-28-56-15,29 28 0,-1-1 0,0-27 16,0 28-16,1-29 0,-29 29 0,28-29 16,0 29-16,0 0 0,1 28 0,-29-29 15,28 29-15,0 0 16,1 0-16,-29 29 16,28-1-16,0 28 15,-28-27-15,0-1 0,28 0 16,-28 1-16,29-1 0,-29 0 15,0 0-15,0 1 0,0-1 0</inkml:trace>
  <inkml:trace contextRef="#ctx0" brushRef="#br0" timeOffset="47966.12">17527 13567 0,'28'0'32,"1"0"-17</inkml:trace>
  <inkml:trace contextRef="#ctx0" brushRef="#br0" timeOffset="53057.79">12523 14358 0,'29'0'0,"-1"0"31,-28-28 0,56 28 78,-27 0-109,-1 0 16,0 0-16,29 0 0,-1 0 0,29 0 16,-28 0-16,27 0 0,30 0 0,-30-29 15,29 29-15,0 0 0,1 0 0,-1 0 16,28 0-16,-28 0 0,0-28 0,28 28 16,-27 0-16,-1-28 0,0 28 0,28-28 15,-28 28-15,0-29 0,0 1 0,0 28 16,-28 0-16,0-28 0,0 28 15,-29 0-15,1 0 0,-1 0 0,-27 0 0,-1 0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29:57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13428 10684 0,'28'0'0,"0"0"63,1 0-48,-1 0 1,-28 28-16,28-28 16,1 28-16,-1-28 15,0 0-15,0 28 0,1-28 16,-1 0-16,28 0 0,-27 0 0,27 0 15,-27 0-15,27 0 0,1 0 0,-1 0 16,1 0-16,-1 0 0,1 0 0,-1 0 16,1 0-16,-1 0 0,29 0 0,-28 0 15,-1 29-15,29-29 0,0 28 0,0-28 16,-1 28-16,1-28 0,28 28 0,-28-28 16,28 0-16,0 0 0,0 0 0,29 0 15,-29 0-15,28 0 0,29 0 16,-1 0-16,1 0 0,0-28 0,56 28 15,-28 0-15,28 0 0,0 0 0,28 0 16,1-28-16,-1 28 0,1 0 0,-1 0 16,29 0-16,-1 0 0,-27 0 0,28 0 15,-1 0-15,-27 0 0,27 0 0,1 0 16,-28 0-16,-1 0 0,29 0 0,-57 0 16,28 0-16,-56 0 0,0 0 0,0 0 15,-57 0-15,-28 0 0,0 0 0,-28 0 16,-28 0-16,-1 28 0,-27-28 0,-1 0 15,0 0-15,0 0 0,1 0 16,-1 0-16,0-56 0,0 56 16,1-29-16,-1 1 0,0 0 15,1 28-15,-1 0 0,0-28 0,0 28 16,1 0-16,-1 0 0,-28-29 0,28 29 16,0 0-16,1 0 0,-1 0 15,0 0 1,0 0 15,-28 29-31,29-29 16,-1 0-16,0 0 15,1 0 1,-29-29-16,28 29 0,0-28 16,0 28-16,-28-28 15,29 28 1,-1 0 15,-28 28-31,28-28 16,-28 28-16,28-28 0,-28 29 15,29-29 1,-58 0 46</inkml:trace>
  <inkml:trace contextRef="#ctx0" brushRef="#br0" timeOffset="1571.5">15435 12888 0,'-28'-28'0,"0"0"0,-1-1 0,1 29 15,28-28-15,-28 28 0,28-28 0,-29 28 16,29-28-16,-28-1 15,28 1-15,0 0 16,0 0 15,28 28-15,-56 28 390,0-28-390,0 0-16,-1 0 0,29 28 15,-28-28-15,0 28 0,0-28 0,28 29 16,-29-1-16,1-28 0,0 28 0,28 0 16,-29 1-16,29-1 0,-28 0 15,28 0-15,0 29 0,0-29 0,0 1 16,0-1-16,28 28 0,-28-27 0,57-1 16,-29 0-16,29-28 0,-29 28 0,29-28 15,-1 29-15,1-29 0,-1 0 0,1 0 16,-1-57-16,-27 57 0,27-28 0,1-29 15,-29 29-15,0 0 0,0-29 0,1 29 16,-29-29-16,0 1 0,0 28 0,0-29 16,-29 1-16,29 27 0,-56 1 0,-1 0 15,29 0-15,-28-1 0,27 29 0,-27-28 16,-1 28-16,29 0 0,0 0 16,-1 0-16</inkml:trace>
  <inkml:trace contextRef="#ctx0" brushRef="#br0" timeOffset="1804.7">16227 13171 0,'-29'0'16,"-27"28"-16,28 0 16,-29 1-16,29-1 15,-1 0-15,1 0 0,28 1 16,0-1-16</inkml:trace>
  <inkml:trace contextRef="#ctx0" brushRef="#br0" timeOffset="2221.33">16933 12747 0,'-28'-28'16,"-28"28"-1,27 0 1,1 28 0,0 28-16,-1-27 0,29-1 15,0 28-15,-28-27 0,28 27 0,0 1 16,0-29-16,0 29 0,0-29 0,57 0 15,-57 0-15,56 1 0,-27-29 0,-1 0 16,0 0-16,29 0 0,-29 0 0,28-57 16,-27 29-16,-1 0 0,0-29 15,0 29-15,1-29 0,-1 1 0,-28 27 16,0-27-16,0 28 0,0-29 0,-28 29 16,28 0-16,-57 28 0,29-29 0,-29 29 15,29-28-15,0 28 0</inkml:trace>
  <inkml:trace contextRef="#ctx0" brushRef="#br0" timeOffset="2405.48">17725 12888 0,'0'28'0,"-57"1"16,29-29-1,28-57-15,57 57 16,-29-28-16,28 28 16,-56-28-16</inkml:trace>
  <inkml:trace contextRef="#ctx0" brushRef="#br0" timeOffset="2553.66">18714 12888 0,'0'28'0,"57"-56"32,-29 28-17,0 0-15,1-28 0,27 28 0,-28-28 16,29 28-16</inkml:trace>
  <inkml:trace contextRef="#ctx0" brushRef="#br0" timeOffset="2701.87">19562 12719 0,'29'0'16,"-29"56"-16,28-56 16,0 0-1,0 0-15,1 0 0,27 0 16,-27 0-16,-1 0 0,28 0 0,-27 0 16,-1 0-16</inkml:trace>
  <inkml:trace contextRef="#ctx0" brushRef="#br0" timeOffset="3054.7">21230 12606 0,'0'-29'16,"0"1"-16,-28 28 31,0 28-15,-1-28-16,1 29 0,0-1 0,0 0 15,-1 0-15,1 1 0,0 27 0,0 1 16,-1-29-16,1 28 0,28 1 16,-28-29-16,28 29 0,0-1 0,0-27 15,56-1-15,-56 0 0,57-28 0,-29 0 16,29 0-16,-29 0 0,28 0 0,1-28 15,-29 0-15,29-29 0,-29 29 0,0-29 16,1 29-16,-1-29 0,-28 1 0,0 28 16,0-29-16,0 29 0,-57 0 0,29-1 15,-28 1-15,-1 0 0,0 0 0,-27 28 16,27-29-16</inkml:trace>
  <inkml:trace contextRef="#ctx0" brushRef="#br0" timeOffset="4452.99">15774 14245 0,'-28'28'0,"28"29"62,-28-29-46,28 0 0,0 0-1,28-28-15,0 29 16,1-29-16,-1 0 0,0 0 16,-28 28-16,28-28 0,1 0 0,-1 0 15,0 0-15,0 0 0,1 0 0,-1 0 16,0 0-16,1 0 0,-1 0 0,28 0 15,-27-28-15,27 28 0,-28-29 0,29 29 16,-1-28-16,1 0 0,0 0 0,-29-1 16,28 1-16,1 28 0,-1-28 0,1 0 15,-29-1-15,29 29 0,-29-28 0,0 28 16,1 0-16,-1 0 0,28 0 0,-27 0 16,-1 28-16,0-28 0,29 29 0,-29-29 15,0 28-15,29-28 0,-29 0 0,0 28 16,1-28-16,-1 0 0,0 0 15,0 0-15,1 0 0,-1 0 0,0 0 16,1 0-16,-1 0 0,0 0 16,0 0-16,1 0 0,-1 28 15,0-28-15,0 29 16,1-1-16,-1-28 16,0 0-16,-28 28 0,28-28 0,1 28 15,-1-28-15,0 0 0,1 0 0,-1 0 16,0 29-16,0-29 0,1 0 15,-29-29 95,0 1-95,0 0 1,0 0-16,0-1 0,0 1 16,0 0-16,0 0 0,0-1 0,0 1 15,0 0-15,28 0 16,0-1 0,0 29-16,1 0 0,-1 0 15,0 0-15,1-28 0,-1 28 0,0 0 16,29 0-16,-29 0 0,28 0 0,1 0 15,-1 0-15,1 0 0,0 0 0,27 0 16,1 28-16,-28-28 0,28 0 0,28 0 16,-29 0-16,29 0 0,-28 0 0,28 0 15,0 0-15,1 0 0,27 0 0,-28 0 16,0-28-16,28 28 0,-28-28 0,1 0 16,-1-1-16,0 1 0,-28-29 0,28 29 15,-29 0-15,29 0 0,-28-29 16,0 29-16,0-29 0,0 29 0,28-28 15,-28 27-15,-1-27 0,-27 27 0,28-27 16,-29 28-16,1-1 0,-1-27 0,-27 28 16,27-1-16,-28 1 0,-28 0 15,-28 28 1,-28 0-16,-1 0 0,1-28 16</inkml:trace>
  <inkml:trace contextRef="#ctx0" brushRef="#br0" timeOffset="5085.89">18375 14414 0,'0'-28'16,"0"85"30,0-29-30,0 0-16,0 1 0,0-1 0,-28 28 16,28 1-16,0-29 0,-28 29 0,28-1 15,-29-28-15,29 29 0,0-29 0,0 0 16,0 1-16,0-1 0,0 0 16,29-28-16,-1 0 15,0-56-15,29 27 0,-29 1 16,0 0-16,0 0 0,1-29 0,-1 29 15,0 0-15,0-1 0,1 1 0,-1 0 16,0 28-16,1-28 0,-1 28 16,0 0-16,0 0 0,1 28 15,-1 28-15,0-56 0,0 29 16,1-1-16,-29 0 0,28 0 0,0 1 16,-28-1-16,29 0 0,-1 0 0,-28 1 15,28-1-15,-28 0 0</inkml:trace>
  <inkml:trace contextRef="#ctx0" brushRef="#br0" timeOffset="6670.05">15633 15969 0,'0'-28'0,"0"-1"16,0 1-16,0 0 0,0 0 15,0-1-15,0 1 16,0 85 15,0-29-15,0 0-16,0 29 0,0-29 0,0 29 15,28-1-15,-28 1 0,28-1 0,-28 1 16,29-29-16,-29 28 0,28 1 16,-28-1-16,28 1 0,-28-29 0,29 29 15,-29-29-15,28 0 0,0 1 0,-28-1 16</inkml:trace>
  <inkml:trace contextRef="#ctx0" brushRef="#br0" timeOffset="6902.67">16707 16223 0,'28'0'15,"-28"29"1,0-1-1,-56 0-15,56 0 16,0 1-16,-28-29 0,28 28 0,-29 0 16,29 0-16</inkml:trace>
  <inkml:trace contextRef="#ctx0" brushRef="#br0" timeOffset="7353.81">17527 15743 0,'0'-28'16,"28"28"-1,-28 56 1,0-28-16,0 1 0,0-1 16,0 0-16,29 29 0,-29-1 0,0 1 15,0-1-15,0 29 0,0-28 0,0 27 16,0-27-16</inkml:trace>
  <inkml:trace contextRef="#ctx0" brushRef="#br0" timeOffset="7671.14">18827 16082 0,'0'-28'16,"-28"28"0,56 0-1,-28-28-15,29 28 0,-1 0 0,28-29 16</inkml:trace>
  <inkml:trace contextRef="#ctx0" brushRef="#br0" timeOffset="7836.99">19732 15941 0,'28'-29'15,"1"29"-15,-1 0 16,0 0-16,29 0 16,-29-28-16,0 28 0</inkml:trace>
  <inkml:trace contextRef="#ctx0" brushRef="#br0" timeOffset="8001.21">20524 15856 0,'28'0'16,"0"0"-16,-28-28 0,28 28 16,1 0-1,-1 0 1,0 0-16,0 0 0,1 0 15,-1 0-15</inkml:trace>
  <inkml:trace contextRef="#ctx0" brushRef="#br0" timeOffset="8434.07">21259 15206 0,'0'-28'0,"0"-1"15,0 1-15,0 56 31,0 1-31,0 27 0,0-28 0,0 57 16,0-28-16,0 56 0,28-28 0,-28 28 16,28 0-16,-28 0 0,28 28 0,-28-28 15,29-28-15,-1 28 0,-28-28 0,28 0 16</inkml:trace>
  <inkml:trace contextRef="#ctx0" brushRef="#br0" timeOffset="10404.45">21032 9497 0,'29'0'16,"-29"-29"-16,0 1 16,0 0-16,0-1 15,-29 1-15,1 28 16,0 0 0,0 0-16,-1 0 0,29 28 15,-28-28-15,0 29 0,0-1 0,-1 29 16,1-29-16,0 28 0,28 1 15,-29-1-15,1 29 0,28-28 0,0-1 16,0 29-16,0-28 0,28-1 0,-28 1 0,57-1 16,0 1-16,-1-29 0,1 0 0,27 0 15,-27-28-15,28 0 0,0 0 16,-29 0-16,29-28 0,0 0 0,0 0 0,-29-29 16,29 1-16,-29-1 0,29 1 0,-28-29 15,-29 0-15,0 28 0,1-27 0,-1 27 16,-28-28-16,-28 29 0,-29-1 15,29 29-15,-29-29 0,1 29 0,-29 0 16,0-29-16,29 29 0,-29 0 0,28 0 16</inkml:trace>
  <inkml:trace contextRef="#ctx0" brushRef="#br0" timeOffset="12713.57">20043 7575 0,'0'-29'15,"0"1"1,0 0-16,28-1 16,-28 1 31,0 56 203,-28-28-235</inkml:trace>
  <inkml:trace contextRef="#ctx0" brushRef="#br0" timeOffset="14453.87">19958 7207 0,'0'-28'0,"0"0"15,0-1 1,0 1-16,0 0 16,-28 28-1,28 28 17,0 0-17,0 1-15,0-1 0,28 0 0,-28 0 16,0 29-16,28-1 0,-28 1 0,0 28 15,29-29-15,-29 29 0,0 0 0,0 0 16,28 28-16,-28-28 0,0-1 0,0 29 16,0-28-16,0 0 0,0 0 0,28 0 15,-28-1-15,0-27 0,29-1 0,-29 1 16,0-29-16,28 29 0,-28-29 16,28 0-16</inkml:trace>
  <inkml:trace contextRef="#ctx0" brushRef="#br0" timeOffset="14901.8">20608 7490 0,'0'-29'16,"-28"29"-1,28 29 17,28-29-32,-28 56 15,29-27-15,-1-1 0,0 0 0,0 29 16,1-1-16,-1 1 0,0-1 0,-28-28 15,29 29-15,-1 0 0,0-1 0,0-28 16,-28 29-16,29-29 0,-29 29 0,28-29 16,-28 0-16</inkml:trace>
  <inkml:trace contextRef="#ctx0" brushRef="#br0" timeOffset="15186.44">21089 7659 0,'-28'-28'16,"-1"0"-1,29 0 1,0 56 15,-28-28-15,28 28-16,-28-28 0,28 28 0,-28 1 15,-1-1-15,29 0 0,-28 29 16,0-29-16,0 0 0,-1 29 0,1-1 16,0 1-16,-1-1 0,1 1 0,0-29 15,0 29-15,-1-1 0,29-28 0,-28 29 16,28-29-16,-28 0 0,28 1 0</inkml:trace>
  <inkml:trace contextRef="#ctx0" brushRef="#br0" timeOffset="15534.31">21428 8196 0,'0'-28'16,"0"56"31,0 1-47,0-1 15,0 0-15,0 0 0,0 1 0,0-1 16,0 0-16,0 0 0,0 29 0,0-29 16,0 1-16,0 27 0,0-28 0</inkml:trace>
  <inkml:trace contextRef="#ctx0" brushRef="#br0" timeOffset="15872.36">21767 7970 0,'0'-28'16,"57"28"0,-29 0-16,-28-28 0,57 28 15,-29 0-15,0 0 0,1 0 16,-1 0-16,0 0 0,0 0 15,1 0-15,-29 28 0,28-28 0</inkml:trace>
  <inkml:trace contextRef="#ctx0" brushRef="#br0" timeOffset="16201.61">22474 7518 0,'-28'0'15,"0"0"1,56 0-1,-28 57-15,28-29 16,-28 0-16,57 0 0,-29 29 0,0-1 16,29 1-16,-29-1 0,0 1 15,1 0-15,-1-1 0,0 29 0,0-57 16,1 29-16,-1-1 0,0 1 0,0-1 16,-28-28-16</inkml:trace>
  <inkml:trace contextRef="#ctx0" brushRef="#br0" timeOffset="16417.87">23096 7801 0,'-28'0'0,"28"-29"16,-57 29-16,57-28 0,-28 28 0,-29 0 15,29 0-15,0 0 16,0 0-16,28 28 0,-29-28 15,1 57-15,0-29 0,0 0 0,-1 29 16,1 0-16,0-1 0,-1 1 0,1-1 16,28 1-16,-28-29 0,28 28 0,-28 1 15,28-29-15,0 29 0</inkml:trace>
  <inkml:trace contextRef="#ctx0" brushRef="#br0" timeOffset="16654.59">23181 7207 0,'0'-28'16,"0"56"-1,0 0 1,-28 1-16,28-1 0,-29 0 15,29 0-15,-28 1 0,28 27 16,-28 1-16,28-29 0,-28 29 0,28-29 16,-29 28-16,29 1 0</inkml:trace>
  <inkml:trace contextRef="#ctx0" brushRef="#br0" timeOffset="16920.59">23520 8281 0,'0'28'15,"0"1"1,-28-29-16,28 56 0,0-28 15,0 1-15,0-1 0,0 29 16,0-29-16,0 0 0,0 29 16,28-29-16,-28 28 0,0 1 0,28-29 0,-28 29 15</inkml:trace>
  <inkml:trace contextRef="#ctx0" brushRef="#br0" timeOffset="17584.31">23972 7122 0,'-28'-28'15,"0"0"-15,0 28 16,28 56-1,-29-27-15,29 27 0,0-28 0,0 57 16,0-28-16,0 27 0,0 30 16,0-30-16,0 29 0,0 0 0,0 29 15,0-29-15,0 28 0,29-28 0,-29 0 16,0 0-16,0 0 0,0 0 0,28-28 16,-28 0-16,28 0 0,-28-29 0,0 1 15</inkml:trace>
  <inkml:trace contextRef="#ctx0" brushRef="#br0" timeOffset="18753.66">18573 7744 0,'-28'0'16,"56"0"15,0 0-15,29 0-16,-29 28 16,0-28-16,1 0 0,-1 29 0,28-29 15,-27 0-15,27 0 0,-28 28 0,1-28 16,-1 0-16,29 0 0,-29 0 0,0 0 15,0 0-15</inkml:trace>
  <inkml:trace contextRef="#ctx0" brushRef="#br0" timeOffset="19150.45">18686 7801 0,'-28'0'0,"-1"0"0,1 0 0,0 0 16,0 0-16,-1 0 0,1 0 15,28 28-15,-28-28 0,28 28 16,56-28-16,-56 28 16,29-28-16,-1 29 0,28-1 0,-27 0 15,27 1-15,-27-1 0,-1 0 0,28 0 16,-27 1-16,-1-1 0,0 0 0,0 0 16,1 1-16,-29-1 0,28 0 0,-28 0 15,0 1-15,0-1 0,0 28 16,-57-27-16,57-1 0,-28 29 0,0-29 15,-29 0-15,29 0 0,-28 1 0,27-1 16,-27 0-16,27 0 0,-27 1 0,-1-1 16,29 0-16,-28 0 0,27 1 0,1-29 15,-28 28-15,27-28 0,29 28 0,-28-28 16,28 28-16,0 1 16,28-29-16,1 0 0,-1 0 15,28 0-15,1 0 0,-1 0 0,29 0 16,-28-29-16,28 29 0,-29 0 15,29-28-15,0 28 0,-29-28 0,29 28 16,-28 0-16,27 0 0,-27 0 0,-1 0 16,1 0-16,0 0 0,-1 0 0</inkml:trace>
  <inkml:trace contextRef="#ctx0" brushRef="#br0" timeOffset="19919">21287 8083 0,'-28'0'78,"28"29"-78,-29-29 16,29 28-1,29-28 17,-1 0-17,0 0-15,0 0 16,1 0-1,-29 28-15,28-28 0,0 0 16,0 28-16,1-28 16,-29 29-1,0-1-15,-57-28 0,57 28 16,-28 0-16,28 1 0,-57 27 0,29-28 16,0 1-16,28 27 0,-28-27 15,28-1-15,0 28 0,0-27 0,0-1 16,0 28-16,0-27 0,28-1 0,28 0 15,-56 0-15,29-28 0,-1 29 16,0-29-16,0 0 0,1 0 16,-1-29-1</inkml:trace>
  <inkml:trace contextRef="#ctx0" brushRef="#br0" timeOffset="20084.61">21372 7659 0,'-29'0'0,"1"0"0,0 0 15,28 29 17,28-29-32,29 0 15,-29 56-15,0-56 0</inkml:trace>
  <inkml:trace contextRef="#ctx0" brushRef="#br0" timeOffset="20870.46">23237 8394 0,'-28'0'78,"28"28"-78,28-28 47,1 0-32,-1 0 1,0 29-16,0-29 16,1 0-16,-1 0 0,0 0 15,1 0-15,-1 0 0,0 0 16,0 0-16,-28 28 15,0 0 1,-56 1-16,56-1 0,-28 0 16,-1 0-16,29 1 0,-28-1 15,28 0-15,0 0 0,0 1 16,0-1-16,0 0 0,0 0 0,0 1 16,0-1-16,28 0 0,1 0 15,27 1-15,-28-29 16,1 0-16,-1 0 0,0 0 0,0 0 15,-28-29-15,29 29 0,-1-56 0</inkml:trace>
  <inkml:trace contextRef="#ctx0" brushRef="#br0" timeOffset="21051.28">23520 7942 0,'-28'0'0,"0"0"15,-1 0-15,29 28 0,-28-28 0,0 0 16,84 0 0,-27 0-1,-29 29-15,56-29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30:32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12863 2996 0,'-29'0'15,"29"-28"-15,-28-1 0,28 1 16,-28 28-16,28-28 0,-29 28 0,29-29 15,-28 29-15,28-28 0,-28 28 16,0 0 0,28 28-1,0 1 1,28-1-16,-28 29 0,28-29 16,0 0-16,1 29 0,27-1 0,-27 1 15,-1-29-15,28 28 0,-27-27 0,27-1 16,-28 0-16,1 0 0,27 1 0,-27-1 15,-1-28-15,0 28 0,0-28 0</inkml:trace>
  <inkml:trace contextRef="#ctx0" brushRef="#br0" timeOffset="200.83">13484 3194 0,'29'0'0,"-29"-29"0,-57 29 15,57-28 1,-28 28-16,0 0 16,-1 0-16,1 0 0,28 57 15,-28-57-15,0 28 0,-1 0 16,1 0-16,0 1 0,0-1 0,28 0 16,-29 29-16,1-29 0,0 29 0,-1-29 15</inkml:trace>
  <inkml:trace contextRef="#ctx0" brushRef="#br0" timeOffset="401.19">13202 3589 0,'-28'0'16,"-1"29"-16,1 27 15,28-28-15,-28 1 0,28-1 16,-29 28-16,29-27 0,0 27 0,0 1 15,0 28-15,0-29 0,0 1 0,0-1 16,0 29-16,0-29 0,0 1 0,0 0 16,0-1-16,29 1 0,-29-29 0,28 28 15</inkml:trace>
  <inkml:trace contextRef="#ctx0" brushRef="#br0" timeOffset="1552.92">14050 3674 0,'-28'0'16,"-1"0"-1,29 28-15,0 1 16</inkml:trace>
  <inkml:trace contextRef="#ctx0" brushRef="#br0" timeOffset="1689.73">13937 4070 0,'28'0'47,"0"0"-32</inkml:trace>
  <inkml:trace contextRef="#ctx0" brushRef="#br0" timeOffset="2136.37">14841 3024 0,'-28'0'16,"0"0"0,28-28-16,28 28 31,29-28-16,-29 28-15,0 0 16,0 0-16,1 0 0,-1 0 0,-28 28 0</inkml:trace>
  <inkml:trace contextRef="#ctx0" brushRef="#br0" timeOffset="2401.26">14728 3476 0,'-28'0'0,"28"29"0,-28-1 15,0 0-15,28 0 0,-29 1 16,29-1-16,0 0 0,0 0 16,0 1-16,0-1 0,0 0 0,0 0 15,0 29-15,0-29 0,0 29 0,0-1 0,0-27 16,0 27-16,0 1 0,0-1 0,0 1 16,0-1-16,0 1 0,0-29 0,0 29 15,-28-1-15,28-28 0,0 1 0,0 27 16,0-28-16,28-28 0,-28 29 0,0-1 15,57-28-15,-29 0 16,0 0-16,1 0 0,-1 0 0,0 0 16,29 0-16,-29-28 0,28 28 0,1 0 15,0 0-15</inkml:trace>
  <inkml:trace contextRef="#ctx0" brushRef="#br0" timeOffset="3034.27">15746 3872 0,'-28'0'15,"56"0"17,0-28-32,29 28 0,-29 0 0,29-29 15,-1 29-15,1 0 0,-29 0 0</inkml:trace>
  <inkml:trace contextRef="#ctx0" brushRef="#br0" timeOffset="3202.54">17131 3844 0,'28'0'16,"1"0"-16,-1 0 15,0 0-15,1 0 0,-1 0 16,0 0-16,0 0 0,1 0 0,27 0 16,-28-29-16,1 29 0,-1 0 0,0 0 15</inkml:trace>
  <inkml:trace contextRef="#ctx0" brushRef="#br0" timeOffset="3351.52">18347 3702 0,'28'0'16,"0"0"-1,1 0-15,27 0 0,-28-28 16,29 28-16,-29-28 0,29 28 0,-29-28 15,0 28-15</inkml:trace>
  <inkml:trace contextRef="#ctx0" brushRef="#br0" timeOffset="3504.19">19280 3505 0,'28'56'0,"0"-56"31,0-28-15,1 28-16</inkml:trace>
  <inkml:trace contextRef="#ctx0" brushRef="#br0" timeOffset="4366.99">15944 3872 0,'-28'0'16,"-1"0"0,1 0-1,0 0 1,0 0 0,84 0 15,-28 0-31,1 0 15,-1 0-15,-28-28 0,28 28 16,0 0-16,-28-29 0,29 29 0,-29-28 16,28 28-16,-28 57 31,0-29-15,0 0-16,0 29 0,0-29 15,-28 29-15,28-29 0,0 28 0,0-27 16,0-1-16,0 0 0,0 0 0,0 1 15,28-29 1,0 0 0,-28-57-16,29 57 0,-29-56 0,28 27 15,0 1-15,-28-28 0,28-1 0,1 29 16,-29-29-16,0 1 0,28 27 0,-28 1 16,0 0-16,0 0 0,0 56 31,0 28-16,0-27-15,0 27 0,0-28 16,28 29-16,-28 0 0,0-29 0,28 28 16,-28 1-16,0-1 0,0-27 0,0 27 15,0 1-15,0-1 0,0 1 0,0-1 16,-56 1-16,56-1 0,-28 1 0,-1-1 16,1-27-16,0 27 0,0-28 0,-1 29 15,1-29-15,0 1 0,-1-1 0,1 0 16,0-28-16,28 28 0,-28-28 15,28-28 1</inkml:trace>
  <inkml:trace contextRef="#ctx0" brushRef="#br0" timeOffset="4584.77">16481 4381 0,'28'0'0,"-28"28"16,0 29-1,0-29 1,0 0-16,-28 0 0,28 29 16,0-29-16,-28 0 0,28 29 0,-29-29 15,29 0-15,0 1 0</inkml:trace>
  <inkml:trace contextRef="#ctx0" brushRef="#br0" timeOffset="6034.46">19336 3533 0,'-28'0'0,"0"0"0,28 28 16,-29-28-16,58 0 63,-1 0-63,0 0 0,0-28 15,1 28-15,-1 0 0,0 0 0,1 0 16,-1 0-16,0-28 0,0 28 0,1 0 15,-1-29 1,-28 86 31,0-29-31,-28 0-16,28 29 0,-29-29 0,29 29 15,-28-1-15,28 1 0,-28-1 0,28 1 16,0-29-16,0 29 0,0-29 0,0 0 15,0 0-15,0 1 0,28-29 16,0 0-16,29-29 16,-29-27-16,0-1 15,1 29-15,-1-29 0,0 1 0,1-1 16,-29 29-16,28-28 0,0-1 0,-28 1 16,28 27-16,-28 1 0,0 0 0,29 0 15,-29-1-15,0 58 31,0 27-31,0-28 16,0 29-16,0-29 0,0 29 0,0-1 16,0 1-16,0-1 0,0 29 0,0-28 15,0 27-15,-29 1 0,29-28 0,-28 27 16,0 30-16,0-30 0,-1 1 0,1 28 16,0-28-16,-1 0 0,1 0 15,0-1-15,28-27 0,-28 28 0,-1-29 16,1 1-16,28-1 0,-28-28 0,28 1 15,-28-1-15,-1 0 0,29 1 0,-28-29 16,0 0-16,-1 0 0,1 0 16,28-29-16,-28 1 0,0-29 0,-1 1 15,1-1-15,0 1 0</inkml:trace>
  <inkml:trace contextRef="#ctx0" brushRef="#br0" timeOffset="6436.37">19958 4183 0,'0'28'47,"0"29"-32,0-29-15,0 0 0,0 0 0,-28 1 16,28-1-16,0 0 0,0 29 0,0-29 16,0 0-16,0 1 0,0 27 15,0-28-15,-28 1 0,28-1 0,0 0 16,28-56 0,-28 0-1,28-29-15,-28 29 0,57-29 0,-57 1 16,0 28-16,56-29 0,-56 29 0,29-29 0,-29 29 15,28 0-15,0-1 16,0 29-16,-28 29 16,29-1-1,-1 0-15,-28 0 0,0 1 0,28-1 16,-28 0-16,28 1 0,-28-1 0,29-28 16,-29 28-16,0 0 0</inkml:trace>
  <inkml:trace contextRef="#ctx0" brushRef="#br0" timeOffset="6816.82">20665 3137 0,'-28'0'0,"28"-28"15,0 0-15,-29 28 0,1 0 16,85 0 31,-29 0-32,0 0-15,0 0 0,1 0 0,-1 0 16,0 28-16,1-28 0,-1 0 16,28 0-16,-27 0 0,-1 0 0,0 0 15,0 28-15,1-28 0,-29 28 16,28 1-16,-28-1 0,28 28 15,-28-27-15,0 27 0,0 1 0,0-1 16,0 29-16,0 0 0,0 0 0,0-1 16,0 1-16,-28 0 0,28 0 0,0 0 15,-28-1-15,28 1 0,0 0 0,-29 0 16,29 0-16,-28-29 0,28 29 0,0-57 16,0 29-16,0-1 0,-28-28 0</inkml:trace>
  <inkml:trace contextRef="#ctx0" brushRef="#br0" timeOffset="6968.93">20608 4918 0,'-28'0'0,"0"0"15,0 0-15,28 28 16,56-28-16,-28 28 16,1-28-16,27 29 0,-28-29 0,29 28 15,-29-28-15,1 0 0,-1 28 0,0-28 16,0 28-16</inkml:trace>
  <inkml:trace contextRef="#ctx0" brushRef="#br0" timeOffset="10036.56">14728 7038 0,'0'-29'15</inkml:trace>
  <inkml:trace contextRef="#ctx0" brushRef="#br0" timeOffset="10549.78">14672 6981 0,'-28'0'15,"-1"0"-15,1 0 16,56 0 93,-28-28-109,29 28 0,-29-29 16,28 29-16,0 0 16,0-28-16,1 28 0,-1-28 15,0 28-15,0 0 0,1 0 16,-29-28-16,28 28 0,0 0 0,0-29 15,1 29-15,-1 0 16,0 0-16,1 0 0,-1-28 16,0 28-16,0 0 0,29 0 15,-29 0-15,29 0 0,-1 0 0,1 0 16,28 0-16,-1 0 0,1-28 0,28 28 16,0 0-16,29 0 0,27 0 0,29 0 15,0-28-15,57 28 16,55 0-16,1 56 0,57-28 15,28 1-15,28 27 0,28 1 0,-28-1 16,-28-27-16,0 27 0,-57-28 16,0 1-16,-113-29 0,0 0 0,-56 28 15,0-28-15,-57 0 0,0-28 0,-28 28 16,-29-57-16,1 1 0</inkml:trace>
  <inkml:trace contextRef="#ctx0" brushRef="#br0" timeOffset="28934.12">14022 10938 0,'-29'0'0,"1"-28"16,0 28-16,-29 0 0,29-29 15,0 29-15,-1 0 0,1 0 0,0 0 16,0 0-16,-1 0 0,1 0 0,0-28 15,0 28-15,-1 0 0,-27 0 0,27 0 16,-27 57-16,28-29 0,-57 0 0,28 29 16,1-1-16,-29 29 0,28 0 0,-27 0 15,27 28-15,1 0 0,-29 0 16,28 0-16,1 0 0,-1 28 0,29 1 16,0-29-16,-1 28 0,1 29 0,28-29 15,0 28-15,0 1 0,57 0 0,-1 27 16,1-27-16,-1 28 0,29-28 0,28-29 15,0 28-15,0-56 0,29 1 0,-1-1 16,29-29-16,-29-55 0,29 27 0,-1-56 16,1 0-16,-1 0 0,1-28 0,0 0 15,-1-29-15,1-28 0,-1 29 0,1-29 16,0-28-16,-29 0 0,0 0 16,1 0-16,-1-29 0,-28 29 0,-28-28 15,0 0-15,0-1 0,-29 29 0,1-28 16,-1 28-16,-28-28 0,-28 28 0,0 0 15,0 0-15,-56-1 0,28 1 0,-29 0 16,1 0-16,-29 0 0,28 0 0,-56 0 16,28 0-16,-28-28 0,28 28 0,-56-29 15,28 29-15,0 0 0,-28 0 0,28 0 16,-29 28-16,1 1 0,-1 27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50:2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14050 12747 0,'0'-28'0,"28"-1"0,-28 1 0,0 0 16,0 0-16,0-1 0,0 1 16,0 0-16,0 0 0,0-1 0,0 1 15,0 0-15,0-1 0,0 1 16,0 0-16,-28 28 0,28-28 15,-28 28-15,-1 0 16,1-29-16,0 29 16,0 0-16,-1 0 0,1 0 15,0 0-15,-1 0 0,1 57 0,0-57 16,0 28-16,-1 0 0,1 1 0,0-1 16,0 0-16,-1 1 0,-27-1 0,56 28 15,-29 1-15,1-1 0,28-27 0,-28 27 16,28 1-16,0 27 0,56-27 0,-56 0 15,57-29-15,-29 28 0,29-27 0,-1-1 16,1 0-16,-1 0 0,29-28 0,0 0 16,0 0-16,0-56 0,-1 28 0,-27-29 15,28 1-15,0-29 0,-29 0 0,29 0 16,-57 0-16,29-28 0,-29 29 16,-28-1-16,0 0 0,0 28 0,-56-27 15,27 27-15,-27 1 0,-29 27 0,0 1 16,0 0-16,0-1 0</inkml:trace>
  <inkml:trace contextRef="#ctx0" brushRef="#br0" timeOffset="533">14248 12577 0,'0'-28'16,"0"0"-1,0 0-15,0-1 0,0 1 16,0 0-16,0-1 0,0 1 16,0 56 15,0 1-31,0 27 0,0-27 16,0 27-16,0 1 0,0 27 0,0-27 15,0-1-15,0 29 0,0-28 0,0-1 16,0 1-16,0-29 0,0 0 0,0 1 15,0-1-15,0 0 0</inkml:trace>
  <inkml:trace contextRef="#ctx0" brushRef="#br0" timeOffset="967.01">15096 12210 0,'-28'-28'15,"-1"-1"-15,1 1 0,0 28 16,-1-28-16,1 28 16,85 0 15,-1 0-31,-27-28 0,27 28 15,1 0-15,27-29 0,-27 29 0,28-28 16,0 28-16,-1 0 0,1 0 0,0-28 16,0 28-16,0 0 0,-1 0 0,-27 0 15,28 0-15,-29 0 0,29 0 0,-28 0 16,-1 0-16,-28 0 0,1 0 16,-1 0-16,0 0 0</inkml:trace>
  <inkml:trace contextRef="#ctx0" brushRef="#br0" timeOffset="1317.11">16340 11447 0,'-29'0'0,"1"-29"0,0 1 0,0 28 15,-1-28-15,1 0 0,0-1 16,56 29 0,29 0-1,-1 29-15,1-29 0,-1 28 16,1-28-16,28 28 0,-1-28 0,1 28 16,-28 1-16,28-1 0,-1 0 0,-27 1 15,-1-1-15,1 0 0,-1 0 0,1 1 16,-29-1-16,1 0 0,-1 0 0,-28 29 15,0-29-15,0 29 0,-57-29 16,1 28-16,-1 1 0,1 0 0,-1-1 16,-28 1-16,29-1 0,-29 1 0,28-29 15,1 28-15,-1-27 0,1-1 0</inkml:trace>
  <inkml:trace contextRef="#ctx0" brushRef="#br0" timeOffset="1750.53">18064 11758 0,'0'-29'0,"0"1"0,0 0 16,0 0-16,0-1 0,0 1 15,0 0-15,-28 0 16,28-1-16,0 1 16,-28 28-16,-1 0 15,1 0-15,28 57 0,-28-57 16,-1 28-16,1 28 0,0-27 0,0 27 16,-1 1-16,29-1 0,-28 29 15,28-29-15,-28 29 0,28-28 0,0 28 16,56-29-16,-56 1 0,57-1 0,-1 1 15,1-1-15,0-27 0,-1-29 0,29 28 16,0-28-16,0 0 0,-1-57 0,1 29 16,0 0-16,0-29 0,0 1 0,-29-1 15,1 1-15,-1-1 0,-28-28 0,1 29 16,-1-1-16,-28 1 0,0-29 0,-57 28 16,29 1-16,-28-1 0,27-27 0,-55 27 15,27 29-15,-28-29 0,29 29 0,-29 0 16,0-1-16,29 29 0</inkml:trace>
  <inkml:trace contextRef="#ctx0" brushRef="#br0" timeOffset="2116.63">18205 11729 0,'-28'0'0,"0"-28"16,0 28-16,-1-28 0,1 0 0,0 28 16,0 0-16,28-29 15,56 29 1,1 0-16,-29 0 16,28 57-16,-27-57 0,27 28 0,-27-28 15,-1 28-15,0 1 0,0-1 0,1-28 16,-29 28-16,0 0 0,0 1 0,0-1 15,-29 0-15,-27 0 0,28 1 16,-1-1-16,1-28 0,0 0 16,-1 0-16,1 0 0,0 0 15,0 0 1,84 57 15,-28-29-31,1 0 0</inkml:trace>
  <inkml:trace contextRef="#ctx0" brushRef="#br0" timeOffset="2517.02">19082 12521 0,'-28'-28'0,"-29"28"16,29-29-16,-1 29 0,1-28 0,0 28 15,0 0-15,56 28 16,28 29 0,1-29-16,0 29 0,27-29 15,1 28-15,0 1 0,28-1 16,-28 29-16,28-28 0,0-1 0,-28-27 16,0 27-16,-1 1 0,1-1 0,-28-28 15,-1 29-15,1-29 0,-29 0 0,0 1 16,1-1-16,-1 0 0,-28 0 0,28-28 15,-28 29-15</inkml:trace>
  <inkml:trace contextRef="#ctx0" brushRef="#br0" timeOffset="2983.82">19478 13567 0,'-29'0'0,"1"0"0,0 0 16,28-29-16,56 29 15,-27 0 1,-1 0-16,0 0 0,29 0 0,-1 0 16,29 0-16,0 57 0,-29-29 0,29-28 15,0 28-15,0 1 0,-29-1 0,29 0 16,0 0-16,-29 1 0,1-29 0,0 28 15,-1-28-15,-28 28 0,29-28 0,-29 0 16,0 0-16,1 0 16,-29-28-16,0-29 15,0 1-15,0-1 0,-57-27 0,57 27 16,-28-28-16,0-28 0,-1 28 0,1 1 16,-28-29-16,27 28 0,1 28 0,0-28 15,28 29-15,-29-1 0,1 29 0</inkml:trace>
  <inkml:trace contextRef="#ctx0" brushRef="#br0" timeOffset="3500.52">21259 13764 0,'0'-28'0,"0"0"0,0 0 16,0-1-16,0 1 15,0 0-15,0 0 16,-29 28-16,1 0 16,0 28-1,-1-28-15,1 56 0,28-27 16,-28-1-16,0 28 0,-1 1 0,1-1 16,0 29-16,0-28 0,28 28 0,0-1 15,0 1-15,0 0 0,28-29 0,-28 29 16,56 0-16,1-28 0,-1-1 0,-27 1 15,27-29-15,1 0 0,-1 0 0,29-28 16,-28 29-16,-1-29 0,1 0 0,-1-57 16,-27 1-16,27 27 0,1-27 0,-29-1 15,0-27-15,0 27 0,-28-28 16,29 0-16,-29 1 0,0-1 0,0 28 16,-57-27-16,29 27 0,0-28 0,-29 29 15,29-1-15,-29 1 0,1 27 0,28-27 16,-29 28-16,29 28 0,-1 0 0</inkml:trace>
  <inkml:trace contextRef="#ctx0" brushRef="#br0" timeOffset="3983.29">21315 14075 0,'0'-56'0,"-28"56"0,0-28 0,-1 28 16,1-29-16,28 1 0,28 28 31,-28 28-15,57-28-16,-29 29 0,0-29 0,1 28 15,-1 0-15,0-28 0,0 28 16,1 1-16,-1-1 15,-28 0-15,28-28 16,-28 28-16,-56-28 16,56 29-16,-57-29 15,29 0-15,0 0 0,-1 0 0,1 0 16,0 0-16,0 0 0,-1 0 16,1 0-16,28 28 31,57-28-31,-57 28 0,28-28 0,-28 28 15,56 1-15,-56-1 0,29 0 0,-1-28 16,-28 28-16,0 1 0,28-1 0,-28 0 16,28 1-16,-28-1 0,0 0 0,0 0 15,0 1-15,-56-1 0,56 0 16,-57 0-16,29 1 0,0-29 0,0 0 16,-1 0-16,-27 0 0,-1 0 0,1 0 15,-1-29-15</inkml:trace>
  <inkml:trace contextRef="#ctx0" brushRef="#br0" timeOffset="4867">14813 13256 0,'-28'-29'15,"-29"1"-15,29 0 0,0 0 0,0 28 16,-1-29-16,1 1 0,0 0 0,-1 0 16,86 28-1,-29 0 1,1 56-16,27-56 0,29 57 0,-29-29 15,29 28-15,0-27 0,0 27 16,0 1-16,-1 27 0,1-27 0,28 28 16,-28-29-16,0 29 0,0 0 0,0 0 15,-1 0-15,1-1 0,0-27 0,0 28 16,-29-29-16,29 1 0,-28-29 0,27 28 16,-55-27-16,27-1 0,-27 0 0,-1-28 15,0 0-15,0 29 0</inkml:trace>
  <inkml:trace contextRef="#ctx0" brushRef="#br0" timeOffset="5334.74">15689 14160 0,'0'-28'0,"-28"28"0,28-28 16,-28-1-16,84 58 31,1 27-15,0-28-16,-29 29 0,28-29 16,29 29-16,-28-29 0,28 28 0,-29-27 15,29-1-15,0 0 0,-1 1 0,-27-1 16,28-28-16,-29 28 0,29-28 0,-28 0 15,-29 28-15,29-28 0,-29 0 16,0 0-16,0-56 0,-28 28 0,0-1 16,0-27-16,0-1 0,0 1 0,0-1 15,-28-28-15,28 1 0,-56 27 0,-1-28 16,29 29-16,-1-1 0,-27 1 0,28-1 16,-1 1-16,29 27 0</inkml:trace>
  <inkml:trace contextRef="#ctx0" brushRef="#br0" timeOffset="5850.19">17244 14499 0,'0'-28'16,"0"0"-16,0-1 0,0 1 0,0 0 0,0 0 15,0-1-15,-28 29 16,28-28-16,-28 28 0,-1 0 15,1 0-15,0 0 16,0 0-16,-1 57 16,1-29-16,0 0 0,0 0 0,-29 29 15,29 0-15,0-1 0,-1 1 0,1 27 16,0-27-16,-1 28 0,29-1 0,0 1 16,0-28-16,0 28 0,29-1 0,27-27 15,-27 28-15,27-29 0,29 1 0,-29-29 16,57 0-16,-28 1 0,0-29 15,28 0-15,0 0 0,-28-57 0,28 29 0,-28-29 16,0 1-16,0-1 0,-1 1 16,-27-29-16,-29 28 0,0 1 0,-28-29 15,0 28-15,0 1 0,-56-1 0,28 1 16,-29-1-16,-28 29 0,29-28 0,-29-1 16,28 29-16,-27-29 0,-1 29 0,28-29 15,-28 29-15</inkml:trace>
  <inkml:trace contextRef="#ctx0" brushRef="#br0" timeOffset="6349.85">17188 14725 0,'28'-28'0,"0"0"16,-28 0-16,0-1 16,29 29-1,-29 29 32,0-1-31,-29-28-16,29 28 0,0 0 15,-28-28-15,28 29 0,-28-1 0,-1-28 16,1 28-16,28 0 0,-28 1 0,0-29 16,-1 28-16,1 0 0,0-28 0,0 28 15,28 1-15,-29-29 16,86 0-16,-57 28 15,28-28-15,29 0 0,-1 0 16,-28 0-16,29 28 0,28-28 0,-29 0 16,1 0-16,-1 29 0,-27-29 0,27 0 15,-27 28-15,27-28 0,-28 0 0,1 28 16,-1 0-16,0-28 16</inkml:trace>
  <inkml:trace contextRef="#ctx0" brushRef="#br0" timeOffset="6617.33">17527 14782 0,'0'-28'15,"-57"28"-15,57-29 0,0 1 32,0 85-17,0-29 1,0 28-16,0-27 0,0-1 16,0 28-16,0 1 0,-28-29 0,28 29 15,0-29-15,0 0 0,0 29 16,-28-29-16</inkml:trace>
  <inkml:trace contextRef="#ctx0" brushRef="#br0" timeOffset="7016.73">17979 15121 0,'-28'0'0,"0"-28"15,-1 28-15,1 0 16,28-28-16,28 28 15,29 0 1,0 0-16,-1 0 0,29 0 0,28-29 16,0 29-16,28 0 0,-28-28 15,29 28-15,-1 0 0,1-28 0,-29 28 16,0 0-16,0 0 0,-28 0 0,-1 0 16,1 0-16,-28 0 0,-1 0 0,1 0 15,-29 0-15,0 0 0,1 0 0,-1 0 16,0 0-16,-28-29 15</inkml:trace>
  <inkml:trace contextRef="#ctx0" brushRef="#br0" timeOffset="7783.76">19364 14471 0,'0'-28'31,"0"-1"-15,-28 29-16,56 0 62,-28 29-62,29-29 16,27 28-16,-27-28 0,27 28 0,1 1 15,-1-29-15,29 28 0,0 0 0,-29-28 16,29 28-16,0 1 0,0-29 0,-29 28 16,29-28-16,0 28 0,-29-28 0,1 28 15,0-28-15,-29 29 0,28-29 0,-27 0 16,-1 0-16,0 0 0,-28 28 16,-28-28-1,0 28-15,-1 0 0,-27 1 16,28-1-16,-29 0 0,0 29 15,1-29-15,-1 29 0,1-1 0,-1 1 16,1-1-16,-1 1 0,1-1 0,27 29 16,-27-57-16</inkml:trace>
  <inkml:trace contextRef="#ctx0" brushRef="#br0" timeOffset="11901.83">22672 12945 0,'28'0'78,"-28"28"-78,0 0 15,0 1-15,0-1 16,0 0-16,0 29 0,0-29 16,0 0-16,0 0 0,-28 29 0,28-29 15,-28 29-15,28-29 0,-29 28 0,29-27 16,-28 27-16,28-27 0,0 27 0,-28-28 16,0 1-16,28 27 0,0-28 0,-29 1 15,29-1-15,0 0 0,-28 0 0,28 1 16,0-1-16,0 0 15,0 1 17,0-1-1,28-28-31,-28 28 78</inkml:trace>
  <inkml:trace contextRef="#ctx0" brushRef="#br0" timeOffset="17182.91">19025 9949 0,'0'-29'0,"0"58"46,0-1-46,0 0 16,0 1-16,0-1 16,0 0-16,0 0 15,0 1-15,0-1 0,-56 0 0,56 29 16,-29-29-16,29 0 0,-28 29 0,0-29 16,28 0-16,-28 29 0,-1-29 0,1 29 15,28-29-15,-28 0 0,0 29 16,28-29-16,-29 28 0,29-27 0,-28-1 15,28 28-15,0-27 0,-28-1 0,28 0 16,0 1-16,0-1 0,0 0 16</inkml:trace>
  <inkml:trace contextRef="#ctx0" brushRef="#br0" timeOffset="17732.89">19280 10571 0,'-29'-29'15,"58"29"16,-1 0-15,0 0-16,0 0 0,1 0 0,-1 0 16,0 29-16,1-29 0,-1 0 0,0 28 15,0-28-15,1 0 0,-1 0 0,-28 28 16,28-28-16,0 28 0,1-28 0,-29 29 16,28-29-16,0 28 0</inkml:trace>
  <inkml:trace contextRef="#ctx0" brushRef="#br0" timeOffset="17950.66">19562 10401 0,'0'-28'16,"0"84"15,0-28-16,0 1-15,0-1 0,0 0 0,0 1 16,0-1-16,0 0 0,-28 29 0,28-29 16,-28 28-16,28-27 0,-28 27 15,28 1-15,0-29 0,-29 0 0,29 29 16,0-29-16</inkml:trace>
  <inkml:trace contextRef="#ctx0" brushRef="#br0" timeOffset="18181.99">20269 10514 0,'-28'0'16,"28"28"-16,-28 1 15,28 27 1,0-28-16,0 1 0,0 27 15,0-28-15,0 29 0,0-29 0,-29 29 16,29-1-16,0 1 0,0-1 0,-28 1 16,0-1-16,28 1 0,-28 28 0,-1-29 15,1 1-15</inkml:trace>
  <inkml:trace contextRef="#ctx0" brushRef="#br0" timeOffset="18465.87">20835 11051 0,'28'0'16,"0"0"-1,0 0 1,1 0-16,-1 28 16,0-28-16,0 29 0,1-1 15,27 0-15,-28-28 0,1 28 0,-1 1 16,0-29-16,1 28 0,-1-28 0,-28 28 16</inkml:trace>
  <inkml:trace contextRef="#ctx0" brushRef="#br0" timeOffset="18648.96">20835 11418 0,'0'29'0,"56"-29"31,1 0-31,-29 0 16,0 0-16,0 28 0,29-28 0,-29 28 15,29-28-15,-29 29 0,0-1 0,1-28 16,-1 28-16</inkml:trace>
  <inkml:trace contextRef="#ctx0" brushRef="#br0" timeOffset="19048.9">21711 11051 0,'-28'0'0,"-1"0"15,29-28 1,29 28-16,27 0 16,-28 0-16,29 0 0,-1 0 15,-27 0-15,27 28 0,-27-28 0,27 28 16,-28 1-16,1-1 0,-1 0 0,0 0 15,0 1-15,1-1 0,-1 0 0,-28 0 16,0 29-16,0-29 0,0 0 0,0 1 16,0-1-16,-28 29 0,28-29 0,-57 0 15,29 29-15,-29-29 0,29 0 0,-28 29 16,-1-29-16,0 0 0,1 0 16,-1 1-16,1-1 0,-1-28 0,29 28 15,0 0-15,0-28 0,-1 0 16,29 29-16,57-29 0,-1 0 15,-27 0-15,27 28 0,29-28 0,-29 0 16,1 28-16,0-28 0,-1 0 0,-28 29 16,1-29-16,-1 28 0,0 0 0,-28 0 15</inkml:trace>
  <inkml:trace contextRef="#ctx0" brushRef="#br0" timeOffset="20198.91">18375 15602 0,'-28'0'0,"0"-29"0,-1 29 16,29-28-16,0 0 15,0-1 1,29 1-16,-1 0 16,0 28-16,29-28 0,-29 28 0,28 0 15,-27 0-15,27 0 0,-28 0 0,29 28 16,-29-28-16,1 56 0,-1-27 0,28-1 15,-27 0-15,-29 1 0,28-1 0,0 0 16,-28 0-16,0 1 0,0-1 0,0 0 16,0 0-16,-28 1 0,28-1 0,-57 0 15,29 0-15,0 1 0,-29-1 0,1 0 16,-1 1-16,1-29 0,-1 28 0,1 0 16,-1 0-16,-28-28 0,29 29 15,-1-1-15,1 0 0,27-28 0,1 28 16,-28 1-16,27-29 0,29 28 15,29-28 1,27 28 0,1-28-16,-29 28 0,28-28 0,1 29 15,-29-1-15,29 0 0,-1 0 0,1 1 16</inkml:trace>
  <inkml:trace contextRef="#ctx0" brushRef="#br0" timeOffset="28315.87">12919 10797 0,'28'-29'15,"-28"1"1,-28 28 0,28 57 31,0-29-32,0 0-15,0 0 16,0 1-16,-28-1 0,28 0 15,0 1-15,-28-29 0,28 28 16,0 0-16,-29 0 0,29 1 16,-28-29-16,28 28 0,0 0 15,0 0-15,-28-28 0,28 29 0,0-1 16,28-28 15,0 0-31,29 28 16,-29-28-16,-28 28 0,28-28 0,1 29 15,27-1-15,-28 0 0,1 0 0,-1 1 16,0-1-16,1 29 0,-1-29 0,0 0 16,0 29-16,1-29 0,-1 0 0,0 0 15,-28 29-15,28-29 0,-28 0 0,29 1 16,-29-1-16,0 0 0,0 0 0,0 1 16,-57-1-16,1 0 0,27 1 15,1-1-15,0 0 0,-29-28 0,29 28 16,-29-28-16,29 29 0,-28-29 15,-1 0-15,29 0 0,-29 0 0,29-29 16,-29 29-16,29-56 0,0 28 0,0-1 16,-1 1-16,1-29 0,0 29 0,0 0 15,28-29-15,0 29 0,-29-28 0</inkml:trace>
  <inkml:trace contextRef="#ctx0" brushRef="#br0" timeOffset="28566.03">12976 11108 0,'-29'0'16,"1"0"-16,0 0 16,28-29-16,28 1 15,29 28 1,-29 0-16,28 0 0,-27 0 15,27 0-15,-27 0 0,27 0 0,1 0 16,-1 0-16,1 0 0,-1 0 0,1 28 16,-1-28-16,1 29 0,-29-29 0,29 28 15,-1-28-15</inkml:trace>
  <inkml:trace contextRef="#ctx0" brushRef="#br0" timeOffset="29782.05">15492 10514 0,'0'-28'0,"0"56"78,-29 0-78,1 1 15,0-1-15,0 0 0,-29 0 16,29 1-16,-1-1 0,-27 28 16,-1-27-16,1-1 0,-1 28 0,1-27 15,-1-1-15,1 0 0,27 1 0,-27-1 16,-1 0-16,29 0 0,0-28 0,28 29 15,-28-29-15,56 0 32,-28-29-32,56 29 0,1 0 0,-1 0 15,1 0-15,-1 0 0,1 0 0,28 0 16,-29 29-16,29-29 0,0 28 0,0 28 16,-29-27-16,29-1 0,0 0 0,-29 29 15,1-29-15,0 0 0,-1 0 0,1 29 16,-29-29-16,0-28 0,0 29 15,1-1-15,-29 0 0</inkml:trace>
  <inkml:trace contextRef="#ctx0" brushRef="#br0" timeOffset="30082.65">15803 10740 0,'0'-28'16,"0"0"-16,0-1 0,-29 1 15,1 0-15,28 56 31,0 29-31,-28-29 16,28 28-16,0 1 0,0 28 0,-29-29 16,29 29-16,-28 0 0,28 0 0,-28-1 15,0-27-15,-1 28 0,29-29 0,-28 29 16,0-28-16,0-29 0,28 28 0,-29 1 16,29-29-16</inkml:trace>
  <inkml:trace contextRef="#ctx0" brushRef="#br0" timeOffset="32466.49">20976 14754 0,'0'56'31,"-28"-56"-31,28 28 0,-29 1 0,29-1 15,-28 0-15,28 0 0,-56 1 0,56 27 16,0-27-16,0-1 0,-29 0 0,29 0 16,0 1-16,0-1 0,0 0 15,29-28-15,-1 0 16,0 0-16,29 0 0,-29 0 16,28-28-16,-27 28 0,27-57 0,1 29 15,-1 28-15,29-28 0,-28 0 0,-1 28 16,1 0-16,-29-29 0,29 29 15,-29 0-15,0 0 0,-28 57 0,28-57 16,-28 28-16,0 29 0,0-29 0,0 0 16,0 29-16,0-29 0,0 28 0,0-27 15,0 27-15,0 1 0,0-29 0,0 0 16,29 29-16,-1-29 0,0 0 0,29 1 16,-29-1-16,28 0 0,1-28 0,0 0 15,-1 0-15,1 0 0,-29 0 0,28-28 16,1 28-16,0-57 0,-29 57 0,0-28 15,29 28-15,-29-28 0,0 28 0,0 0 16,1 0-16,-1 56 0,-28-27 16,28-1-16,0 28 0,1-27 15,-1 27-15,-28 1 0,28-29 0,-28 29 16,29-29-16,-29 0 0,28 0 0,-28 1 16,0-1-16,0 0 0</inkml:trace>
  <inkml:trace contextRef="#ctx0" brushRef="#br0" timeOffset="59563.89">12580 3844 0,'0'-29'0,"0"1"16,0 56 31,0 1-47,0-1 15,0 0-15,0 0 0,28 1 0,-28-1 16,0 29-16,0-1 0,0-28 0,0 29 16,0-1-16,-28 1 0,28-1 0,0-27 15,-57 27-15,57-27 0,0-1 0,0 0 16,0 0-16,29-28 15,-29-28-15,56 0 16,-28 0-16,1-29 0,-1 0 0,28 1 16,-27-29-16,27 29 0,1-1 0,-29 29 15,0-29-15,1 29 0,-1 0 0,0 28 16,0 0-16,1 0 16,-29 28-16,28-28 15,-28 57-15,28-29 0,-28 0 0,0 0 16,29 1-16,-29-1 0,0 28 0,0-27 15,0-1-15,0 28 0,0-27 0,0 27 16,0-27-16,0 27 0,0-28 0,0 1 16,0 27-16,0-28 0,56-28 0,-56 29 15,28-29-15</inkml:trace>
  <inkml:trace contextRef="#ctx0" brushRef="#br0" timeOffset="59780.13">14191 4550 0,'-28'0'32,"0"0"-17,-1 0 1,29 57-16,-28-57 0,28 28 0,-28 0 15,0 1-15,28-1 0,-29 28 0,1-27 16,28-1-16</inkml:trace>
  <inkml:trace contextRef="#ctx0" brushRef="#br0" timeOffset="60397.6">14841 4098 0,'0'-28'0,"-56"28"16,56-28-16,-28-1 0,28 1 16,0 0-1,0 56 16,0 29-31,0-29 16,-29 0-16,29 0 0,0 29 0,0-1 16,-28 1-16,0-1 0,0 29 0,28 0 15,-29 0-15,29-29 0,-28 29 0,28-28 16,0-1-16,0 1 0,0-29 16,0 0-16,28 1 0,29-29 15,-29 0-15,0-29 0,1 1 0,-1-29 16,28 29-16,-27-28 0,-1-1 0,28 1 15,-27-1-15,-1 1 0,0-1 0,1 1 16,-1-1-16,0 29 0,0-29 0,1 29 16,-29 0-16,28 28 15,-28 56 1,28 1-16,-28-29 0,0 0 16,0 29-16,0-1 0,0-27 0,0 27 15,0 1-15,0-29 0,0 28 0,0-27 16,0 27-16,0-28 0,0 1 15,28-29-15,29-29 16,-29 29-16,1-56 0,-1-1 16,28 1-16,-27 28 0,27-29 0,-28 1 15,1-1-15,-1 29 0,0 0 0,0-1 16,1 29-16,-1 0 16,-28 29-16,0 27 0,0-28 0,28 29 15,-28-29-15,0 29 0,29-1 0,-29 1 16,0-29-16,28 28 0,-28 1 0,28-29 15,-28 1-15,28 27 0,-28-28 0,0 1 16</inkml:trace>
  <inkml:trace contextRef="#ctx0" brushRef="#br0" timeOffset="60914.16">17555 4239 0,'0'-28'0,"-28"28"15,0 0 1,-1 0-16,1 0 16,0 0-1,0 0-15,-1 0 0,1 0 0,0 0 16,0 28-16,-29-28 0,29 0 0,-29 29 15,1-29-15,27 0 0,-27 0 16,28 28-16,-1-28 0,1 28 16,56-28 15,1 0-15,-1 0-16,0 0 15,0 28-15,1 1 0,-1-1 0,0 0 16,29 29-16,-29-29 0,0 29 0,1-29 15,-1 0-15,0 0 0,-28 1 0,28-1 16,1 0-16,-29 0 16</inkml:trace>
  <inkml:trace contextRef="#ctx0" brushRef="#br0" timeOffset="61114.03">16792 4720 0,'0'28'0,"28"0"16,1 1-1,-1-1-15,0 28 0,0-27 16,1 27-16,-1-27 0,28 27 0,-27 1 16,-1-29-16,28 28 0,-27-27 15,-1-1-15,0 0 0,1 0 0,-1 1 16</inkml:trace>
  <inkml:trace contextRef="#ctx0" brushRef="#br0" timeOffset="62013.42">18743 3731 0,'0'-29'15,"0"58"48,-57-1-63,57 0 0,-28 0 15,28 1-15,0 27 16,0-28-16,-57 1 0,57 27 0,-28-27 16,0 27-16,28-28 0,-29 1 0,29-1 15,0 0-15,0 0 0,0 1 0,0-1 16,29-28-16,-29 28 0,28-28 0,-28 28 16,56-28-16,-27 0 0,-1 0 0,0 29 15,29-29-15,-29 0 0,0 0 0,1 28 16,-1-28-16,0 0 0,0 28 0,1 1 15,-1-1-15,0 0 0,-28 0 16,0 1-16,0 27 0,0-28 0,0 1 16,0-1-16,-28 28 0,28-27 15,-28 27-15,28-28 0,-57 1 0,29 27 16,0-27-16,-29-1 0,29 0 0,0 0 16,-1 1-16,-27-1 0,27 0 0,1-28 15,0 0-15,0 0 0,-1 0 0,1 0 16,0-28-16,0 28 0,28-57 0,-29 29 15,1-28-15,0-1 0,28 29 0</inkml:trace>
  <inkml:trace contextRef="#ctx0" brushRef="#br0" timeOffset="62196.89">18827 4070 0,'29'0'0,"-1"0"16,-28-28-16,28 28 15,-28 28 1,28-28-16,1 28 0,-1-28 0,0 28 16,1-28-16,-1 57 0,28-57 0,1 0 15,-29 28-15,0 0 0,29-28 0</inkml:trace>
  <inkml:trace contextRef="#ctx0" brushRef="#br0" timeOffset="63063.93">19902 4296 0,'0'-28'0,"0"-1"15,-29 29 48,1 0-47,28 29-1,-28-29-15,0 28 0,-1 0 0,1 0 16,0 1-16,-29-1 0,29 29 0,-29-29 15,29 28-15,0 1 0,0-1 0,-1 1 16,1-1-16,0 1 0,-1-1 16,29 1-16,0-29 0,0 29 0,0-29 15,29 0-15,-29 1 0,56-29 0,-27 28 16,27-28-16,1 0 0,-29 0 0,28 0 16,1-57-16,0 57 0,-1-56 0,1 28 15,-1-1-15,-28 1 0,1-29 0,-1 1 16,0 28-16,-28-29 0,0 1 0,0-1 15,0 29-15,-28-29 0,28 1 0,-57-1 16,29 29-16,-28-29 0,27 29 0,-27 0 16,-1 28-16,29-28 0,-29 28 0,29 0 15,0 0-15,0 0 0,-1 0 0</inkml:trace>
  <inkml:trace contextRef="#ctx0" brushRef="#br0" timeOffset="63530.25">20524 4776 0,'0'-28'0,"0"0"16,0 0-16,0-1 0,0 1 15,0 0-15,0 0 16,0 56 15,-29-28-15,29 28-16,0 0 0,0 1 0,-28-1 15,28 28-15,-28-27 0,28-1 0,-29 28 16,1-27-16,28-1 0,-28 29 0,28-29 16,0 0-16,-28 0 0,28 29 0,0-29 15,-29 29-15,29-29 0,0 0 0,0 0 16,0 29-16,0-29 0,0 0 0,57-28 15,-57 29-15,28-1 0,0-28 0,1 28 16,-1-28-16,29 0 0,-29 0 0,0 0 16,29-28-16,-29 28 0,0-57 0,0 29 15,29 0-15,-29-29 0,1 29 16,-1-28-16,-28-1 0,28 1 0,-28 27 16,0-27-16,0-1 0,0 29 0,0-29 15,-28 29-15,28-28 0,-28 27 0,-1 1 16,1-28-16,-29 27 0,29 29 0,-28-28 15,27 0-15,-27 28 0,-1 0 0,29 0 16,-29 0-16</inkml:trace>
  <inkml:trace contextRef="#ctx0" brushRef="#br0" timeOffset="63963.74">21485 4946 0,'28'0'0,"-28"-28"0,28 28 16,-56 0 46,28 28-46,-28-28-16,28 57 0,-29-29 0,29 28 15,-28 1-15,0-1 0,28 1 0,-28-1 16,28 29-16,0-28 0,0-1 0,0 1 16,28-29-16,-28 29 0,56-29 0,-27-28 15,27 28-15,-27-28 0,27 0 0,1 0 16,-1-28-16,-28 0 0,29-29 0,-1 29 15,-27-29-15,-1 1 0,0-1 0,1 1 16,-1-1-16,-28 1 0,0-1 0,0 1 16,0-1-16,0 29 0,-28-29 15,28 1-15,-57 27 0,0-27 0,29 28 16,-28-1-16,-1-27 0,-28 28 0,29-1 16</inkml:trace>
  <inkml:trace contextRef="#ctx0" brushRef="#br0" timeOffset="105428.07">12014 16308 0,'0'-56'47,"29"27"-47,-29 1 0,28 0 16,-28 0-16,57-1 0,-57-27 0,28 28 15,0-29-15,-28 29 0,0-29 0,28 1 16,-28-1-16,0 1 0,0-1 0,0 29 16,0-29-16,0 29 0,-28 0 0,28-1 15,-28 1-15,0 28 0,-29 0 16,29 28-1,-1-28-15,1 57 0,28-29 0,-28 29 16,28-1-16,-28 1 0,-1-1 0,29 1 16,0 28-16,-28 0 0,28-1 0,-28 1 15,0 0-15,28 28 0,-29 0 0,1-28 16,0 28-16,0 28 0,-29-28 0,29 0 16,-29 0-16,29 0 0,-29 0 0,1 1 15,28-30-15,-29 1 0,0 0 0,29-29 16,-28 1-16,27-1 0,1-27 0,0-1 15,0 0-15,-1-28 0,1 29 0,0-29 16,0 0-16,-1-57 0,1 29 0,0-1 16,-1-27-16,-27-29 0</inkml:trace>
  <inkml:trace contextRef="#ctx0" brushRef="#br0" timeOffset="105610.89">11166 16110 0,'29'0'0,"-1"-28"0,0 28 16,0 0-1,1 28-15,-1-28 0,29 0 16,-1 0-16,1 29 0,27-29 16,-27 0-16,28 0 0,0 0 0,-1 0 15,-27 0-15,28 28 0</inkml:trace>
  <inkml:trace contextRef="#ctx0" brushRef="#br0" timeOffset="106144.73">12099 16958 0,'-28'0'0,"0"0"16,-1 0-16,1 0 31,85 0-15,-29 0 0,0 28-16,1-28 0,-1 0 15,0 0-15,0 0 0,29 0 0,-29 0 16,0 0-16,1 0 0,-1-28 0,0 28 15,1 0-15,-29 28 32,0 1-32,-29-1 0,29 0 0,-28 1 15,28 27-15,-28 1 0,28-1 0,-57 1 16,57-1-16,-28-28 0,28 29 16,0-29-16,0 29 0,0-29 0,0 0 15,56 1-15,1-1 16,-29-28-16,29 0 0,-29-57 0,29 29 15,-29 0-15,28 0 0,-27-29 0,-1 0 16,0 1-16</inkml:trace>
  <inkml:trace contextRef="#ctx0" brushRef="#br0" timeOffset="106278.57">12749 16563 0,'-28'-57'16,"28"29"-16,-28-1 0,28 1 0,0 0 15,-28 28-15,28 28 31,28-28-31,-28 28 16,28-28-16,-28 57 0,57-57 0,-57 28 16</inkml:trace>
  <inkml:trace contextRef="#ctx0" brushRef="#br0" timeOffset="106661.4">13060 17269 0,'0'28'47,"0"1"-47,-28-29 0,28 56 15,-28-28-15,28 1 0,-28-1 0,28 0 16,0 1-16,0-1 0,-29 0 0,1-28 16,28 28-16</inkml:trace>
  <inkml:trace contextRef="#ctx0" brushRef="#br0" timeOffset="107143.96">13456 17184 0,'0'-28'16,"28"28"-1,-28-28 1,29 28-16,-1 0 0,0 0 15,1 0-15,-1-28 16,0 28-16,0 0 0,1 0 16,-1 0-16,0-29 0,0 29 15,1 0-15,-29-28 0,28 28 16,0 0-16,-28 28 47,0 1-47,0-1 0,0 28 15,0-27-15,0 27 0,0 1 0,0-1 16,0 29-16,-28-28 0,28 27 0,-28 1 16,28 0-16,-29 0 0,29-1 0,-28-27 15,0 28-15,28 0 0,-28-1 0,-1 1 16,1-28-16,0-1 0,28 1 16,-28-1-16,-1-27 0,29-1 0,0 0 15,-28-28-15,0 0 16,-1-28-16,1-29 0,28 29 15,-56-57-15,27 29 0,1-57 0,-28 28 16,27-28-16</inkml:trace>
  <inkml:trace contextRef="#ctx0" brushRef="#br0" timeOffset="107310.8">13993 16449 0,'29'-28'0,"-29"56"31,28 1-15,28-1-16,-27 0 15,-1 1-15</inkml:trace>
  <inkml:trace contextRef="#ctx0" brushRef="#br0" timeOffset="134709.72">24085 2939 0,'0'-28'16,"0"0"15,29-1-15,-29 1-1,28 28-15,-28-28 16,28 0-16,-28-1 15,0 1-15,0 0 16,0 0-16,0-1 0,-28 29 16,28-28-16,0 0 0,-28 28 0,28-28 15,-29 28-15,29-29 0,0 1 16,-28 0-16,0-1 16,28 1-16,0 0 0,-28 28 15,28-28-15,-29 28 0,29-29 16,-28 29-16,0 0 15,0 0-15,-1 0 16,1 29 0,0 27-16,0-28 0,28 1 15,-29 27-15,29 1 0,0-29 0,0 29 16,0 27-16,-28-27 0,28 28 16,0 0-16,0-29 0,0 29 0,-28 28 15,-1-28-15,29-1 0,-28 1 0,0 0 16,0-28-16,-1 27 0,1-27 0,-28 28 15,27-29-15,1-28 0,-29 29 0,29-29 16,0 29-16,0-29 0,-1-28 0,1 28 16,0-28-16,0 29 0,-1-29 0,1 0 15,0 0-15,0 0 0,-1-57 16,1 57-16,0-28 0,-1-29 0</inkml:trace>
  <inkml:trace contextRef="#ctx0" brushRef="#br0" timeOffset="134925.81">23124 2798 0,'0'-28'16,"29"28"-1,-29-29-15,56 29 0,-28 0 16,1 0-16,27 0 0,-28 0 15,1 0-15,27 0 0,-27 0 0,27 29 16,1-29-16,-29 0 0,28 56 0,1-56 16,0 0-16,-1 0 0,1 28 15,-1-28-15</inkml:trace>
  <inkml:trace contextRef="#ctx0" brushRef="#br0" timeOffset="135875.91">23972 3533 0,'-28'0'16,"0"0"0,56 0 30,0 0-14,1 0-17,-29-28-15,28 28 0,0-29 16,0 29-16,1 0 0,-1 0 16,-28-28-16,28 28 0,1 0 15,-1 0-15,-28 28 31,-28 1-15,28-1-16,-29 0 16,29 0-16,-28 1 0,28 27 0,-28-28 15,28 1-15,-29 27 0,29-28 0,0 1 16,0 27-16,0-28 0,0 1 0,57 27 16,-57-27-16,28-1 0,29 0 15,-29-28-15,0 0 0,29 0 16,-29-28-16,0-29 0,1 29 0,-1-29 15</inkml:trace>
  <inkml:trace contextRef="#ctx0" brushRef="#br0" timeOffset="136026.76">24736 2883 0,'0'-29'0,"-29"29"0,1 0 15,0 0-15,28 29 31,28-29-31,29 28 16,-29 0-16</inkml:trace>
  <inkml:trace contextRef="#ctx0" brushRef="#br0" timeOffset="139059.54">25047 4155 0,'0'28'0,"-29"0"15,1 0-15,28 1 0,-28-29 16,28 28-16,-28-28 0,-1 28 0,1 0 16,28 1-16,-28-1 15,28 0-15</inkml:trace>
  <inkml:trace contextRef="#ctx0" brushRef="#br0" timeOffset="139692.1">25527 3731 0,'-28'0'16,"56"0"15,0-29-15,1 29-16,-1 0 0,0-28 15,1 28-15,-1 0 0,0 0 0,0-28 16,1 28-16,27 0 0,-28 0 0,1 0 16,-1 0-16,0 0 0,-28 28 15,29-28-15,-29 28 0,0 1 16,0-1 0,0 0-16,-29 0 0,1 1 15,28-1-15,-57 28 0,29-27 0,28-1 16,-28 29-16,0-29 0,-1 28 0,29-27 15,-28 27-15,28-28 0,0 1 0,0-1 16,0 0-16,0 0 0,57 1 0,-57-1 16,56-28-16,-28 28 0,1-28 0,-1 0 15,29 0-15,-29 0 0,0 0 0,0-28 16</inkml:trace>
  <inkml:trace contextRef="#ctx0" brushRef="#br0" timeOffset="139858.91">26375 3307 0,'0'-29'16,"0"1"-16,-28 0 0,28 0 15,-28 28-15,56 0 32,-28 28-17,28-28-15,1 28 0</inkml:trace>
  <inkml:trace contextRef="#ctx0" brushRef="#br0" timeOffset="140309.22">26941 3250 0,'0'-28'16,"-29"28"-16,29 28 31,29-28-31,-29 28 0,56-28 0,-28 57 15,29-57-15,-29 28 0,1 0 16,27-28-16,-28 29 0,1-29 0,27 28 16,-28-28-16,1 28 0,-29 1 15</inkml:trace>
  <inkml:trace contextRef="#ctx0" brushRef="#br0" timeOffset="140508.84">26715 3872 0,'-29'0'0,"1"0"16,0 0-16,84 0 31,1 0-31,-29 0 0,29 0 16,-1 28-16,1-28 0,-1 28 0,1 1 15,-1-1-15,-27 0 0,27 1 0,-28-1 16,29 0-16,-29 0 0,0 1 0,1-1 15</inkml:trace>
  <inkml:trace contextRef="#ctx0" brushRef="#br0" timeOffset="140958.81">28693 2798 0,'0'-28'15,"0"56"1,0 28-16,0 1 15,0-29-15,-28 29 0,28-1 0,0 29 16,-28-28-16,28 27 0,-28 1 0,28 0 16,-29 0-16,1 0 0,0-1 15,-1 1-15,1 0 0,-28 28 0,27-28 16,1 0-16,0-1 0,0 1 0,-1-28 16,1-1-16,0 1 0</inkml:trace>
  <inkml:trace contextRef="#ctx0" brushRef="#br0" timeOffset="143642.31">24283 5935 0,'57'0'63,"-29"-28"-63,0 28 0,29-28 0,-29 28 15,1-29-15,-1 1 0,0 28 16,0 0-16,1-28 0,-1 28 0,-28-28 16,28 28-16,-28 28 31,-28-28-31,28 28 15,0 0-15,-28 1 0,28-1 0,-29 0 16,29 1-16,-28-1 0,28 0 0,-28 29 16,28-29-16,-28 28 0,28 1 0,-29-1 15,29-27-15,-28 27 0,28 1 0,0-1 16,0 1-16,0-29 0,0 0 0,0 29 16,28-29-16,-28 0 0,57 1 0,-1-29 15,-27 0-15,-1 0 0,28 0 16,1 0-16,-29-29 0,29 1 0,-1 0 15,1-29-15</inkml:trace>
  <inkml:trace contextRef="#ctx0" brushRef="#br0" timeOffset="143809.29">25273 5398 0,'0'-28'0,"0"0"0,-28 28 15,28 28 1,0 0 0,28 0-16,28 29 15,-27-57-15</inkml:trace>
  <inkml:trace contextRef="#ctx0" brushRef="#br0" timeOffset="144175.23">25471 6133 0,'-29'-28'0,"29"0"15,-28 28-15,28-29 16,57 29 0,-29 0-16,28 0 15,-27 0-15,27 0 0,1 29 0,28-29 16,-29 28-16,1-28 0,-1 28 0,1 0 15,-1-28-15,1 29 0,-29-1 0,29 0 16,-29-28-16,0 28 0,0-28 0,1 29 16,-1-29-16,0 28 0</inkml:trace>
  <inkml:trace contextRef="#ctx0" brushRef="#br0" timeOffset="144491.87">26404 5681 0,'-29'-28'0,"1"28"16,28-29-16,0 86 31,57-57-31,-57 28 0,56 0 16,-28 1-16,1-1 0,27 0 0,-28 0 15,1 1-15,27-1 0,-27 0 0,27 1 16,-28-1-16,1 0 0,-1 0 0,0 1 16,0 27-16,1-28 0,-29 1 0,28-1 15,-28 28-15,0-27 0,0-1 16,-57 28-16,1-27 0,28 27 0,-1-27 16,-27 27-16,-1-28 0,1 1 0,27-1 15,-27 0-15,28-28 0,-1 28 0,1-28 16</inkml:trace>
  <inkml:trace contextRef="#ctx0" brushRef="#br0" timeOffset="144992.09">27336 6472 0,'0'-28'32,"29"28"-17,-1 0-15,29 0 16,-29 0-16,0 0 15,0 0-15,1 0 0,-1 0 16,0 0-16,0 0 0,1 0 16,-1 0-16,0 0 0,0 0 15,1 0-15,-29-28 0,28 28 0,0 0 16,1 0-16,-1 0 16,-28 28-1,28 0-15,-28 1 16,0-1-16,0 28 0,0 1 0,0-1 15,0 1-15,-28-1 0,28 29 0,-57 0 16,57 0-16,-28 0 0,-29-1 0,29 1 16,0 0-16,0 28 0,-29-28 15,29 0-15,-29-1 0,29 1 0,0-28 16,0-1-16,-1-27 0,29-1 0,-28 0 16,0-28-16,28-28 15,0 0-15,0-29 0,-29 0 0,29-27 16,-28-1-16,0-28 0</inkml:trace>
  <inkml:trace contextRef="#ctx0" brushRef="#br0" timeOffset="145158.74">28100 5766 0,'0'28'16,"0"0"-1,0 0 1,28-28-16,-28 29 0,57-29 0,-29 0 16</inkml:trace>
  <inkml:trace contextRef="#ctx0" brushRef="#br0" timeOffset="147142.04">24481 8394 0,'29'0'31,"-29"-28"-31,28 0 16,-28-1-16,28 29 15,-28-28-15,0 0 0,0 0 0,0-1 16,0 1-16,0 0 15,0 0-15,0-1 0,0 1 16,-28 0-16,0 0 16,-1-1-16,1 29 15,0 0-15,-1 0 16,1 0-16,0 57 0,0-57 0,-1 28 16,1 0-16,0 29 0,0-29 0,-1 29 15,1-1-15,0 1 0,-1-1 0,1 1 16,0 28-16,0-29 0,-1 29 0,1 0 15,0 28-15,28-29 0,-28 1 0,28 28 16,-29-28-16,29 28 0,-28-28 0,28 0 16,-28 28-16,0-57 0,28 29 0,-29 0 15,1-29-15,0 1 0,-1 0 0,1-1 16,0 1-16,0-29 0,-29 0 0,29 0 16,0 1-16,-1-1 0,-27 0 15,27-28-15,1 0 0,-28 0 0,27 0 16,-27-28-16,28 28 0,-29-57 0,29 1 15,0-1-15,-29 1 0,29-1 0</inkml:trace>
  <inkml:trace contextRef="#ctx0" brushRef="#br0" timeOffset="147341.66">23633 8762 0,'28'-29'0,"1"29"15,-1 0-15,0 0 16,1 0-16,-1 0 0,28 0 16,1 29-16,-1-29 0,1 28 0,-1-28 15,1 28-15,-29-28 0,29 28 0,-1 1 16,-27-29-16,-1 28 0,0-28 0,0 28 16</inkml:trace>
  <inkml:trace contextRef="#ctx0" brushRef="#br0" timeOffset="148058.84">24170 9610 0,'-28'0'16,"0"0"0,28 28 15,28-28-31,-28 28 15,28-28-15,1 0 16,-1 0 15,0 0 1,0 0-32,1 0 15,-1 0 1,0 0-16,-28-28 0,28 28 15,1 0-15,-1-28 16,0 28-16,1 0 16,-1 0-1,-28 28 17,0 0-32,-28 0 0,28 1 15,0 27-15,-29-28 0,29 1 0,-28 27 16,28-28-16,-28 29 0,28-29 0,-29 1 15,29 27-15,0-28 0,0 1 16,0-1-16,57-28 0,-29 0 16,29-57-16,-29 29 15,0 0-15</inkml:trace>
  <inkml:trace contextRef="#ctx0" brushRef="#br0" timeOffset="148208.06">24905 9101 0,'0'-28'0,"0"-1"16,0 58 15,29 27-31,27-28 16,-28 1-16,1-1 16</inkml:trace>
  <inkml:trace contextRef="#ctx0" brushRef="#br0" timeOffset="149275.03">25358 10034 0,'-57'0'32,"29"28"-32,0 0 15,-29 0-15,29 1 16,-1-1-16,1 0 15,0 0-15,28 1 0,-28-1 16,-1 0-16,1-28 0,0 28 0</inkml:trace>
  <inkml:trace contextRef="#ctx0" brushRef="#br0" timeOffset="149824.91">26319 8988 0,'0'-29'0,"0"1"15,-29 28-15,29-28 0,0 56 47,-28 0-31,28 1-16,0 27 0,-28 1 0,28-1 15,-28 1-15,-1 28 0,29-29 0,-28 29 16,0 0-16,0-29 0,28 29 16,-29 0-16,1-29 0,0 29 0,0-28 15,28-1-15,-29 1 0,29-1 0,-28-27 16,28-1-16,0 0 0</inkml:trace>
  <inkml:trace contextRef="#ctx0" brushRef="#br0" timeOffset="150208.18">26630 9525 0,'28'0'15,"-56"0"48,-1 0-63,29 28 15,-56-28-15,28 28 0,-1-28 16,1 29-16,0-29 0,0 0 0,-1 28 16,1-28-16,0 28 0,-1 0 15,29 1-15,0-1 16,0 0-16,0 0 15,29 1-15,-29-1 0,28 0 0,-28 0 16,57 1-16,-29-1 0,0 0 0,0 1 16,1-1-16,-1 0 0,0 0 0,0 1 15,-28-1-15,29 0 0,-1-28 0,-28 28 16,28-28-16</inkml:trace>
  <inkml:trace contextRef="#ctx0" brushRef="#br0" timeOffset="157541.34">27760 8451 0,'0'-29'0,"0"1"16,0 85 15,0-29-31,0 0 0,0 29 16,-28-1-16,0 29 0,0 28 15,-1 0-15,1 0 0,-28 29 0,27-1 0,-27 0 16,-1 1-16,29-1 0,-29 0 16,1 1-16,28-1 0,-1-28 0,-27 0 15,28-28-15,28 0 0,-29-1 0,29 1 16,0-28-16,0-1 0,0-28 0,0 1 15,0-1-15,0 0 0,29-28 16,-29-56-16</inkml:trace>
  <inkml:trace contextRef="#ctx0" brushRef="#br0" timeOffset="157890.69">28298 9355 0,'-29'-28'16,"86"28"0,-57 28-1,28-28-15,29 28 0,-29-28 0,28 29 16,-27-1-16,27-28 0,1 28 0,-29-28 15,29 29-15,-29-1 0,0 0 0</inkml:trace>
  <inkml:trace contextRef="#ctx0" brushRef="#br0" timeOffset="158074.81">28043 9949 0,'-28'0'15,"28"28"-15,28-28 16,29 28-16,-29-28 16,29 29-16,-1-29 0,1 28 0,-1-28 15,1 28-15,-1-28 0,-28 28 0,29 1 16,-29-29-16,1 28 0</inkml:trace>
  <inkml:trace contextRef="#ctx0" brushRef="#br0" timeOffset="158957.64">30446 9157 0,'0'-28'16,"0"0"-1,0 0-15,0-1 16,28 29-16,-28-28 16,0 0-16,29 28 0,-29-29 15,0 1-15,0 0 16,0 0-16,0-1 0,0 1 16,0 0-16,-29 0 15,1-1-15,0 29 16,28-28-16,-57 28 0,29 0 15,0 0-15,-1 57 0,1-57 16,0 28-16,0 0 0,-1 0 0,1 29 16,0-1-16,-29 1 0,29 0 0,0 27 15,0 1-15,-29 0 0,29 0 0,-1 28 16,-27 0-16,28 0 0,-1 0 0,1 28 16,0-28-16,0 29 0,-1-29 0,1 0 15,0 28-15,-1-56 0,-27 28 0,28 0 16,-1-28-16,1 0 0,0-1 0,0-27 15,-1-1-15,29 1 0,-28-29 0,0 0 16,28 1-16,-29-1 0,1-28 16,28-57-1,-28 29-15,28-28 0,-28-1 0,-1-28 16,1 1-16,0-29 0</inkml:trace>
  <inkml:trace contextRef="#ctx0" brushRef="#br0" timeOffset="159141.31">29824 9044 0,'0'29'16,"0"-1"-16,28 0 16,-28 0-16,29 1 15,-1-29-15,29 28 0,-1 0 0,-28 0 16,29 1-16,-1-1 0,1 0 0,-1 0 15,-27 1-15,-1-29 0</inkml:trace>
  <inkml:trace contextRef="#ctx0" brushRef="#br0" timeOffset="159857.94">30022 10260 0,'-28'0'16,"56"28"31,29-28-47,-29 0 0,0 0 15,0 28-15,29-28 0,-29 0 0,0 0 16,1 0-16,-1 0 0,0 0 0,1 0 15,-1 0-15,0 0 0,0 0 32,-28 28-1,-56 1-31,56-1 16,-28 28-16,-1-27 0,1 27 0,0-27 15,-1 27-15,1 1 0,0-1 0,0 1 16,-1 27-16,1-27 0,0 0 15,0-1-15,28 1 0,-29-1 0,1 1 16,0-29-16,0 28 0,28 1 0,-29-29 16,1 29-16,28-29 0,-28 0 0,28 1 15,-29-29-15,29 28 0,-28-28 16,28-28 0,0-1-16,0 1 0,0-29 0,0 1 15,-28-1-15,28-27 0,0-1 0</inkml:trace>
  <inkml:trace contextRef="#ctx0" brushRef="#br0" timeOffset="160041.25">30757 9723 0,'28'0'16,"-28"28"-1,29-28-15,-29 56 0,28-56 16,-28 29-16,28-1 0,0 0 16,-28 0-16,0 1 0</inkml:trace>
  <inkml:trace contextRef="#ctx0" brushRef="#br0" timeOffset="160358.09">30898 10655 0,'0'29'47,"-28"-29"-47,28 28 0,0 0 15,-28 0-15,28 1 0,-28-1 0,-1 28 16,1-27-16,-28 27 0,27-27 0,1-1 16,0 28-16,-1-27 0,1-1 0,0 28 15</inkml:trace>
  <inkml:trace contextRef="#ctx0" brushRef="#br0" timeOffset="160724.25">31662 9779 0,'28'0'0,"-28"-28"0,0 56 31,0 29-16,0-29-15,-28 0 0,28 29 0,0-29 16,-29 29-16,29-1 0,-28 1 0,0-1 16,28 1-16,-28-1 0,-1 1 0,1 27 15,0-27-15,0 28 0,-1 0 0,1-29 16,0 29-16,-1 0 0,1-29 0,0 1 16,0 28-16,-1-57 0,29 28 0,-28-27 15</inkml:trace>
  <inkml:trace contextRef="#ctx0" brushRef="#br0" timeOffset="161123.88">31690 10486 0,'28'0'0,"0"0"16,-28 28 31,-28-28-47,0 0 15,28 28-15,-28-28 16,-1 29-16,1-29 0,0 28 0,0-28 16,-1 28-16,1-28 0,-28 0 0,27 28 15,1-28-15,0 0 0,28 29 0,-29-29 16,1 0-16,28 28 0,28 0 31,29-28-31,-57 28 0,28 1 16,1-29-16,-1 28 0,0 0 0,0 0 15,1 1-15,-1-29 0,-28 28 0,28 0 16,0 1-16,1-29 0,-29 28 16,28-28-16,-28 28 0,28-28 0,0 28 15,-28 1-15</inkml:trace>
  <inkml:trace contextRef="#ctx0" brushRef="#br0" timeOffset="161378.24">31916 11532 0,'0'28'32,"28"-28"-1,-28 28-31,29-28 0</inkml:trace>
  <inkml:trace contextRef="#ctx0" brushRef="#br0" timeOffset="166940.54">24849 12521 0,'28'0'0,"0"0"16,-28-28-1,29-1-15,-29-27 16,28 56-16,-28-29 0,28 1 16,-28 0-16,0 0 0,0-1 0,0 1 15,0 0-15,0 0 0,0-1 0,-28 1 16,28 0-16,-57 0 0,29-1 0,0 29 16,-1-28-16,1 28 0,0 0 0,0 0 15,-29 0-15,29 57 0,0-29 0,-29 0 16,29 0-16,0 29 0,-1-1 15,1 29-15,0-28 0,-1-1 0,1 1 16,28 28-16,0-29 0,0 1 0,0-1 16,28-28-16,-28 29 0,57-29 0,-29 0 15,29-28-15,-29 0 0,29 0 0,-1 0 16,1 0-16,-1-56 0,1 28 0,-1-1 16,1 1-16,-29 0 0,0-29 0,1 29 15,-1 0-15,0 0 0,0-1 0,-56 86 31,28-29-31,-28 0 16,28 1-16,-57 27 0,57-28 0,-28 29 16,28-1-16,0-27 0,0 27 15,0-27-15,0-1 0,0 0 0</inkml:trace>
  <inkml:trace contextRef="#ctx0" brushRef="#br0" timeOffset="167407.68">26064 11645 0,'0'-29'0,"0"1"0,29 0 16,-29 0-16,0-1 15,0 58 17,0-1-32,0 0 0,0 29 0,-29-1 15,29 1-15,-28 27 0,28 29 0,-56 1 16,56-1-16,-29 0 0,1 28 0,0 0 16,-1 29-16,1-29 0,0 1 0,0-1 15,-1 0-15,29-28 0,-28 0 0,28-28 16,-28 0-16,28 0 0,0-29 0,0 1 15,0-29-15,0 0 0,28-28 16,-28-56-16,0-1 0</inkml:trace>
  <inkml:trace contextRef="#ctx0" brushRef="#br0" timeOffset="167740.26">26573 12295 0,'-28'0'0,"28"-29"0,28 29 31,0 0-15,1 0-16,-1 0 0,0 0 0,1 0 15,-1 0-15,0 29 0,0-29 0,1 28 16,-1 0-16,0 0 16,-28 1-16,28-29 0,-28 28 15,0 0 1</inkml:trace>
  <inkml:trace contextRef="#ctx0" brushRef="#br0" timeOffset="167890.84">26488 12775 0,'0'28'16,"29"-28"-16,27 29 15,-28-29-15,1 28 16,-1-28-16,0 28 0,1-28 15,-1 0-15,-28 28 0,28-28 0,0 29 16</inkml:trace>
  <inkml:trace contextRef="#ctx0" brushRef="#br0" timeOffset="168657.03">27930 11871 0,'0'-29'16,"0"58"31,0 27-47,-28-28 0,28 29 16,-28 0-16,28-1 0,-29 29 0,1 0 15,0-1-15,-1 1 0,1 0 0,0 28 16,0-28-16,-29 28 0,29-28 0,0 28 15,-1-28-15,1-1 0,0 1 0,0-28 16,-1 27-16,1-55 0,28 27 0,0-27 16,-28-1-16,28-56 15,56 28 1,-56-57-16,29 29 0,-29-29 0,28 1 16,0-29-16,0 28 0,-28 1 0,29-1 15,-1 1-15,0-1 0,-28 29 0,28 0 16,-28-1-16,29 1 0,-29 0 15,28 28-15,0 0 16,-28 56-16,28-56 0,-28 29 0,29-1 16,-29 0-16,0 1 0,28-1 15,-28 0-15,0 0 0,0 1 0,28-1 16,-28 0-16,0 0 0,0 29 16,0-29-16,0 0 0,0 1 0,0-1 15,-56 0-15,56 0 0,-29 1 0,29-1 16,-28 0-16,0 1 0,0-29 0,-1 28 15,1-28-15,0 0 0,-29 0 0,29 28 16,-28-28-16</inkml:trace>
  <inkml:trace contextRef="#ctx0" brushRef="#br0" timeOffset="169707.01">25216 15093 0,'0'-28'0,"29"28"15,-29-29 17,0 1-32,0 0 15,0-1-15,0 1 0,0 0 16,0 0-16,0-1 0,0 1 0,0 0 16,-57 0-16,57-1 0,-28 29 0,28-28 15,-29 28-15,1-28 0,0 28 0,0 0 16,-1 0-16,1 0 0,0 28 0,0-28 15,-1 57-15,1-29 0,0 28 0,-1 1 16,1-29-16,0 29 0,0-1 0,28 1 16,-29-1-16,29 1 0,0-29 0,0 29 15,0-29-15,29 0 0,-29 0 0,56 1 16,-28-29-16,1 28 0,-1-28 0,0 0 16,1 0-16,-1 0 0,28 0 15,-27-28-15,-1 28 0,0-29 0,0 29 16,1-28-16,27 28 0,-27-28 0,-1 0 15,0 28-15,0 0 16,-28 28 0,-28 28-1,28-27-15,0-1 0,0 0 16,-28 0-16,28 1 0,0-1 0</inkml:trace>
  <inkml:trace contextRef="#ctx0" brushRef="#br0" timeOffset="169990.37">26149 14951 0,'0'-28'31,"28"28"-15,1 0-1,27 0-15,-28 0 0,1 28 16,-1-28-16,0 0 0,1 29 16,-1-1-16,0-28 15,-28 28-15,0 1 16</inkml:trace>
  <inkml:trace contextRef="#ctx0" brushRef="#br0" timeOffset="170157.09">26206 15234 0,'-29'0'0,"29"28"16,0 1 0,29-29-1,27 0-15,-56 28 16,28-28-16,1 0 0,-1 28 0,0-28 15,1 28-15,-1-28 0,-28 29 0,28-29 16,0 28-16</inkml:trace>
  <inkml:trace contextRef="#ctx0" brushRef="#br0" timeOffset="170973.44">28580 14838 0,'-56'0'15,"56"-28"-15,-29 0 16,1 28-1,28-28-15,-28 28 0,28-29 16,-28 29-16,28-28 16,-29 28-16,1 0 0,0 0 15,0 0-15,-1-28 0,-27 28 0,28 0 16,-1 0-16,-27 0 0,27 56 0,1-56 16,-28 29-16,27-1 0,1 0 0,0 0 15,0 1-15,-1-1 0,1 0 0,28 0 16,-28 29-16,-1-29 0,29 1 15,0-1-15,0 0 0,0 29 0,-28-57 16,28 28-16,0 0 0,0 0 0,57 1 16,-29-1-16,29-28 15,-29 0-15,0 0 0,0 0 16,1 0-16,-1-28 0,0 28 0,29-57 16,-29 57-16,0-28 0,-28 0 0,29-1 15,-1 1-15,0 0 0,-28 0 0,28 28 16,-28-29-16,29 29 15,-29 29 1,0-1 0,0 0-16,-29 0 0,29 1 15,0-1-15,-28 0 0,28 0 0,-28 29 16,28-29-16,0 0 0,0 1 0,-28-1 16,28 0-16,0 0 0</inkml:trace>
  <inkml:trace contextRef="#ctx0" brushRef="#br0" timeOffset="171623.91">29117 14019 0,'0'-28'0,"0"-1"16,29 1-16,-29 0 0,28 28 15,-28-29-15,0 1 0,0 0 16,0 56 15,0 29-31,0-29 16,0 29-16,0-29 0,0 57 0,-28-29 15,28 1-15,-29 27 0,29 1 0,-28 0 16,0 0-16,0 0 0,-1 28 0,1-29 16,-28 1-16,27 28 0,1 0 0,0-28 15,-1 0-15,1 28 0,0-28 0,28-29 16,-28 29-16,28-57 0,-29 29 16,29-29-16,0 0 0,0-56 15,0-28 1,29 27-16,-29 1 0,0-28 15</inkml:trace>
  <inkml:trace contextRef="#ctx0" brushRef="#br0" timeOffset="172356.52">29966 13708 0,'0'-28'15,"0"56"1,0 0 0,0 0-16,-29 1 0,29 27 15,0-28-15,-28 29 0,28-29 0,-28 29 16,28-1-16,-29 1 0,29-1 0,-28 1 15,0 28-15,0-29 0,-1 29 0,1 0 16,0 0-16,0-1 0,-1 1 0,1-28 16,0 27-16,-1-27 0,1 28 0,0-29 15,0 1-15,28-29 0,-29 29 0,29-29 16,0 0-16,0 0 0,0 1 16,0-86-1,29 29-15,-29 0 16,28-29-16,0 1 0,0-1 0,1 1 15,-1-1-15,-28 0 0,28 1 0,1-1 16,-1 1-16,0 28 0,0-1 0,-28 1 16,29 0-16,-29 0 0,28 28 15,-28 28 1,28 28 0,-28-27-16,28-1 0,-28 0 15,0 0-15,29 29 0,-29-29 0,0 0 16,28 1-16,-28-1 0,0 0 15,0 29-15,0-29 0,0 0 0,0 1 16,0-1-16,0 28 0,0-27 0,-28-1 16,28 0-16,0 0 0,-57 1 0,57-1 15,-28 0-15,28 0 0,-28 1 0,-1-29 16,1 28-16,0-28 0,28 28 0,-28-28 16,-1 0-16,1 0 0,0 0 0,-1 0 15,1-28-15</inkml:trace>
  <inkml:trace contextRef="#ctx0" brushRef="#br0" timeOffset="175273.39">23577 16139 0,'0'-29'0,"0"1"16,28 28-16,-28-28 0,28 28 15,0 0-15,29-28 0,-29 28 0,29-29 16,-29 29-16,29 0 0,-1 0 0,1 0 16,-1 0-16,1 0 0,-1 0 0,-27 29 15,27-29-15,-28 0 0,29 28 0,-29-28 16,0 28-16,1 0 15</inkml:trace>
  <inkml:trace contextRef="#ctx0" brushRef="#br0" timeOffset="175506.67">23972 15771 0,'0'28'47,"0"1"-47,0-1 16,0 0-16,0 0 0,0 1 0,0 27 16,0-27-16,0-1 0,-28 28 0,28-27 15,0-1-15,0 0 0,0 0 0,0 1 16,0-1-16,0 0 0,0 0 15,28-28-15</inkml:trace>
  <inkml:trace contextRef="#ctx0" brushRef="#br0" timeOffset="175657.11">24283 15969 0,'0'-28'0,"0"84"31,0-27-31,-28-1 0,28 0 16,0 0-16,0 1 0,0-1 0,0 0 15,0 29-15,0-29 0,0 0 0,-28 0 16,28 1-16</inkml:trace>
  <inkml:trace contextRef="#ctx0" brushRef="#br0" timeOffset="175873.53">23294 16676 0,'-28'0'0,"28"-29"0,0 1 16,56 28-1,1 0-15,-29 0 0,29-28 16,-1 28-16,1 0 0,-1 0 0,29 0 16,-28 0-16,-1 0 0,1 0 0,-1 28 15,1-28-15,-1 28 0,1-28 0,-1 29 16,-27-29-16,-1 0 0,0 0 0</inkml:trace>
  <inkml:trace contextRef="#ctx0" brushRef="#br0" timeOffset="176123.31">24199 16393 0,'-29'0'16,"29"-28"-16,-28 28 15,28 28 17,-28-28-32,28 28 0,-29 0 0,1 1 15,0 27-15,0-27 0,-29-1 0,29 28 16,-29-27-16,29 27 0,-28 1 0,27-1 16,1 1-16,-29-29 0,29 28 15,0-27-15,0 27 0,-1-27 0,29-1 16</inkml:trace>
  <inkml:trace contextRef="#ctx0" brushRef="#br0" timeOffset="176290.33">23888 16902 0,'0'-29'0,"-29"29"16,-27 57-16,28-29 15,28 0-15,0 1 16,0-1-16,0 0 0,-29 1 0,29-1 15,0 0-15,0 29 0,0-29 16,0 0-16,0 0 0,-28 29 0,28-29 16,0 0-16</inkml:trace>
  <inkml:trace contextRef="#ctx0" brushRef="#br0" timeOffset="176606.98">24057 16873 0,'-28'0'32,"28"29"-32,0-1 15,28-28-15,-28 28 0,57 0 16,-29-28-16,0 29 0,1-1 0,27 0 16,-28 1-16,1-1 0,-1 0 0,0-28 15,-28 28-15,28 1 0,-28-1 0,0 0 16,0 0-16,0 1 0,-56-1 15,-1 0-15,29-28 0,0 0 16,0 28-16,-29-28 0,29 0 0,-1 0 16,-27 0-16,28 0 0,-1 0 0,1 0 15,28-28-15,57 28 32,-1 0-32,-28 0 0,29 0 15,-29 0-15,1 28 0,27-28 0,-28 0 16</inkml:trace>
  <inkml:trace contextRef="#ctx0" brushRef="#br0" timeOffset="177157.05">25640 17100 0,'29'0'0,"-29"-29"16,0 1-1,0 0-15,0-1 16,0 1-16,28 0 0,-28 0 15,0-1-15,0-27 0,0 28 0,0-1 16,-57 1-16,57 0 0,-56-29 0,27 29 16,1 0-16,0 0 0,0 28 15,-1-29-15,-27 29 0,28 0 0,-1 0 16,1 0-16,-28 0 0,27 29 0,1-1 16,0 28-16,-1-27 0,1 27 0,0 1 15,0-1-15,28 29 0,-29-29 0,29-27 16,0 27-16,0 1 0,57-29 0,-57 0 15,56 1-15,-27-1 0,-1-28 0,0 0 16,1 0-16,27 0 0,-28 0 0,1-28 16,27 28-16,-28-29 0,1 29 0,-1-28 15,-28 0-15,28 28 0,0-28 0,1-1 16,-29 58 15,-29-29-31,29 28 16,-28 28-16,28-27 0,-28-1 15,28 0-15,0 0 0,-28 1 0,28-1 16,0 28-16</inkml:trace>
  <inkml:trace contextRef="#ctx0" brushRef="#br0" timeOffset="177389.42">26064 16845 0,'0'-28'0,"-28"28"15,85 28 1,-29 0 0,0-28-16,0 57 0,1-57 15,-1 28-15,0 0 0,0 1 16,-28-1-16</inkml:trace>
  <inkml:trace contextRef="#ctx0" brushRef="#br0" timeOffset="177540.3">26036 17184 0,'-28'0'15,"84"0"1,-27 0-1,27 29-15,-28-29 16,1 28-16,-1-28 0,0 56 0</inkml:trace>
  <inkml:trace contextRef="#ctx0" brushRef="#br0" timeOffset="177873.39">26799 16930 0,'0'-28'16,"29"-1"-16,-29 1 0,0 0 15,28 28-15,-28-28 16,-28 28 0,28 28-16,-29 0 0,29 29 15,-56-29-15,28 28 0,-1-27 0,1 56 16,0-29-16,-1 1 0,29-1 0,-28 1 15,28-1-15,0 1 0,0-29 16,0 29-16,57-29 0,-29 0 0,29-28 16,-29 0-16,28 0 0,1 0 0,-1-28 15,1-29-15,-1 1 0,-27-1 0,27 1 16,-27-1-16,-1-28 0,-28 29 0,0-29 16,0 28-16,0 1 0,0-1 0,-28 29 15,-1-28-15,1 27 0,-29 1 0,29 28 16,0-28-16,-29 28 0,29 0 0</inkml:trace>
  <inkml:trace contextRef="#ctx0" brushRef="#br0" timeOffset="178090.97">27563 17552 0,'28'0'16,"0"-28"-16,-56 28 31,-29 0-15,57 28-16,-28-28 16,0 56-16,0-27 0,-29-1 0,29 0 15</inkml:trace>
  <inkml:trace contextRef="#ctx0" brushRef="#br0" timeOffset="179189.97">28241 16365 0,'0'-29'16,"57"1"0,-57 0-16,0 0 15,0-1 1,28 29-16,-28 29 31,0 27-31,0-28 16,0 1-16,0 27 0,0 1 0,-28-1 15,28 1-15,-29-1 0,29 1 0,-28 28 16,28-29-16,-28 29 0,0-29 0,28 1 16,-29 0-16,1 27 0,28-55 15,-28 27-15,28-28 0,0 29 0,0-29 16,-29 0-16,29-56 31,57 0-31,-57-29 0,28 29 0,-28 0 16,57-29-16,-57 1 0,28 28 0,0-29 15,1 29-15,-1-1 0,-28 1 0,28 28 16,-28-28-16,28 28 16,-28 56-16,29-56 0,-29 29 15,28-1-15,0 0 0,-28 1 0,28-1 16,1 0-16,-29 0 0,28 1 0,-28-1 16,28 0-16,-28 0 0,29 1 15,-29-1-15,0 0 0,0 0 0,0 1 16,0-1-16,-29 0 0,29 1 0,-56-1 15,27 0-15,1-28 0,0 0 0,0 28 16,-1-28-16,1 0 0,0 0 0,0 0 16,-1-56-16,1 56 0,0-28 0,0 28 15,-1-29-15,1 29 0,28-28 0</inkml:trace>
  <inkml:trace contextRef="#ctx0" brushRef="#br0" timeOffset="179472.51">29089 16930 0,'0'-28'0,"57"28"46,-29 0-46,-28 28 0,28-28 16,0 0-16,1 0 0,-29 28 0,28-28 16,-28 28-16,28-28 0,-28 29 0,29-29 15,-1 28-15,0-28 16,-28 28 0</inkml:trace>
  <inkml:trace contextRef="#ctx0" brushRef="#br0" timeOffset="179623.31">29033 17184 0,'-29'29'0,"29"-1"15,0 0-15,29-28 16,-29 28-16,56-28 0,1 0 16,-29 0-16,0 0 0,0 29 0,1-29 15,-1 0-15,0 0 0,1 28 16,-1 0-16,0-28 0</inkml:trace>
  <inkml:trace contextRef="#ctx0" brushRef="#br0" timeOffset="179890.07">30163 16619 0,'29'0'16,"-29"-28"-16,0 56 16,0 29-1,0-1-15,0-28 0,0 29 16,0-1-16,-29 29 0,29-28 0,-28-1 16,0 29-16,0-28 0,-1 27 0,1-27 15,-28-1-15,27 29 0,1-28 0,0-1 16,-1 1-16,1-29 0,28 29 0,-28-29 15</inkml:trace>
  <inkml:trace contextRef="#ctx0" brushRef="#br0" timeOffset="181656.41">25414 17693 0,'0'-28'0,"28"28"15,-84 0 32,28 28-47,-1-28 0,1 28 16,-28 1-16,27-1 0,-27 0 0,-1 0 16,1 29-16,-1-1 0,1 1 0,-29-29 15,28 29-15,1-1 0,-1 1 16,1-1-16,27 1 0,-27-29 0,28 0 15,-1 1-15,29-1 0,-28-28 0,85 0 16,-1-57-16</inkml:trace>
  <inkml:trace contextRef="#ctx0" brushRef="#br0" timeOffset="181839.87">25471 17863 0,'28'-29'0,"0"29"15,0 0-15,-28 29 31,0-1-15,0 0-16,57 0 0,-57 1 16,28-1-16,-28 0 0,57 29 0,-57-29 15,28 0-15,0 1 0,1-1 0,-1 0 16,0 0-16,0-28 0,-28 29 0,29-29 16,-29 28-16</inkml:trace>
  <inkml:trace contextRef="#ctx0" brushRef="#br0" timeOffset="182056.18">25414 18117 0,'0'-28'0,"-28"28"15,0 0 1,28 28-1,0 0-15,28-28 16,-28 29-16,0-1 0,0 0 0,28 0 16,-28 1-16,0-1 0,0 0 15,0 0-15</inkml:trace>
  <inkml:trace contextRef="#ctx0" brushRef="#br0" timeOffset="182373.01">25018 18400 0,'0'-29'16,"29"29"-16,-1 0 16,-28-28-16,28 28 0,0 0 15,1 0-15,-1 0 0,0 0 0,29 0 16,-29 0-16,0 0 0,29 0 15,-29 0-15,0 28 0,1-28 0,27 0 16,-28 29-16,1-29 0,-1 0 16,0 28-16,-28 0 15,0 0 1,-28-28-16,-29 29 0,57-1 16,-28 0-16,0-28 0,0 29 0,-1-1 15,1-28-15,0 28 0,0-28 0,-1 28 16,1-28-16,0 0 0</inkml:trace>
  <inkml:trace contextRef="#ctx0" brushRef="#br0" timeOffset="182573.17">25131 18682 0,'0'-28'31,"0"85"-15,57-57 0,-29 28-16,1-28 0,-1 0 0,0 56 15,0-27-15,29-29 0,-29 28 0,0-28 16,-28 28-16</inkml:trace>
  <inkml:trace contextRef="#ctx0" brushRef="#br0" timeOffset="183189.76">26771 18513 0,'28'0'0,"-28"-29"31,0 1-15,29 0-16,-29 0 0,0-1 0,28 1 15,-28 0-15,0 0 0,0-1 0,0 1 16,0 0-16,0 0 0,-57-1 0,57 1 16,-28 0-16,0 0 0,0-1 15,-1 29-15,-27-28 0,27 28 0,1 0 16,0 0-16,0 0 0,-1 0 0,1 28 16,0-28-16,0 57 0,-1-29 0,1 0 15,0 29-15,-1-1 0,29-27 0,-28 27 16,28 1-16,-28-29 0,28 28 0,0-27 15,0 27-15,0-27 0,28-29 0,-28 28 16,57 0-16,-29-28 0,0 0 0,1 0 16,27 0-16,-28 0 0,1 0 0,27 0 15,-28-28-15,29 28 0,-29-28 0,29 28 16,-29-29-16,0 1 0,1 0 16,-1-1-16,0 29 15,-28 29 16,-56-1-31,56 0 16,0 1-16,0-1 0,-29 0 0,29 0 16,0 1-16,-28-1 0,28 0 0,0 0 15,0 1-15</inkml:trace>
  <inkml:trace contextRef="#ctx0" brushRef="#br0" timeOffset="183423.31">27506 18371 0,'28'0'31,"1"29"-15,-1-29-16,-28 28 15,28-28-15,0 0 0,1 0 16,-29 28-16,28 0 0,-28 1 16</inkml:trace>
  <inkml:trace contextRef="#ctx0" brushRef="#br0" timeOffset="183572.41">27421 18654 0,'-28'0'16,"0"0"-16,-1 0 15,29 28-15,29-28 16,27 0 0,-27 0-16,-1 29 0,0-29 15,0 28-15,1-28 0,-1 28 0,0 0 16,0 1-16</inkml:trace>
  <inkml:trace contextRef="#ctx0" brushRef="#br0" timeOffset="184156.13">28778 18004 0,'-28'28'16,"-29"29"0,57-1-16,-28-27 0,28-1 0,-28 28 15,28 1-15,-28-1 0,28 1 16,-29-1-16,1 1 0,0 28 0,28-29 15,-29 29-15,1 0 0,-28 0 0,27 0 16,1-1-16,0-27 0,-29 28 0,29-29 16</inkml:trace>
  <inkml:trace contextRef="#ctx0" brushRef="#br0" timeOffset="80972.82">905 3024 0,'0'-28'0,"0"56"63,0 0-48,0 1-15,0 27 0,0 1 0,0-1 16,0 29-16,0 0 0,-29-29 0,29 57 16,-56-28-16,56-28 0,-28 27 0,-1 1 15,1-28-15,28-1 0,-28-27 16,28-1-16,0 0 0,0 0 0,-29-28 16</inkml:trace>
  <inkml:trace contextRef="#ctx0" brushRef="#br0" timeOffset="81189.06">1103 2911 0,'28'28'47,"28"-28"-32,-27 29-15,-1-29 0,28 0 16,-27 0-16,27 28 0,-28-28 0,29 0 16,-29 0-16,1 28 0,27-28 0,-28 0 15,1 0-15,-29 28 0</inkml:trace>
  <inkml:trace contextRef="#ctx0" brushRef="#br0" timeOffset="81372.75">1187 3307 0,'0'28'16,"-28"0"-16,28 0 0,28-28 31,29 0-15,-29 0-16,0 0 0,29 0 0,-29 0 15,0 29-15,1-1 0,-1 0 0</inkml:trace>
  <inkml:trace contextRef="#ctx0" brushRef="#br0" timeOffset="81789.45">1272 4013 0,'0'-28'15,"0"0"17,28 28-17,1 0 1,-1 0-16,0 0 15,0 0-15,1 0 0,-1 0 0,0 0 16,1 0-16,-1 28 0,0-28 0,0 0 16,1 0-16,-1 28 0,0-28 15,-28 29 1,0-1-16,0 0 0,-56 0 16,56 1-16,-57 27 0,29-28 0,0 29 15,-1-1-15,1 1 0,28 0 0,-28-29 16,28 28-16,0-27 0,0 27 0,0-28 15,56 1-15,-27-29 16,-1 28-16,0-28 0,29 0 0,-29-57 16,28 29-16</inkml:trace>
  <inkml:trace contextRef="#ctx0" brushRef="#br0" timeOffset="81938.77">2035 3618 0,'-28'0'0,"28"-29"0,-56 29 15,27 0-15,29-28 0,29 28 47,-1 0-47,0 28 0,0-28 16</inkml:trace>
  <inkml:trace contextRef="#ctx0" brushRef="#br0" timeOffset="82205.23">2488 4352 0,'0'-28'16,"-29"28"15,58-28-15</inkml:trace>
  <inkml:trace contextRef="#ctx0" brushRef="#br0" timeOffset="83839.34">876 6246 0,'29'0'78,"-1"0"-63,-28 57 1,0-29-16,0 0 0,0 0 16,0 29-16,0-29 0,0 29 0,-28-1 15,28-27-15,0 27 0,0-28 0,-29 1 16,29 27-16,0-28 0,0 1 0,-28-1 16,28 0-16</inkml:trace>
  <inkml:trace contextRef="#ctx0" brushRef="#br0" timeOffset="84622.63">961 6783 0,'-28'0'16,"84"0"15,-27 0-15,-1 0-16,29 0 0,27 0 0,1 0 15,0 0-15,28 0 0,0 0 0,0 0 16,29 0-16,-1-28 0,0 28 0,1 0 16,27 0-16,-27 0 0,-1-28 15,0 28-15,29 0 0,-29 0 0,1 0 16,-1 0-16,0 0 0,-28 0 0,0 0 15,0 28-15,1-28 0,-30 28 0,29-28 16,-28 28-16,0-28 0,28 29 0,-28-29 16,28 28-16,-28-28 0,0 28 0,-1-28 15,29 28-15,-28-28 0,0 29 0,0-29 16,-29 0-16,29 28 0,0-28 0,-28 0 16,27 28-16,-27-28 0,-1 29 0,1-29 15,28 28-15,-29-28 0,1 0 0,-1 28 16,1-28-16,-29 28 0,29-28 15,-1 0-15,-27 0 0,27 0 0,-28 0 16,1 0-16,-1 0 0,28 0 0,-27 0 16,-1 0-16,0 29 0,1-29 0,-1 0 15,0 0-15,0 0 0,1 0 16,-1 28-16,0-28 0,0 28 16,1-28-16,-1 28 0,29-28 0,-29 0 15,0 29-15,0-29 0,1 28 0,-1-28 16,0 0-16,0 0 0,1 28 0,-1-28 15,0 0-15,0 28 0,1-28 16,-1 0-16,0 0 0,-28 29 16,29-29-16,-1 0 0,0 0 15,0 0 1,1 0-16,-1 28 16,0-28-16,0 0 0,1 28 15,-1-28-15,0 0 16,1 28-16,-1-28 0,0 0 15,0 0 1,1 0-16,-29-28 31,28 28-31,-28-28 16,0 0-16,0-29 0,28 29 0,-28-29 16,0 1-16,0-29 0,0 0 15,0 0-15,0 1 0,0-29 0,-28 28 16,28-28-16</inkml:trace>
  <inkml:trace contextRef="#ctx0" brushRef="#br0" timeOffset="85872.93">1583 5709 0,'28'-28'0,"-28"0"16,29 28-1,-29-29 1,-29 29 0,1 0-1,28 29-15,-56-29 16,56 28-16,-29 0 0,1 0 0,0 1 16,-1-1-16,29 0 0,-28 0 0,28 29 15,-28-29-15,28 1 0,0 27 0,0-28 16,0 1-16,0-1 0,28 0 15,-28 0-15,57 1 0,-29-29 0,0 0 16,1 28-16,-1-28 0,0 0 0,0 0 16,1-28-16,27 28 0,-28-57 0,1 29 15,-1 0-15,-28-1 0,28 1 0,1 0 16,-29 0-16,28-1 0,-28-27 0,0 27 16,0 1-16,-57 0 0,1 0 15,27-1-15,1 1 0,0 28 0,-29-28 16,29 28-16</inkml:trace>
  <inkml:trace contextRef="#ctx0" brushRef="#br0" timeOffset="86356">2601 5681 0,'0'28'63,"0"0"-48,0 29-15,0-29 0,0 29 16,0-29-16,0 29 0,0-1 0,0 1 16,0-1-16,0 1 0,0-1 0,0 1 15,0-1-15</inkml:trace>
  <inkml:trace contextRef="#ctx0" brushRef="#br0" timeOffset="86772.38">3732 5709 0,'-57'0'16,"29"0"-1,28-28-15,-29 28 16,1 0 15,0 56-31,0-27 16,-1-1-16,1 0 0,28 29 0,-28-29 15,0 29-15,-1-29 0,29 28 0,0 1 16,0-29-16,-28 29 0,28-29 0,0 0 16,57 0-16,-29-28 0,28 29 15,-27-29-15,27 0 0,-28-29 0,29 29 16,0-56-16,-1-1 0,-28 29 0,29-28 16,-29-1-16,0 1 0,1-1 0,-1-28 15,-28 29-15,0 27 0,28-27 0,-28 28 16,0-29-16,0 29 0,-56 28 15,56-28-15,-29 28 0,1 0 0,-28 0 16,27 0-16</inkml:trace>
  <inkml:trace contextRef="#ctx0" brushRef="#br0" timeOffset="87423">4608 5624 0,'0'29'94,"0"-1"-63,0 0-16,-28-28-15,28 28 16,0 1 0,-29-29-16,29 28 15,0 0 1,-28 0-16,28 1 16,0-1-16,0 0 0,0 1 15,0-1-15,0 0 0,0 29 0,0-29 16,-28 28-16,28-27 0,0 27 0,0-28 15,0 29-15,0-29 0,0 0 0,0 1 16,0-1-16,0 0 0,0 1 16</inkml:trace>
  <inkml:trace contextRef="#ctx0" brushRef="#br0" timeOffset="87806.15">5739 5653 0,'0'28'47,"0"0"-47,0 0 16,0 1-16,0-1 15,0 0-15,0 29 0,0-29 0,0 29 16,0-1-16,0 1 0,0-29 0,0 28 16,0 1-16,0-1 0,0-27 0,0 27 15</inkml:trace>
  <inkml:trace contextRef="#ctx0" brushRef="#br0" timeOffset="88239.1">6841 6077 0,'0'-29'15,"28"29"-15,-28-28 0,0 0 16,0 0 0,0 84 15,0-28-15,-28 1-16,28-1 15,-28 28-15,28 1 0,-28-29 0,28 29 16,0-1-16,0 1 0,0-1 0,0 1 15,56-1-15,-56 1 0,28-29 0,29 29 16,-29-29-16,1 0 0,27-28 0,-28 0 16,1 0-16,27 0 0,-28-28 0,1 0 15,-1-29-15,0 29 0,0-29 0,-28 1 16,29-29-16,-29 28 0,0 1 0,0-1 16,-57 1-16,29-1 0,-29 1 0,29 28 15,-28-1-15,-1 1 0,-28 0 0</inkml:trace>
  <inkml:trace contextRef="#ctx0" brushRef="#br0" timeOffset="89739.23">2657 7094 0,'0'-28'0,"0"0"31,0-1 1,29 29-17,-29 29 17,0-1-17,-29-28 1,29 28-16,-28-28 0,28 28 15,-28 1-15,0-1 0,-1 0 16,1 0-16,28 1 0,-28-29 0,28 28 16,-29 0-16,1-28 0,28 28 15,28-28 17,29-28-17,-29 28-15,1 0 0,-1-28 0,28 28 16,-27 0-16,-1 0 0,0 0 0,0 0 15,1 0-15,-1 0 0,0 0 0,0 0 16,1 0-16,-1 0 0,0 0 0,1 0 16,-1 0-16,0-28 0,0 28 15,-28-29-15,29 29 16,-29-28-16,0 0 0,0 0 0,0-1 16,0 1-16,-29-28 0,29 27 0,-84 1 15,55-29-15</inkml:trace>
  <inkml:trace contextRef="#ctx0" brushRef="#br0" timeOffset="90356.24">2318 8055 0,'-28'0'15,"0"0"-15,28 28 16,-29-28-16,29 29 31,29-29 16,-1 0-47,-28 28 0,28-28 16,0 0-16,1 0 0,-1 0 15,0 0-15,0 0 0,1 0 0,-1 0 16,0 0-16,1 0 16,-1 0-16,-28 56 15,0-27 1,0-1-1,-28 0-15,28 0 0,0 1 0,-29-1 16,29 0-16,0 29 0,0-29 0,-28 0 16,28 1-16,0 27 0,0-28 0,0 1 15,28-1-15,-28 0 0,57 0 16,-29 1-16,0-29 16,1 0-16,-1 0 0,0-57 15,0 57-15,-28-28 0</inkml:trace>
  <inkml:trace contextRef="#ctx0" brushRef="#br0" timeOffset="90555.47">2855 7631 0,'0'-28'0,"-28"28"31,56 0 1,0 0-32,1 0 15</inkml:trace>
  <inkml:trace contextRef="#ctx0" brushRef="#br0" timeOffset="121187.9">1131 11786 0,'0'-28'15,"0"-1"1,0 1 0,0 0-1,0 0-15,0-1 16,-28 1-16,28 0 16,-29 28-1,1 0 16,28 28-31,-28 0 16,28 1-16,0-1 0,0 0 16,0 0-16,-29 29 0,29-29 0,0 0 15,0 1-15,0-1 0,0 0 0,57 0 16,-57 1-16,28-29 0,-28 28 16,29-28-16,-1 0 0,0 0 0,0 0 15,1 0-15,-1 0 0,0-28 16,0 28-16,1-57 0,-29 29 0,28 0 15,0-1-15,-28-27 0,0 28 0,0-29 16,0 29-16,0-29 0,-28 29 0,28 0 16,-57 0-16,29-1 0,0 1 0,-29 28 15,29-28-15</inkml:trace>
  <inkml:trace contextRef="#ctx0" brushRef="#br0" timeOffset="121837.83">1640 11729 0,'0'-28'0,"-29"28"0,29-28 15,-28 28-15,28-28 0,-28 28 16,28-29-16,-28 29 0,28-28 16,-29 0-16,29 0 15,0-1-15,57 29 0,-57-28 16,56-29-16,1 29 0,-1 0 16,1-29-16,0 29 0,27-28 0,1-1 15,0 29-15,0 0 0,28-29 0,-28 29 16,-1 0-16,30 28 0,-30-29 0,1 29 15,28 0-15,-28 29 0,0-1 0,0 28 16,-1-27-16,-27 27 0,28 1 0,-57-1 16,29 1-16,-29-1 0,0 1 0,0-1 15,1-27-15,-1 27 0,-28-28 0,28 1 16,0-1-16,1-28 0,-29 28 0,28-28 16,0 28-16,1-28 0,-1 29 15,0-29-15,0 0 0,1 0 16,-1 28-16,0-28 15,0 0 1</inkml:trace>
  <inkml:trace contextRef="#ctx0" brushRef="#br0" timeOffset="122238.43">3449 11758 0,'-28'0'0,"28"-29"0,-29 29 0,29-28 16,0 0-16,-28 28 0,0 0 15,28-28-15,0 84 47,28-56-47,29 0 16,-29 57-16,0-29 0,29-28 0,-29 28 15,28 0-15,1 1 0,0-1 0,-1-28 16,-28 28-16,29-28 0,-1 0 0,-27 0 16,27 0-16,1-28 0,-29 28 0,0-57 15,29 29-15,-29 0 0,0 0 0,1-1 16,-29-27-16,28 28 0,0-29 0,-28 29 16,0-29-16,0 29 0,0-29 0,0 29 15,0 0-15,0 0 0,-28-1 0,28 1 16</inkml:trace>
  <inkml:trace contextRef="#ctx0" brushRef="#br0" timeOffset="122687.34">4156 11955 0,'0'-28'16,"-29"28"-16,29-28 15,-28 28-15,28-28 0,-28 28 0,28-29 16,0 1-16,-28 28 31,28 28-15,0 1-16,-29-1 15,29 0-15,-28 0 0,28 29 0,-28 0 16,28-1-16,-29 1 0,29-1 0,0 29 16,0-29-16,0 1 0,0-29 0,57 29 15,-57-29-15,57 0 0,-29 1 0,28-29 16,1 0-16,-1 0 0,1 0 0,-1-29 16,29-27-16,-28 28 0,28-29 15,-29 29-15,1-29 0,-1 1 0,-27-1 16,-1 1-16,0-1 0,0 1 0,-28 27 15,0-27-15,0 27 0,-56-27 0,28 28 16,-29-1-16,29 1 0,-29 0 0,1 28 16,-1-28-16,29-1 0,-29 29 0,1 0 15,27 0-15,1 0 0,-28 0 0</inkml:trace>
  <inkml:trace contextRef="#ctx0" brushRef="#br0" timeOffset="123087.03">4184 12069 0,'0'-29'0,"-28"1"16,84 28 15,1 0-31,-29 0 16,0 28-16,29-28 0,-29 29 15,0-29-15,1 28 0,-1 0 16,0 0-16,-28 1 16,0-1-16,-28-28 15,-29 28-15,29-28 16,0 0-16,-1 0 0,1 0 0,0 0 15,0 0-15,-1 0 16,29-28-16,57 28 31,-29 0-31,0 0 0,1 28 16,-1-28-16,0 57 0,1-57 0,-1 28 16</inkml:trace>
  <inkml:trace contextRef="#ctx0" brushRef="#br0" timeOffset="123970.9">2573 11814 0,'0'-28'0,"0"0"32,0-1-1,-29 29-15,1 0-1,0 0 1,-1 29-1,1-1-15,0 0 16,0-28-16,-1 28 0,1 29 0,0-29 16,0 0-16,-1 1 0,1 27 0,0 1 15,28-29-15,-29 29 0,29-1 0,0 1 16,0-1-16,0 1 0,0-1 0,29-27 16,-29 27-16,56-28 0,1 1 0,-29-29 15,29 28-15,-1-28 0,1 0 0,-1 0 16,1 0-16,28-28 0,-29 28 0,1-57 15,27 29-15,-27-29 0,0 29 0,-1-29 16,-28 1-16,29-1 0,-29 29 16,-28-28-16,28-1 0,-28 29 0,0-29 15,0 29-15,-56-29 0,-1 29 0,29 0 16,-28 0-16,27-1 0,-27 1 0,-1 0 16,-28 0-16,29-1 0,-1 1 0,-27 28 15</inkml:trace>
  <inkml:trace contextRef="#ctx0" brushRef="#br0" timeOffset="124986.93">2714 11955 0,'28'0'15,"-28"-28"1,0 0 31,28 28-47,-56 0 437,0 0-421,28 28 0,-28-28-16,-1 0 0,1 28 15,28 1-15,-28-1 0,0-28 0,-1 28 16,1 1-16,0-1 0,-1 0 0,1-28 16,0 28-16,28 1 0,-28-1 0,-1 0 15,1-28-15,28 28 0,0 1 16,28-29-1,29 0-15,-1 0 16,-27-29-16,27 29 0,1 0 0,-29-56 16,29 56-16,-1 0 0,1 0 15,-1-28-15,1 28 0,-1-29 0,-27 29 16,27 0-16,-28 0 0,1 0 0,-1 0 16,0 0-16</inkml:trace>
  <inkml:trace contextRef="#ctx0" brushRef="#br0" timeOffset="125220.19">3025 11927 0,'0'-28'0,"0"0"31,-28 28-31,-1 0 31,29 56-15,-28 1-16,0-29 0,28 0 15,-29 1-15,1 27 0,0-28 0,28 29 16,-28-29-16,28 29 0,-29-29 0,29 0 16</inkml:trace>
  <inkml:trace contextRef="#ctx0" brushRef="#br0" timeOffset="125670.2">1753 12040 0,'-29'0'15,"29"-28"-15,29 28 47,27 0-47,-27 0 0,-1 0 16,0 0-16,0 0 0,29 0 0,-29 0 15,29 0-15,-29 0 0,28 0 0,-27 0 16,27 28-16,-27-28 0,-1 29 0,0-29 16,0 28-16,1-28 0</inkml:trace>
  <inkml:trace contextRef="#ctx0" brushRef="#br0" timeOffset="126003.67">2262 11758 0,'-29'-29'0,"1"29"16,28-28 0,-28 28-16,56 0 31,-28 57-31,28-57 0,29 0 15,-29 28-15,0-28 0,1 28 16,-1-28-16,0 28 0,0-28 16,1 29-16,-1-29 0,0 0 0,-28 28 15,29-28-15,-29 28 16,0 0-16,-57 1 0,57-1 16,-57 0-16,29 1 0,-28-1 0,27 0 15,-27 0-15,-1 29 0,29-29 0,0 0 16,-1-28-16</inkml:trace>
  <inkml:trace contextRef="#ctx0" brushRef="#br0" timeOffset="126522.34">2742 12493 0,'28'0'0,"-28"-29"0,0 58 62,0-1-46,57 0-16,-57 0 0,28 1 16,0 27-16,29-28 0,-29 29 0,29-29 15,-1 29-15,29-1 0,0 1 0,0-29 16,0 29-16,-1-29 0,29 0 0,-28 0 16,28 1-16,0-1 0,1 0 0,-1-28 15,0 0-15,0 0 0,0 0 0,28 0 16,-28 0-16,29-28 0,-29 0 0,0-1 15,28-27-15,-28 28 0,-28-29 0,28 0 16,-28 1-16,-29-1 0,29-27 16,-28-1-16,-29 28 0,29-27 0,-29-1 15,0 28-15,-28-28 0,0 29 0,0-29 16,0 29-16,0-1 0,0 29 0,-28-29 16,28 29-16,-28 0 0,28-1 0,-29 29 15,29-28-15,-28 28 0,28 28 31,0 1-15</inkml:trace>
  <inkml:trace contextRef="#ctx0" brushRef="#br0" timeOffset="126953.78">5597 11786 0,'-28'-28'0,"0"-1"16,56 29 31,0 29-32,1-29-15,27 0 0,-28 0 0,29 0 16,-29 0-16,29 28 0,-1-28 0,-27 0 16,27 0-16,1 28 0,-29-28 0,28 28 15,-27-28-15,-1 29 0,0-29 0,1 28 16,-1-28-16,0 28 0,-28 0 15,0 1-15,0-1 0,-28 0 16,28 1-16,-57-1 0,29 0 0,0 0 16,-1 29-16,1-29 0,0 0 0,0 29 15,28-29-15,-29 0 0,29 29 16,-28-29-16,28 1 0</inkml:trace>
  <inkml:trace contextRef="#ctx0" brushRef="#br0" timeOffset="127403.63">4834 11871 0,'-28'0'0,"0"-29"0,-1 29 16,1 0-16,28-28 16,0 0-1,28 28-15,-28-28 0,57 28 16,-29-29-16,29 29 0,-29 0 0,28-28 16,1 28-16,-1 0 0,1 0 0,0 0 15,-1 0-15,1 0 0,-1 0 0,1 0 16,-29 28-16,0-28 0,29 0 0,-29 29 15,0-29-15,-28 28 0,29-28 0</inkml:trace>
  <inkml:trace contextRef="#ctx0" brushRef="#br0" timeOffset="127703.5">5286 11418 0,'-28'0'0,"0"0"16,0-28-16,-1 28 16,86 0 15,-29 0-31,0 28 0,1-28 16,-1 29-16,28-29 0,-27 28 15,27-28-15,-27 28 0,-1-28 0,0 29 16,29-1-16,-29-28 0,-28 28 0,28-28 15,0 28-15,-28 1 0,29-29 16,-29 28-16,0 0 0,0 0 16,-29-28-16,29 29 0,-56-1 0,56 0 15,-57 0-15,57 1 0,-28-1 0,0 0 16,0 0-16,28 1 0</inkml:trace>
  <inkml:trace contextRef="#ctx0" brushRef="#br0" timeOffset="128203.87">6474 11729 0,'0'-28'0,"-29"28"16,29-28-16,-28 28 16,0-28-16,28-1 15,-28 29-15,-1 0 16,1 29-1,0 27-15,28-28 0,-28 1 16,28 27-16,0 1 0,0-1 0,0 1 16,0-1-16,0 29 0,56-28 0,-28-1 15,1 29-15,-1-57 0,28 29 0,1-29 16,-1 0-16,1 1 0,0-29 16,-1 0-16,29 0 0,-29-57 0,-27 0 15,27 29-15,1-28 0,-29-1 0,0-28 16,1 29-16,-29-1 0,28 1 0,-28-1 15,0 1-15,0-1 0,-57 1 0,57 27 16,-28-27-16,0-1 0,-29 29 0,29 0 16,0-29-16,-1 29 0,-27 0 0,28 28 15,-1-29-15,1 29 0,0 0 0,0 0 16</inkml:trace>
  <inkml:trace contextRef="#ctx0" brushRef="#br0" timeOffset="128670.45">6672 11560 0,'-29'0'0,"1"0"0,0-28 15,-1 28-15,1 0 16,85 0-1,-57 28-15,56-28 0,-27 28 16,-1-28-16,0 28 0,0-28 16,-28 29-16,29-1 0,-1 0 0,-28 0 15,0 1-15,28-29 0,-28 28 16,0 0-16,0 0 16,-28-28-1,0 0-15,-1 0 0,1 0 16,0 0-16,0 0 0,-1 0 0,1 0 15,0 0-15,-1-28 0,1 28 0,0 0 16,56 0 0,-28 28-1,57-28-15,-1 29 0,-27-29 0,-1 28 16,0 0-16,0 0 0,1-28 0,-1 29 16,0-1-16,-28 0 0,0 1 15,0-1-15,0 0 0,0 0 16,-28 1-16,-29-1 15,29-28-15,0 0 0,0 28 0,-1-28 16,-27 0-16,-1 0 0,29 0 0,-29 0 16</inkml:trace>
  <inkml:trace contextRef="#ctx0" brushRef="#br0" timeOffset="136886.87">6050 13369 0,'0'-29'15,"0"1"1,0 0-1,-29 28 17,1 0-17,0 0 1,28 28 0,-28-28-16,28 28 0,-29-28 15,29 29-15,0-1 0,-28-28 0,28 28 16,0 0-16,0 1 0,-28-1 15,28 0-15,0 1 0,0 27 0,0-28 16,0 1-16,56-1 0,-56 0 0,29 0 16,-29 1-16,56-29 0,-28 28 0,1-28 15,27 0-15,-28-28 0,1-1 16,-1 1-16,0-28 0,1-1 0,-1 1 16,0-1-16,0 0 0,-28 1 0,0-1 15,0 1-15,0-1 0,-28 1 0,28 28 16,-56-1-16,-1 1 0,29 28 0,-29-28 15,1 28-15</inkml:trace>
  <inkml:trace contextRef="#ctx0" brushRef="#br0" timeOffset="137369.69">6898 13482 0,'0'-29'16,"-29"29"-1,1 0 17,28 29-1,-28-29-31,28 28 0,0 0 0,-28 1 16,28-1-16,0 0 0,-29 29 0,29-29 15,0 28-15,0-27 0,0 27 0,0-28 16,0 29-16,29-29 0,-29 1 15,56-29-15,-56 28 0,28-28 0,29 0 16,-29-28-16,1-1 16,-1 1-16,-28-29 0,28 29 0,-28-28 15,28 27-15,-28-27 0,0 28 0,0-29 16,0 29-16,0 0 0,0-1 0,0 1 16,0 0-16,-28-1 0,0 1 15,-29 28-15</inkml:trace>
  <inkml:trace contextRef="#ctx0" brushRef="#br0" timeOffset="137652.79">7407 13340 0,'0'-28'0,"28"28"16,0 0 0,-28-28-16,28 28 15,-28 56 1,29-27 0,-29-1-16,0 28 0,0-27 15,0 27-15,0 1 0,0-29 0,0 29 16,0 27-16,0-27 0,0-1 0,0 1 15,0-29-15,0 29 0,0-29 0</inkml:trace>
  <inkml:trace contextRef="#ctx0" brushRef="#br0" timeOffset="138036.31">7944 13482 0,'0'-29'16,"0"1"0,0 56 15,0 1-16,0-1-15,0 0 0,0 1 16,0 27-16,0-28 0,0 29 0,0-29 16,0 29-16,0-29 0,0 28 0,28-27 15,-28-1-15,28 0 0,-28 1 16,28-1-16,1 0 0,-1-28 0,0 0 16,1 0-16,-1-28 0,0 28 0,-28-85 15,28 57-15,1-29 0,-29 1 0,28 27 16,-28-27-16,0-1 0,0 1 0,0 28 15,0-1-15,-57 1 0,57 0 0,-56 28 16,-1 0-16,1 0 0</inkml:trace>
  <inkml:trace contextRef="#ctx0" brushRef="#br0" timeOffset="141152.67">4099 10231 0,'0'-28'0,"0"0"31,0 0 0,-28 28 32,0 28-48,-1 0-15,1-28 16,28 28-16,-28-28 0,28 29 16,-29-29-16,1 28 0,28 0 0,-28 0 15,0-28-15,28 29 0,-29-1 0,29 0 16,-28 29-16,28-29 0,-28 0 0,28 1 15,0-1-15,0 28 0,0-27 0,0-1 16,0 0-16,28 0 0,29 1 16,-1-1-16,-28-28 0,1 0 15,-1 0-15,0-28 0,1 28 0,-1-57 16,0 29-16,0 0 0,1-29 0,-1 29 16,0-29-16,-28 29 0,28 0 0,-28-29 15,0 29-15,0 0 0,0-1 16,-28 29-16,28-28 0,-56 28 0,27-28 15,1 28-15,0 0 0,0 0 0,-29 0 16</inkml:trace>
  <inkml:trace contextRef="#ctx0" brushRef="#br0" timeOffset="141452.69">4580 10288 0,'0'28'47,"0"0"-47,0 1 0,0-1 15,0 0-15,0 29 0,0-29 0,0 0 16,0 29-16,0-29 0,0 29 0,28-29 16,-28 0-16,0 29 0,0-29 0,0 0 15,0 29-15,0-29 0,0 0 16,0 1-16</inkml:trace>
  <inkml:trace contextRef="#ctx0" brushRef="#br0" timeOffset="141736.06">5315 10373 0,'0'28'47,"0"0"-32,0 0-15,0 1 0,0 27 0,-29-27 16,29 27-16,0 1 0,0-1 0,0-28 16,0 29-16,-28-1 0,28 1 0,-28 0 15,28-29-15,0 28 0,0-27 0</inkml:trace>
  <inkml:trace contextRef="#ctx0" brushRef="#br0" timeOffset="142203.06">6078 10457 0,'-28'0'31,"-29"0"-31,57 29 16,-28-29-1,28 28-15,-28-28 0,28 28 0,0 1 16,-29 27-16,29-28 0,0 29 16,0-1-16,-28 1 0,28-29 0,0 29 15,0-1-15,0-27 0,0-1 0,57 0 16,-57 0-16,28 1 0,0-29 0,0 0 15,29 0-15,-29 0 0,0-29 0,1 1 16,27 0-16,-27-29 0,-1 29 0,-28-29 16,28 1-16,-28 28 0,0-29 0,0 1 15,0-1-15,-28 29 0,28 0 0,-57-1 16,29 1-16,-29 0 0,29 28 0</inkml:trace>
  <inkml:trace contextRef="#ctx0" brushRef="#br0" timeOffset="144686.07">2346 13397 0,'29'0'0,"-29"-28"15,-29 28 32,29-29-47,-28 29 32,0 0-32,0 29 15,28-1 1,-29-28-16,29 28 0,-28 0 15,28 1-15,0-1 0,0 0 16,0 1-16,0-1 16,0 0-16,28 0 0,-28 1 0,29-29 15,-29 28-15,56 0 0,-56 0 0,28-28 16,1 29-16,-1-29 0,0 0 16,0 0-16,1 0 0,-1 0 15,-28-29-15,28 29 0,1-56 0,-29 28 16,28-1-16,-28 1 0,0 0 0,0 0 15,0-1-15,0 1 0,0 0 0,0-29 16,-28 29-16,28 0 0,-29 28 0,29-29 16,-28 1-16,28 0 0,-57 28 0,29-28 15,0 28-15,0-29 0</inkml:trace>
  <inkml:trace contextRef="#ctx0" brushRef="#br0" timeOffset="146219.14">3138 13453 0,'0'-28'16,"-28"28"-1,-1 0 1,29 28 15,0 1-31,-28-29 0,28 28 16,0 0-16,-28 1 0,28-1 15,0 0-15,0 0 0,0 1 16,0-1-16,0 0 16,0 0-16,28-28 0,-28 29 0,28-29 15,1 0-15,-1 28 0,0-28 16,0 0-16,1 0 0,-1 0 0,0 0 15,1 0-15,-1 0 0,0-57 0,0 29 16,1 0-16,-1-29 16,0 29-16,-28 0 0,28 0 0,-28-1 15,0 1-15,0 0 0,0-1 0,0 1 16,0 0-16,-28 28 0,28-28 0,-56 28 16,56-29-16,-29 29 0</inkml:trace>
  <inkml:trace contextRef="#ctx0" brushRef="#br0" timeOffset="146536.09">3958 13369 0,'28'0'15,"-28"-29"-15,0 58 47,0-1-47,0 0 0,0 0 16,0 1-16,0 27 0,0-27 0,0 27 15,0-28-15,28 29 0,-28-1 0,0-27 16,0 27-16,0-28 0,0 29 0</inkml:trace>
  <inkml:trace contextRef="#ctx0" brushRef="#br0" timeOffset="146802.32">4721 13453 0,'0'-28'0,"28"28"0,-28 28 31,0 1-15,29-29-16,-29 56 0,0-27 15,28 27-15,-28-28 0,0 1 0,0 27 16,0 1-16,0-1 0,0 1 0,0-1 16,0 1-16,0-1 0,0 1 0,0-29 15</inkml:trace>
  <inkml:trace contextRef="#ctx0" brushRef="#br0" timeOffset="148985.47">170 12266 0,'0'29'16,"0"-1"-1,-29 0-15,29 0 16,0 1-16,0-1 0,0 0 0,0 1 16,0 27-16,0 1 0,0-1 0,0 1 15,0-1-15,-28 1 0,28-1 0,0 1 16</inkml:trace>
  <inkml:trace contextRef="#ctx0" brushRef="#br0" timeOffset="149235.62">961 12549 0,'0'28'15,"0"1"1,0-1 0,0 0-16,0 0 0,0 1 15,0-1-15,0 0 0,28 29 0,-28-29 16,0 0-16,0 29 0,0-29 0,0 29 16,0-29-16,0 28 0,0-27 0,0-1 15,0 0-15</inkml:trace>
  <inkml:trace contextRef="#ctx0" brushRef="#br0" timeOffset="149435.19">1640 12662 0,'0'28'31,"0"1"-31,0-1 0,0 0 15,0 0-15,0 1 0,0 27 0,0-28 16,0 1-16,0 27 0,0-27 0,0 27 16,0-28-16,0 29 0,0-29 15</inkml:trace>
  <inkml:trace contextRef="#ctx0" brushRef="#br0" timeOffset="149619.19">2064 12916 0,'-29'29'16,"29"-1"-1,0 29-15,0-29 0,0 0 16,0 0-16,0 1 0,0-1 16,29 28-16,-29-27 0,28 27 0,-28-28 15,0 29-15,0-29 0,0 29 0,0-29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31:34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20269 12210 0,'-28'0'0,"28"-28"15,-28-1-15,-1 1 0,1 28 16,28-28-16,-28 0 0,0 28 0,28-29 16,-29 1-16,29 0 0,-28-1 0,0 1 15,28 0-15,-29 28 0,29-28 16,0-1-16,-28 29 0,28-28 16,57 0-16,-1 0 15,-27 28-15,27-29 16,1 1-16,-1 28 0,1-28 0,-1 28 15,29 0-15,-28 0 0,-29 0 0,28 0 16,1 0-16,-29 56 0,0-56 0,1 29 16,-29-1-16,28 28 0,-28-27 0,0-1 15,0 28-15,-28-27 0,28 27 0,-57-27 16,29 27-16,0-28 0,-1 29 0,1-29 16,-28 0-16,27 1 0,1-1 0,0 0 15,-1-28-15,1 0 0,0 28 0,0-28 16,-1 0-1,29-28-15,-28 28 0,28-56 16,0 27-16,0 1 0,0 0 16,28 28-16,1 0 15,-1 0-15,0 28 0,29-28 16,-29 57-16,29-1 0,-29-28 0,28 29 16,-27-29-16,-1 29 0,0-1 0,0 1 15,1-1-15,-29 1 0,0-1 16,0 1-16,0-1 0,-29 1 0,29 0 15,-56-1-15,28 1 0,-1-1 0,-27-28 0,28 29 16,-29-29-16,29 0 0,-29 1 0,29-1 16,0-28-16,-1 0 0,-27 0 0,28 0 15,-1-28-15,-27 28 0,28-57 0,-1 1 16</inkml:trace>
  <inkml:trace contextRef="#ctx0" brushRef="#br0" timeOffset="917.51">21230 10825 0,'0'-28'0,"0"-1"16,0 1-16,29 28 0,-29-28 15,0 0 1,0 56 31,0 28-47,0-27 15,0-1-15,0 0 0,0 29 0,0-29 16,0 0-16,0 29 0,0-29 0,-29 0 16,29 1-16,0-1 0,0 0 0,0 0 15,0 1-15,0-1 0,29-28 16,-1 0 0,0 0-16,0-28 0,1-1 15,-29 1-15,28 0 0,0-29 0,0 29 16,-28 0-16,29 0 0,-29-29 15,28 57-15,-28-28 0,28-1 0,-28 1 16,29 28-16,-1 28 31,-28 29-31,28-29 0,-28 1 16,28-1-16,-28 0 0,0 0 0,29 1 16,-29-1-16,28 0 0,-28 0 0,0 1 15,28-1-15,-28 0 0,0 0 0,0 1 16</inkml:trace>
  <inkml:trace contextRef="#ctx0" brushRef="#br0" timeOffset="1250.89">20778 11701 0,'-28'0'16,"-1"0"-16,-27-28 0,28 28 0,-1 0 16,1 0-16,0 0 0,28-28 15,56 28 1,-27-29-16,27 29 0,29-28 0,-28 28 15,27 0-15,29-28 0,-28 28 0,28 0 16,-28 0-16,28 0 0,-28 0 0,28 0 16,0 0-16,-28 28 0,28-28 0,-28 0 15,0 0-15,-1 28 0,1-28 16,-28 0-16,-1 0 0,1 0 0</inkml:trace>
  <inkml:trace contextRef="#ctx0" brushRef="#br0" timeOffset="1748.88">21683 11984 0,'-29'0'16,"1"-29"-16,0 1 15,28 0-15,-28 28 16,56 0 15,-28 28-15,56-28-16,-27 0 0,-1 28 0,28-28 15,-27 0-15,-1 29 0,0-29 0,0 0 16,1 28-16,-1-28 0,-28 28 16,0 1-16,-28-1 0,-29 0 15,29 0-15,-29 1 16,29-29-16,0 28 0,-29-28 0,29 28 15,0-28-15,28 28 0,-28-28 16,28 29-16,56-29 16,1 28-16,-29-28 15,0 0-15,29 0 0,-29 0 0,28 28 16,-27-28-16,27 0 0</inkml:trace>
  <inkml:trace contextRef="#ctx0" brushRef="#br0" timeOffset="4199.17">22757 12182 0,'-28'0'31,"56"0"32,0 0-63,0 0 16,1 0-16,-1 0 0,0 0 0,0 0 15,1 0-15,27-29 0,-27 29 0,-1 0 16,0 0-16,0 0 0,29 0 0,-29 0 15,0 0-15</inkml:trace>
  <inkml:trace contextRef="#ctx0" brushRef="#br0" timeOffset="4436.18">22870 12747 0,'28'-28'0,"-28"-1"16,28 29-1,1 0-15,-1 0 0,0 0 16,29 0-16,-29 0 0,29 0 0,27 0 15</inkml:trace>
  <inkml:trace contextRef="#ctx0" brushRef="#br0" timeOffset="5050.34">24764 11927 0,'0'-28'0,"0"0"15,0-1-15,0 1 0,0 0 0,0 0 16,-28 28-16,28-29 0,0 58 31,0 27-31,0 1 16,0-1-16,-29 29 0,29 0 15,0 28-15,-28 0 0,28 0 0,-28 28 16,28-28-16,-28 29 0,28-1 0,-29-28 16,29 28-16,0-28 0,-28-28 0,28 28 15,0-28-15,-28-28 0,28-1 0,0 1 16,0-29-16,0 0 0,-28-28 16,28-28-16,-29 0 0,29-29 15,-28 1-15,0-1 0,-1 1 0,1-29 16,-28 0-16,27 0 0</inkml:trace>
  <inkml:trace contextRef="#ctx0" brushRef="#br0" timeOffset="5250.72">24651 11503 0,'0'29'0,"28"-29"31,29 0-31,-29 0 0,0 0 16,29 0-16,-1 0 0,1 0 0,-1 0 15,1 0-15,-1 0 0,1 0 16,0 0-16,-1 0 0,-28 0 0</inkml:trace>
  <inkml:trace contextRef="#ctx0" brushRef="#br0" timeOffset="5767.98">25273 12153 0,'-28'-28'0,"-1"28"0,1-28 0,0 28 16,-1-28-16,29-1 0,-28 29 15,56 0 1,29 0-16,-29 0 0,1 57 16,-1-57-16,28 28 0,-27 0 0,-1 29 15,0-29-15,0 0 0,1 1 0,-1-1 16,-28 0-16,28 0 0,-28 29 0,0-29 16,0 1-16,0-1 0,0 0 0,0 0 15,-28 1-15,28-1 0,-28 0 16,-29 0-16,29-28 0,0 0 15,28 29-15,-29-29 0,-27 0 16,28 0-16,-1 0 0,1 0 16,0 0-16,28-29 15,28 29 1,29 0-16,-29 0 0,0 0 16,0 0-16,1 0 0,-1 0 0,0 29 0,0 27 15,1-28-15,-29 1 0,0-1 16,28 0-16,-28 0 0,0 29 0,0-29 15,0 29-15,0-1 0,-57 1 16,29-1-16,0 1 0,0-1 0,-29 1 16,29-1-16,-29 1 0,1 0 15,27-29-15,-27 28 0,28-27 0,-1-1 0,1-28 16,0 28-16,0-28 16</inkml:trace>
  <inkml:trace contextRef="#ctx0" brushRef="#br0" timeOffset="6401.93">25697 10853 0,'0'-28'0,"0"0"0,0-1 16,0 86 15,0-29-15,28 0-16,-28 1 0,0-1 15,0 29-15,0-29 0,0 28 0,0 1 16,0-29-16,0 29 0,0-1 0,0 1 16,-56-1-16,56 1 0,-29-29 0,29 29 15,0-29-15,0 0 0,0 0 0,0 1 16,29-29 0,-29-29-16,28 29 0,-28-56 15,56-1-15,-27 29 0,-29-29 16,28 29-16,0-28 0,0-1 0,-28 29 15,29 0-15,-29-29 0,28 57 0,0-28 16,-28 0-16,29 28 0,-1 0 16,-28 28-16,28 0 15,-28 0-15,0 1 0,28 27 0,-28-28 16,0 29-16,0-1 0,0-27 0,0 27 16,0 1-16,0-1 0,0-27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31:44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17640 10486 0,'0'28'16,"0"29"0,-28-29-16,28 0 0,0 29 0,0-1 15,-28 29-15,28-29 0,0 29 0,-29 0 16,29-28-16,0 27 0,0 1 0,0-28 0,0 27 15,0-27-15,0 0 0,0 27 16,0-27-16,29-29 0,-29 29 16</inkml:trace>
  <inkml:trace contextRef="#ctx0" brushRef="#br0" timeOffset="168.97">17838 11814 0,'28'0'0,"-56"0"16,-29 0 0,114 0 15,-29-28-31</inkml:trace>
  <inkml:trace contextRef="#ctx0" brushRef="#br0" timeOffset="518.47">18290 10853 0,'-56'0'0,"27"0"0,-27 0 0,28 0 0,-1 0 15,1 0-15,0 0 0,0 0 0,28-28 16,28 28 15,28 0-31,-27 0 16,27 0-16,1 0 0,-29 0 0,29-28 15,-1 28-15,-28 0 0,29 0 16,-29 0-16,0 0 0,1 0 0,-1 0 16,0 28-16,-28 0 0,0 0 15,0 29-15,0-29 0,-28 29 16,28-29-16,-28 29 0,28 27 0,-57-27 15,29-1-15,0 29 0,-1-28 0,29 28 16,0-29-16,0 1 0,0-29 0,0 28 16,29-27-16,-29-1 0,56 0 0</inkml:trace>
  <inkml:trace contextRef="#ctx0" brushRef="#br0" timeOffset="999.48">18997 10627 0,'-28'-28'16,"-1"28"0,1 0-16,56 0 31,29 0-31,0 0 15,-29 28-15,0-28 0,0 0 16,1 28-16,-1 1 0,0-29 16,0 28-16,1-28 0,-29 28 0,28-28 15,-28 28-15,0 1 0,28-29 16,-28 28-16,0 0 0,-56 0 16,56 1-16,-29-1 0,29 0 0,-56-28 15,28 29-15,-1-1 0,1-28 0,0 28 16,0 0-16,28 1 15,28-29 1,0 0 0,29 28-16,-29-28 15,0 28-15,0 0 0,1 1 16,-29-1-16,28 0 0,-28 29 0,0-29 16,0 0-16,0 0 0,0 1 0,0 27 15,0-27-15,-28-1 0,28 0 0,0 0 16,-57 1-16,57-1 0,-28-28 0,28 28 15,-28 0-15,-1-28 0,1 29 16,0-29-16,0 0 0,-1 0 0</inkml:trace>
  <inkml:trace contextRef="#ctx0" brushRef="#br0" timeOffset="1434.48">19732 9920 0,'0'-28'0,"0"0"16,0 56 30,28-28-46,-28 28 0,0 1 0,0 27 16,0-27-16,0-1 0,0 28 0,0-27 16,0 27-16,0 1 0,0-29 15,0 28-15,0-27 0,0 27 0,0-28 16,0 1-16,0-1 0,0 0 16,29-28-16,-1-56 15,0-1 1,0 29-16,1 0 0,-1-29 0,-28 29 15,28 0-15,0-1 0,1 1 16,-1 28-16,0 0 16,-28 28-1,29-28-15,-29 29 0,28-1 0,-28 0 16,28 0-16,0 1 0,1-1 0,-1 0 16,0 0-16,0 1 0,1-1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31:57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19562 3900 0,'0'-28'15,"0"0"1,0-1-1,0 1-15,0 0 0,0 0 16,0-1-16,0 1 0,-28 0 0,28 0 16,0-1-16,-28 29 0,28-28 0,-57 0 15,29 0-15,0-1 0,-1 29 0,1-28 16,-28 28-16,27-28 0,-27 28 16,-1 0-16,29 0 0,-28 0 0,-1 28 15,0-28-15,1 57 0,28-29 0,-29 28 16,29 1-16,-29-1 0,29 1 0,0 28 15,28-29-15,-29 1 0,29-1 0,0 1 16,0-1-16,0-27 0,0 27 0,57-28 16,-57 1-16,28-1 0,1 0 0,27-28 15,-28 28-15,1-28 0,27 29 0,-28-29 16,1 0-16,-1 28 0,0-28 0,1 28 16,-1-28-16,-28 29 0,28-1 0,0 0 15,-28 0 1,29 1-16,-29-1 0,28 0 15,-28 0-15,0 1 16,0-1-16,28-28 0,-28 28 0,0 0 16,0 1-16,0-1 0,0 0 0,0 0 15,0 1-15,0-1 0,-28 0 0,28 29 16,-57-29-16,57 0 0,-28 1 0,0 27 16,0-28-16,-1 1 0,1-29 0,0 28 15,-1 0-15,1-28 0,-28 28 0,27-28 16,1 0-16,0 0 0,0 0 0,-29 0 15,29-28-15,-1 28 0,1-56 16,0 27-16,28-27 0,-28-1 0,-1 29 16,1-28-16,0-1 0,28 0 0,-28 29 15,28-28-15,0 27 0,0 1 16,0 0-16,28 0 16,0 28-16,29 0 15,-29 0-15,0 0 0,0-29 0,29 29 16,-29 0-16,1 0 0,27 0 0,-28 0 15,1 0-15,27 0 0,-28 0 0,1 0 16,-1 0-16,0 0 16,1 0-16,-29-28 31,-29 0-15,29 0-16</inkml:trace>
  <inkml:trace contextRef="#ctx0" brushRef="#br0" timeOffset="8386">17923 8225 0,'0'-29'78,"0"1"-78,0 0 16,0 0-16,0-1 0,0 1 16,-29 0-16,29-29 0,-28 29 15,28 0-15,-56-29 0,56 1 0,-29-1 16,1 1-16,0-1 0,0-28 0,-1 0 15,-27 29-15,28-29 0,-29 0 0,29 1 16,-29-1-16,1 0 0,27 28 0,-27-27 16,-1 55-16,29-27 0,0 28 0,-29-1 15,29 1-15,0 0 0,-1 28 16,1 0-16,0 0 0,0 0 16,-1 0-16</inkml:trace>
  <inkml:trace contextRef="#ctx0" brushRef="#br0" timeOffset="8751.9">17244 6698 0,'-28'0'15,"0"0"16,28 57-15,-29-29-16,29 0 16,0 1-16,0 27 0,0-28 0,-28 1 15,28-1-15,0 0 0,0 1 0,0-1 16,0 0-16,0 0 0,0 1 0,0-1 16</inkml:trace>
  <inkml:trace contextRef="#ctx0" brushRef="#br0" timeOffset="8985.4">17301 6783 0,'28'0'0,"-28"-28"16,0 0-16,0-1 15,0 1 1,28 28-1,1 0 1,-1 0 0,0 28-16,0 1 0,1-29 15,27 28-15,-27 0 0,-1 0 0,28-28 16,-27 29-16,-1-1 0,28-28 0</inkml:trace>
  <inkml:trace contextRef="#ctx0" brushRef="#br0" timeOffset="12235.38">12665 5031 0,'0'-28'16,"0"-1"-16,-29 29 0,1-28 16,0 28-16,0 0 15,-1 0-15,1 0 16,0 0-16,0 0 0,-1 28 15,1-28-15,0 29 0,-1 27 16,1-28-16,28 1 0,-28-1 0,0 28 16,-1-27-16,29 27 0,-28-28 0,28 29 15,0-29-15,0 29 0,0-29 0,0 0 16,0 1-16,57-1 0,-29 0 16,0-28-16,0 0 0,1 0 15,-1 0-15,0-28 0,1 28 0,-1-57 16,-28 29-16,28 0 0,0-1 0,-28-27 15,29-1-15,-29 29 0,28-28 0,-28 27 16,0-27-16,0 28 0,0-29 0,0 29 16,0 0-16,-28-1 0,28 1 0,-29 0 15,29-1-15,-56 29 0,56-28 0,-28 28 16,-1-28-16,1 28 0</inkml:trace>
  <inkml:trace contextRef="#ctx0" brushRef="#br0" timeOffset="12669.59">13371 4324 0,'29'0'0,"-29"28"47,-29-28-47,29 29 16,-56-1-16,56 0 0,-28 29 0,-29-1 15,29 29-15,0-28 0,-1 27 0,-27 1 16,27 28-16,-27-28 0,-1 28 0,29-28 16,-28 28-16,27-28 0,1 28 0,-29-28 15,29-1-15,28 1 0,-28 0 0,28-28 16,-28-1-16,28 1 0,0-29 0</inkml:trace>
  <inkml:trace contextRef="#ctx0" brushRef="#br0" timeOffset="12901.34">13541 5116 0,'0'28'0,"0"0"16,0 0-1,0 1-15,0-1 0,0 0 16,0 0-16,0 29 0,0-29 16,0 29-16,0-1 0,0-27 0,0 27 15,0 1-15,0-1 0,0 29 0</inkml:trace>
  <inkml:trace contextRef="#ctx0" brushRef="#br0" timeOffset="14036.06">12439 6557 0,'-29'28'16,"29"1"-1,0-1-15,29-28 16,-29 28-16,28-28 0,0 28 0,0-28 15,1 0-15,-1 29 0,0-29 0,0 0 16,1 0-16,-1 0 0,0 0 0,0 0 16,-28 28-16,0 0 15,-28-28 1,0 0-16,-29 0 16,29 0-16,28 28 0,-28-28 15,28-28 16,28 28-15,0 0 0,-28 28-16,0 1 15,29-29-15,-29 56 0,0-28 0,0 1 16,28-29-16,-28 28 0,0 0 0,0 1 16,0-1-16,0 0 15,0 0-15,0 1 0,-28-29 16,28 28-16,-29-28 0,29 28 0,-28-28 15</inkml:trace>
  <inkml:trace contextRef="#ctx0" brushRef="#br0" timeOffset="14236.79">12495 6727 0,'0'28'16,"0"28"-16,-28-27 0,28-1 15,0 0-15,0 29 0,0-29 0,0 0 16,0 1-16,0 27 0,28-28 0,-28 1 16,0 27-16,0-28 0,28 29 0,-28-29 15,0 29-15,0-1 0,0-28 16,0 1-16,0-1 0</inkml:trace>
  <inkml:trace contextRef="#ctx0" brushRef="#br0" timeOffset="14501.76">12919 6585 0,'0'-28'0,"28"28"16,1 0 0,-1 0-1,0 0-15,0 0 0,1 0 16,27 0-16,-27 0 0,27 0 0,-28 0 16,1 0-16</inkml:trace>
  <inkml:trace contextRef="#ctx0" brushRef="#br0" timeOffset="14718.31">13258 6190 0,'-56'0'16,"28"0"15,28 28-31,0 28 15,0-27-15,-29-1 0,29 0 0,-28 29 16,28-29-16,-28 29 0,-1-1 0,29 1 16,-28-1-16,0 29 0,28-29 0,-28-27 15,28 27-15,-29 1 0</inkml:trace>
  <inkml:trace contextRef="#ctx0" brushRef="#br0" timeOffset="14934.52">13145 6727 0,'0'28'31,"-28"-28"-31,28 28 0,-28-28 16,28 28-16,0 1 0,0-1 16,0 0-16,0 0 0,0 1 0,0-1 15,0 0-15,0 29 0,0-29 0,28 29 16,-28-29-16,0 28 0,0-27 0,28 27 15,-28 1-15,0-29 0,0 28 0,0-27 16</inkml:trace>
  <inkml:trace contextRef="#ctx0" brushRef="#br0" timeOffset="15299.54">13174 6840 0,'-29'0'16,"1"0"0,28-29-1,28 29 1,1 0 0,-1 0-16,0 0 15,0 0-15,1 0 0,-1 0 0,0 0 16,0 0-16,1 29 0,-1-29 0,0 0 15,0 0-15,1 0 0,-1 0 0,0 0 16,1 0 0,-29 28-16,0 28 15,0-27-15,0 27 0,0-27 16,-29 27-16,29-28 0,0 29 0,0-1 16,0-27-16,-28 27 0,28-28 0,0 29 15,0-29-15,0 0 0,0 1 0,0-1 16,0 0-16,0 1 0,0-1 15</inkml:trace>
  <inkml:trace contextRef="#ctx0" brushRef="#br0" timeOffset="15600.11">13230 7009 0,'28'0'0,"-28"29"31,0-1-15,57-28-16,-29 0 0,0 0 16,1 28-16,-1-28 0,0 0 0,0 0 15,1 0 1,-29 28-16,-29-28 16,29 29-16,-56-29 0,28 28 15,-1-28-15,29 28 0,-28-28 16,0 0-16,0 0 15,28 28-15,28-28 32,0 0-32,-28 29 15,28-29-15</inkml:trace>
  <inkml:trace contextRef="#ctx0" brushRef="#br0" timeOffset="15916.84">13089 7038 0,'0'-29'16,"-29"29"-16,29-28 0,-28 28 15,28-28-15,-28 84 32,28-27-17,0-1-15,0 0 0,0 29 0,0-29 16,0 28-16,0-27 0,0 27 0,0 1 0,0-29 15,0 28-15,28 1 0,-28-29 0,0 29 16,0-1-16,28-27 0,-28-1 16,0 0-16,0 0 0,0 1 0,0-1 0,29-28 31,-29-28-15,28 28-16,0 0 0,29-29 15,-29 29-15,29 0 0,-1 0 16,-28-28-16,29 28 0,-1 0 0,1-28 15,0 28-15</inkml:trace>
  <inkml:trace contextRef="#ctx0" brushRef="#br0" timeOffset="16202.15">13909 6840 0,'0'-29'16,"28"29"0,-28-28-1,28 28-15,29 0 0,-29-28 16,28 28-16,-27 0 0,-1 0 15,0-28-15,0 28 0,1 0 16,-1 0-16,0 0 0,1 0 16,-1-29-16</inkml:trace>
  <inkml:trace contextRef="#ctx0" brushRef="#br0" timeOffset="16418.59">14304 6274 0,'-28'0'15,"0"0"-15,28 29 16,-29-1 0,29 0-16,0 0 15,0 1-15,0-1 0,0 29 0,0-1 16,0 1-16,0-29 0,0 57 0,29-29 16,-29 29-16,0-29 0,0 29 0,0-28 15,0 28-15,0-1 0,0-27 0,28-1 16,-28 1-16,0-1 0,0 1 0,28 0 15,-28-29-15</inkml:trace>
  <inkml:trace contextRef="#ctx0" brushRef="#br0" timeOffset="16635.33">14276 6896 0,'0'-28'0,"-28"28"15,-1 0-15,1 0 16,28 28-16,0 0 16,0 1-16,0-1 15,0 0-15,-28 1 0,28-1 0,0 0 16,-28 0-16,28 29 0,-29-29 16,29 0-16,-28 29 0,0-29 0,28 0 15</inkml:trace>
  <inkml:trace contextRef="#ctx0" brushRef="#br0" timeOffset="16783.47">14248 7038 0,'0'56'0,"0"-28"16,0 1-16,28-1 15,29 0-15,-29-28 0,0 0 16,0 0-16</inkml:trace>
  <inkml:trace contextRef="#ctx0" brushRef="#br0" timeOffset="17000.93">14559 6811 0,'0'29'15,"-29"-1"1,29 0-16,0 0 0,0 1 16,0-1-16,0 0 0,0 1 0,0-1 15,0 0-15,0 29 0,0-29 0,0 28 16,-28-27-16,28 27 0,0 1 0,-28-29 16,28 28-16,0 1 0</inkml:trace>
  <inkml:trace contextRef="#ctx0" brushRef="#br0" timeOffset="17402.29">14587 6727 0,'0'-29'0,"-57"29"16,86 0 15,-1 0-16,0 0-15,1 0 16,-1 29-16,0-29 0,0 28 16,1-28-16,-29 28 15,28-28-15,-28 28 0,28 1 16,-28-1-16,28 0 16,-28 0-16,0 1 15,0-1-15,0 0 0,-28 1 0,28-1 16,-28 0-16,28 0 0,-28 29 0,28-29 15,-57 0-15,57 29 0,0-29 0,0 0 16,0 1-16,0-1 0,0 0 0,0 0 16,28 1-16,1-29 0,-1 0 15,28 0-15,-27 0 0,-1 0 0,28 0 16,1-29-16,-29 29 0,29-56 0,-29 28 16,0-29-16,1 29 0,-1-29 0,0 29 15,-28-28-15,0-1 0,0 29 0,0-29 16</inkml:trace>
  <inkml:trace contextRef="#ctx0" brushRef="#br0" timeOffset="18269.83">15605 6896 0,'-29'0'0,"29"-28"16,-28 28-16,28-28 0,0 56 47,0 0-32,0 0 1,0 1-16,0-1 0,0 29 15,0-29-15,0 0 0,0 29 0,0-29 16,0 28-16,0-27 0,0 27 0,0-28 16,0 1-16,0-1 0,0 0 0,0 0 15,0 1-15,0-58 16,57 29 0,-57-56-16,28 28 0,-28-29 0,28 29 15,-28-29-15,28 1 0,-28 28 0,29-29 16,-29 29-16,0 0 0,28-1 0,-28 1 15,28 28 1,-28 57 0,29-29-16,-29 28 0,28-27 15,-28-1-15,28 28 0,-28-27 0,28-1 16,-28 0-16,29 29 0,-1-29 0,-28 0 16,0 0-16,28 1 0,-28-1 0,28 0 15,-28 1-15</inkml:trace>
  <inkml:trace contextRef="#ctx0" brushRef="#br0" timeOffset="18602.52">16255 6868 0,'0'-28'0,"0"56"47,0 0-47,0 29 16,0-29-16,0 0 15,0 1-15,0-1 0,0 0 0,0 0 16,-28 1-16,28-1 0,0 0 0,-29 0 16,29 1-16,-28-29 0,28 28 15,-28 0-15,28 0 0,0 1 16,-28-29-16,28 28 15,0-56 1,28-1-16,-28 1 16,28 28-16,-28-28 0,28 0 15,1 28-15,-29-29 0,28 29 0</inkml:trace>
  <inkml:trace contextRef="#ctx0" brushRef="#br0" timeOffset="18835.41">16566 6387 0,'0'-28'0,"-28"28"16,-1 0-16,1 0 16,28 28-16,-28 1 15,28-1-15,0 0 0,-29 1 16,29-1-16,0 0 0,0 29 15,-28-29-15,28 28 0,0 1 0,-28-29 16,28 29-16,0-29 0,0 0 0,0 0 16,0 1-16,0-1 0,0 0 0</inkml:trace>
  <inkml:trace contextRef="#ctx0" brushRef="#br0" timeOffset="19067.8">16481 6585 0,'0'29'16,"28"-29"0,29 0-1,-29 0-15,0 0 16,1 0-16,-1 0 0,0 0 0,0 28 16,1-28-16,-1 28 0,0 0 15,1 1-15,-29-1 16,0 0-16,0 0 0,0 1 15,0-1-15,0 0 0,-29 0 16,29 1-16,-28-1 0,28 0 0,-57-28 16,57 29-16</inkml:trace>
  <inkml:trace contextRef="#ctx0" brushRef="#br0" timeOffset="19267.79">16538 6924 0,'0'29'32,"0"-1"-32,-29-28 0,29 57 15,0-29-15,-28 0 0,28 0 0,-28 1 16,-1-1-16,29 28 0,-28-27 0,28-1 16,0 0-16,-28 29 0,28-29 0,0 0 15,-28 0-15</inkml:trace>
  <inkml:trace contextRef="#ctx0" brushRef="#br0" timeOffset="19417.32">16424 7235 0,'29'0'0,"-29"29"16,28-1-16,0 0 16,1-28-16,27 28 15,-28 1-15,29-1 0,-1-28 0,1 28 16,0 0-16,27 1 0,-27-1 0,-1 0 15,1 1-15,-1-1 0</inkml:trace>
  <inkml:trace contextRef="#ctx0" brushRef="#br0" timeOffset="23066.56">13880 9920 0,'29'0'15,"-1"29"1,0-29-16,-28 28 0,28-28 15,1 28-15,-1-28 0,0 29 0,0-29 16,1 28-16,-1-28 0,0 0 0,0 0 16,1 28-16,-1-28 0,0 0 0,1 0 15,27 0-15,-28 0 0,29-28 0,-29 28 16,29-28-16,-29 28 0,29-29 16,-1 1-16,29 0 0,-29 28 0,1-29 15,28 1-15,-29 0 0,29 28 0,-28-28 16,-1 28-16,1 0 0,-29 0 0,29 0 15,-29 0-15,0 0 0,0 28 0,1-28 16,-1 28-16,-28 0 0,28 1 16</inkml:trace>
  <inkml:trace contextRef="#ctx0" brushRef="#br0" timeOffset="24267.62">16962 10005 0,'0'-28'15,"0"0"-15,28 28 32,28 0-32,-27 0 0,27 0 15,1 28-15,-1-28 0,1 28 0,28-28 16,-1 29-16,1-1 0,0-28 0,28 0 16,0 28-16,0-28 0,29 0 15,-1 0-15,0 0 0,1 0 0,27 0 16,1-28-16,-29 28 0,1-57 0,27 57 15,-27-28-15,-1 0 0,-28-1 0,0 29 16,28-28-16,-56 28 0,28 0 0,-28 0 16,0 0-16,-29 0 0,29 0 0,-28 0 15,-29 0-15,29 0 0,-29 28 0,28-28 16,-27 0-16,-1 0 0,0 0 0,-28 29 16,29-29-16,-29 28 0,28-28 15,-28 28-15</inkml:trace>
  <inkml:trace contextRef="#ctx0" brushRef="#br0" timeOffset="27232.38">18658 7772 0,'-29'29'110,"1"-1"-95,0-28-15,28 56 0,-28-56 16,28 29-16,-29 27 0,1-27 0,0-1 15,28 28-15,-28 1 0,-1-1 0,29 1 16,-28-1-16,0 29 0,28-28 0,0-1 16,0 1-16,0-1 0,0 1 15,56-1-15,-56 1 0,57-29 0,-29 0 16,0 1-16,29-1 0,-29-28 0,29 0 16,-1 0-16,1 0 0,-1-28 0,-27-29 15,55 29-15,-55 0 0,27-29 0,1 1 16,-29-1-16,29 1 0,-29-1 0,0 0 15,0 1-15,-28-1 0,0 1 0,0 28 16,0-29-16,0 29 0,0 0 0,-28-1 16,28 1-16,-56 28 0,27-28 0,1 0 15,0 28-15,0-29 0,-29 29 0,29 0 16,-1-28-16</inkml:trace>
  <inkml:trace contextRef="#ctx0" brushRef="#br0" timeOffset="31053.02">12749 11334 0,'-28'0'31,"0"0"-15,28-29 0,-28 29-1,28-28-15,-29 28 16,1 0 0,28-28-1,28 28 32,-28 28-47,57-28 0,-29 28 16,0-28-16,29 29 0,0-29 0,27 0 15,1 0-15,28 28 0,0-28 0,29 0 16,-1 0-16,29-28 0,-1 28 0,1-57 16,28 29-16,0 0 0,28-1 15,-28 1-15,28 0 0,0 0 0,0-1 0,0 29 16,0 0-16,-28 0 0,0 0 0,-28 29 15,-1-29-15,-27 56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32:47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13880 1441 0,'29'0'0,"-29"-28"16,28 28-1,-56 0 63,-1 0-62,1 0-16,0 0 0,-1 0 16,1 0-16,0 0 0,0 28 15,-1-28-15,1 0 0,0 0 0,0 0 16,-1 0-16,1 0 0,0 0 0,-1 0 16,1 0-16,0 0 0,0 0 15,-1 0-15,58 0 63,-29 29-48,56-29-15,-56 28 0,28 0 0,1 0 16,-1 1-16,0-29 0,1 28 0,-1 0 16,0 0-16,0 1 0,1-1 0,27 0 15,-28 0-15,1-28 0,-1 29 0,0-1 16,1 0-16,-1-28 0,-28 28 15</inkml:trace>
  <inkml:trace contextRef="#ctx0" brushRef="#br0" timeOffset="248.42">13456 1950 0,'-28'0'16,"28"-28"-16,56 56 31,-27 0-31,-1 1 16,0-1-16,1 0 0,-1 0 0,28-28 15,-27 29-15,-1-1 0</inkml:trace>
  <inkml:trace contextRef="#ctx0" brushRef="#br0" timeOffset="884.95">14644 1159 0,'0'-29'16,"-29"29"0,29 29 15,0-1-15,0 28-16,0-27 0,0 27 15,0 1-15,0-1 0,0 1 16,0 28-16,0-29 0,0 1 0,-28 27 15,28 1-15,0-28 0,-57 28 0,57-29 16,-28 29-16,28-29 0,0 29 0,-28-28 16,28-1-16,-28-28 0,28 29 0,0-29 15,0 1-15,-29-1 0,29-56 32,0-29-32,57 0 15,-57 29-15,0-28 0,28-1 16,-28 1-16,28 27 0,-28-27 0,29-1 15,-1 29-15,-28 0 0,28 0 0,-28-1 16,29 1-16,-29 0 0,28 28 0,0 0 16,0 0-16,-28 28 15,29 0-15,-1 29 16,-28-29-16,0 0 0,28 1 0,-28-1 16,0 0-16,28-28 0,-28 57 15,0-29-15,29 0 0,-29 0 16,0 1-16,0-1 0,0 28 0,0-27 15,0-1-15,0 0 0,0 1 0,0-1 16</inkml:trace>
  <inkml:trace contextRef="#ctx0" brushRef="#br0" timeOffset="1884.7">17414 932 0,'-28'0'0,"-1"0"0,29-28 16,29 28 15,27 0-15,-28 0-16,1 0 16,27 0-16,-27 28 0,27-28 0,-28 0 15,29 29-15,-1-29 0,-27 0 16,27 0-16,-28 28 0,1-28 0,27 0 15,-27 0-15,-29 28 0,28-28 0,0 0 16</inkml:trace>
  <inkml:trace contextRef="#ctx0" brushRef="#br0" timeOffset="2515.42">17301 1102 0,'-28'0'0,"-1"0"15,1 0-15,0 0 0,28-28 0,-29 28 16,1 0-16,0 0 16,0 0-1,28 28 17,28-28-17,-28 28-15,0 1 0,28-29 0,-28 28 16,28-28-16,1 28 0,-1-28 0,-28 28 15,28-28-15,1 29 0,-1-29 0,-28 28 16,28-28-16,0 0 0,1 28 0,-1-28 16,0 0-16,-28 28 0,28-28 15,1 0-15,-1 0 16,-28 29 0,0-1 15,0 0-31,-28-28 0,28 29 15,-29-1-15,1 0 16,0-28-16,0 28 0,-1 1 16,1-29-16,0 28 0,0 0 15,-1-28-15,1 28 0,0-28 16,-1 0-16,29 29 0,-28-29 0,0 28 16,0-28-16,-1 0 0,1 28 0,0-28 15,28 28-15,-28-28 0,56 0 47,0 0-31,0 0-16,1 0 15,-1 0-15,0 0 0,0 0 0,1 0 16,-1 0-16,0 0 0,1 0 0,-1 0 16,0 0-16,0 0 0,29 0 0,-29 0 15,0 0-15,1 0 0,27 0 0,-27 0 16,-1 0-16,28-28 0,-27 28 0,-1 0 15,0 0-15,0 0 0</inkml:trace>
  <inkml:trace contextRef="#ctx0" brushRef="#br0" timeOffset="3117.2">16820 2346 0,'-28'0'0,"56"0"78,1 0-62,-1 0-16,0 0 16,-28-29-16,28 29 0,1 0 15,-29-28-15,28 28 0,-28-28 16,28 28-16,0 0 0,-28-28 15,0 56 48,-28-28-63,28 28 0,0 0 16,0 1-16,0-1 0,0 0 15,0 0-15,0 1 0,0-1 0,0 0 16,0 1-16,0-1 0,0 0 0,0 0 15,-28 1-15,28-1 0,0 0 0,0 0 16,0 1-16,0-1 0,0 0 16,-28 29-16,28-29 0,0 0 0,0 1 15,-29-1-15,29 0 0,-28 0 0,0 1 16,28-1-16,-28-28 0,28 28 0,-29-28 16,1 28-16,0-28 0,-1 0 15,1-56-15,0 56 0,28-28 16,-28-1-16</inkml:trace>
  <inkml:trace contextRef="#ctx0" brushRef="#br0" timeOffset="3317.47">16990 1780 0,'-28'0'16,"28"29"-1,56-1 1,-28 0 0,1-28-16,27 0 0,-28 28 0,1-28 15,-1 0-15,0 0 0,1 29 0,-1-29 16</inkml:trace>
  <inkml:trace contextRef="#ctx0" brushRef="#br0" timeOffset="3601.79">17470 2204 0,'-28'0'0,"56"0"62,-28 29-62,29-29 0,-29 28 0,28-28 16,-28 28-16,57-28 0,-57 28 0,28 1 16,-28-1-1</inkml:trace>
  <inkml:trace contextRef="#ctx0" brushRef="#br0" timeOffset="3734.01">17386 2572 0,'-29'0'0,"29"28"0,-28-28 15,0 0-15,84 0 32,-27 0-32,-1 0 0,0 0 15,0 28-15,1-28 0</inkml:trace>
  <inkml:trace contextRef="#ctx0" brushRef="#br0" timeOffset="4018.27">18092 2289 0,'-56'0'16,"28"0"-16,-1 0 15,1 0-15,28 28 0,0 1 16,0-1 0,0 0-16,0 0 0,0 1 15,0 27-15,0-27 0,0-1 16,0 0-16,0 0 0,0 1 0,0-1 16,0 0-16,28-28 0,-28 28 0,57-28 15,-29 0-15,0 0 0,1 0 16,-1-28-16,0 0 0,0 0 0,1-29 15,-1 29-15,-28-29 0,0 1 0,0-1 16,0 1-16,0-29 0</inkml:trace>
  <inkml:trace contextRef="#ctx0" brushRef="#br0" timeOffset="4684.68">17640 395 0,'-28'0'0,"28"-28"15,0 56 48,0 1-47,0-1-16,0 0 15,0 1-15,-28 27 0,28-28 0,0 1 16,0 27-16,0-28 0,0 1 0,0-1 15,0 0-15,-29-28 16,29 28-16,0 1 16,57-29-1,-57-57-15,28 57 0,-28-28 16,28 28-16,-28-28 0,0-1 16,29 29-16,-29-28 0,0 0 15,28 28-15,-28-28 16,28 28-1,-28 56-15,28-28 16,-28 1-16,29-1 16,-29 0-16,0 0 15,28 1-15,-28-1 16,0 0-16</inkml:trace>
  <inkml:trace contextRef="#ctx0" brushRef="#br0" timeOffset="5149.18">19251 763 0,'0'-28'16,"-28"28"-16,0 0 0,0 0 16,-1 0-16,1 0 15,0 28 1,0 0-16,-1 0 16,1 1-16,0 27 0,-1 1 0,1-1 15,0 1-15,0-1 0,-1 29 0,29-28 16,-28 27-16,28 1 0,0 0 0,0-28 15,0 27-15,28-27 0,-28-1 16,85 1-16,-57-1 0,1-27 0,27 27 16</inkml:trace>
  <inkml:trace contextRef="#ctx0" brushRef="#br0" timeOffset="5698.77">19845 763 0,'-28'-28'16,"28"-1"-16,-28 29 31,28 29-15,0-1-1,0 28-15,-29-27 16,29-1-16,0 0 0,0 29 0,-28-29 15,28 29-15,0-29 0,0 0 0,-28 29 16,28-29-16,0 0 0,0 0 16,0 1-16,28-58 31,-28 1-31,28 28 16,-28-56-16,29 27 0,-1 1 15,-28 0-15,28 0 0,-28-1 16,28 29-16,-28-28 0,29 28 15,-1 0-15,-28 28 16,28 29-16,-28-29 16,28 0-16,-28 1 0,0-1 15,29 0-15,-29 0 0,0 1 0,0-1 16,0 0-16,0 0 0</inkml:trace>
  <inkml:trace contextRef="#ctx0" brushRef="#br0" timeOffset="6165.2">19760 1978 0,'-28'0'0,"28"-28"15,-28 28 1,84 0 15,-27 0-31,-1 0 16,0 0-16,0 0 0,1 0 16,-1 0-1,-28 28 16,0 1-15,0-1-16,0 0 0,0 0 16,0 1-16,0-1 0,-28 28 0,28-27 15,0-1-15,-29 28 0,29-27 0,-28 27 16,28 1-16,-28-29 0,28 29 0,-28-29 16,28 28-16,-29-27 0,29-1 0,-28 28 15,28-27-15,0-1 0,-28 0 0,28 0 16,-29-28-16,29-28 31,0-28-31,-28 27 0,28-27 16,-28 28-16</inkml:trace>
  <inkml:trace contextRef="#ctx0" brushRef="#br0" timeOffset="6317.8">19789 1724 0,'28'0'16,"0"0"15,0 0-31,1 28 0,-1-28 16,0 0-16,0 28 0,1-28 0</inkml:trace>
  <inkml:trace contextRef="#ctx0" brushRef="#br0" timeOffset="6666.55">20693 989 0,'-28'-28'0,"0"-1"16,-1 29-16,29-28 0,-28 28 16,28 57-1,0-29-15,57 29 0,-57-29 16,56 28-16,-56 1 0,28 28 0,1-29 16,-1 29-16,0 0 0,1 0 15,-29-1-15,28 1 0,-28 0 0,0-29 16,0 29-16,0 0 0,0 0 0,0 0 15,-28-1-15,28 1 0,-57-28 0,29 28 16,-1-29-16,1 1 0,0-29 0,-29 28 16,29-27-16,0-1 0</inkml:trace>
  <inkml:trace contextRef="#ctx0" brushRef="#br0" timeOffset="8319.92">19675 1272 0,'-28'0'15,"28"-29"79,0 1-78,0 0-1,0 0-15,28 28 0,-28-29 16,29 1-16,-29 0 15,28 0 1,-28-1-16,0 1 16,28 28-16,-28-28 0,0-1 15,29 29 17,-29-28-32,28 28 15,0 0 1,0 0-1,-28 28 1,29-28-16,-29 29 16,28-29-16,-28 28 15,28-28-15,0 0 16,-28 28 0,0 1 62,29-1-47,-29 0-15,0 0-1,0 1-15,28-29 16,-28 28-16,0 0 15,0 0 1,0 1 0,0-1-1,-28-28-15,28 28 0,28-28 110,-28-28-95,0 0 48,28 28-32,-28-29-31</inkml:trace>
  <inkml:trace contextRef="#ctx0" brushRef="#br0" timeOffset="9456.17">19704 876 0,'0'-28'0,"0"56"62,0 0-46,0 0-16,0 1 0,0-1 15,0 0-15,0 1 0,0-1 16,-29 0-16,29 0 0,0 1 0,0-1 16,-28 0-16,28 0 0,0 1 0,0-1 15,0 0-15,0 0 0,0 1 0,0-1 16,0 0-16,0-56 78,0 0-78,0-1 16,0 1-16,0 0 15,0 0 1,28-1-16,-28 1 15,0 0-15,0 0 16,29-1-16,-29 1 16,0 0-16,28 0 15,-28-1-15,0 1 16,0 0-16,28 28 0,-28-29 16,0 1-16,29 28 15,-29-28 1,28 28-1,0 0 1,0 0 0,-28-28-16,29 28 15,-1 0 1,0 0 0,-28 28-1,28 0 1,-28 0-1,0 1-15,29-29 0,-29 28 16,28-28 0,-28 28-16,0 1 15,28-1-15,-28 0 16,0 0-16,0 1 16,0-1-16,0 0 15,0 0-15,0 1 16,0-1-16,0 0 15</inkml:trace>
  <inkml:trace contextRef="#ctx0" brushRef="#br0" timeOffset="10394">19704 1385 0,'0'-29'15,"0"1"1,0 0 15,0 0-15,0-1-1,28 29-15,-28-28 16,0 0-16,28 28 16,-28-28-16,0-1 0,0 1 15,29 28-15,-29-28 0,28 0 16,0 28 0,-28-29-1,28 29 1,1 0 15,-1 0-15,-28 29-1,28-29 1,0 0 0,1 28-16,-1-28 15,-28 28 16,0 0-15,0 1 0,0-1-1,0 0 17,0 0-1,0 1-16</inkml:trace>
  <inkml:trace contextRef="#ctx0" brushRef="#br0" timeOffset="18484.25">13343 3985 0,'-28'0'141,"0"0"-126,-1 0 1,1 0-16,28 28 15,-28-28-15,0 0 16,-1 29-16,1-29 0,0 28 16,-1 0-16,1 0 15,28 1-15,-28-29 0,28 28 16,-28 0-16,28 0 0,0 1 0,0-1 16,0 0-16,0 0 0,0 1 15,28-1-15,0 0 16,0-28-16,29 0 0,-29 0 0,1 29 15,27-29-15,-28 0 0,29 0 0,-29-57 16,29 57-16,-1-28 0,-28 28 0,1-29 16,-1 1-16,0 0 0,1 28 0,-29-28 15,28-1-15,-28 1 0,28 28 0,-28-28 16,0 0-16,0-1 0,0 1 0,0 0 16,0 0-16,-28-1 0,28 1 0,-28 0 15,-1-1-15,1 1 0,0 0 0</inkml:trace>
  <inkml:trace contextRef="#ctx0" brushRef="#br0" timeOffset="19300.78">12523 3985 0,'-28'0'0,"0"0"31,0 0-15,-1 28 31,29 1-31,-28-29-16,28 28 15,-28-28-15,28 28 0,-29 0 0,29 1 16,-28-1-16,28 0 15,0 0-15,0 1 0,0-1 16,28 0-16,1 0 16,-1-28-16,-28 29 15,57-29-15,-29 0 16,0 0-16,0 0 0,1 0 0,-1-29 16,0 29-16,-28-28 0,28 28 15,1-28-15,-1 28 0,0-28 16,-28-1-16,0 1 15,0 0-15,0 0 16,0-1-16,-28 1 0,28 0 16,-28 0-16,28-1 0,-29 29 0,1-28 15,0 0-15</inkml:trace>
  <inkml:trace contextRef="#ctx0" brushRef="#br0" timeOffset="26050.32">24962 3165 0,'-28'0'0,"-1"0"16,29-28-16,-28 28 31,28-28-31,0 0 16,-28 28-16,-1 0 16,1 0-16,0 0 15,-29 0-15,29 0 0,0 0 16,-29 0-16,29 28 0,-28-28 0,27 28 15,-27-28-15,-1 28 0,29 1 0,-29-29 16,1 28-16,-1 28 0,1-27 16,-1-1-16,1 28 0,-1 1 0,1 0 15,-1-1-15,1 1 0,27 27 0,-27-27 16,27 28-16,1-29 0,0 1 0,0 28 16,28-29-16,0 1 0,0-1 0,28-28 15,28 29-15,-27-1 0,-1-27 0,29 27 16,-1-27-16,1-1 0,27 0 0,-27 0 15,28-28-15,-29 29 0,29-29 0,0 0 16,-29 0-16,29 0 0,-28 0 0,28-29 16,-29 29-16,29-28 0,-29 0 0,1 0 15,0-1-15,-1 1 0,1-29 16,-29 29-16,28-28 0,-27 27 0,27-27 16,-27-1-16,27 1 0,-28 28 0,1-29 15,-1 0-15,0 1 0,-28-1 0,28 1 16,-28-1-16,29 29 0,-29-28 0,0-1 15,0 1-15,0 27 0,-57-27 0,57 27 16,-56-27-16,-1 28 0,29-1 0,-29-27 16,-28 28-16,29-1 0,-29 1 0,29 0 15</inkml:trace>
  <inkml:trace contextRef="#ctx0" brushRef="#br0" timeOffset="29363.88">23068 4861 0,'-28'0'16,"-1"0"77,1 0-93,0-28 16,-1 28 0,1 0-1,0 0 1,0 0 0,-1 0-1,1 0-15,0 0 16,0 0-16,-1 0 15,1 28-15,0-28 16,-1 28-16,1-28 0,0 0 16,0 29-16,-1-29 0,1 0 0,0 28 15,0 0-15,-1-28 0,1 0 16,0 29-16,0-29 0,-1 28 0,1-28 16,0 0-16,-1 28 0,-27-28 0,28 28 15,-1-28-15,1 29 0,28-1 0,-28-28 16,0 28-16,-1 0 0,1 1 0,0-1 15,-1 0-15,1-28 0,0 28 16,0 1-16,28-1 0,-29 0 0,1 0 16,28 1-16,-28-1 0,28 0 15,-28 1-15,28-1 0,-29 0 16,29 0-16,0 1 0,0-1 16,0 0-16,0 0 0,0 1 0,0 27 15,0-28-15,0 1 0,29 27 0,-29 1 16,28-29-16,0 29 0,0-29 0,29 0 15,-29 29-15,29-29 0,-29 28 0,29-27 16,-1-1-16,1 0 0,-1 0 0,1 1 16,28-1-16,-29-28 0,29 28 0,-29-28 15,29 29-15,-28-29 0,28 0 16,-29 0-16,29 28 0,0-28 0,0 0 16,-29 0-16,29 0 0,28 0 0,-28-57 15,0 57-15,-1-28 0,29 28 0,-28-28 16,28 28-16,-28-29 0,0 29 0,0-28 15,0 28-15,-1-28 0,1 0 0,0 28 16,-28-29-16,27 1 0,-27 28 0,28-28 16,-29 0-16,1-1 0,-1 29 0,1-28 15,-29 0-15,29 28 0,-29-28 0,0-1 16,0 1-16,1 28 0,-1-28 0,-28 0 16,28-1-16,-28 1 15,0 0-15,0-1 0,0 1 0,0 0 16,-56-29-16,56 29 0,-29-28 0,1-1 15,-28 1-15,27-1 0,-27 0 0,-1 1 16,1-29-16,-1 29 0,-28-29 0,29 28 16,-29-27-16,29 27 0,-29 0 0,28 1 15,-28-1-15,1 29 0,27 0 0,-28 0 16,0-1-16,1 29 0,-1 0 0,0 0 16,0 0-16,-28 0 0,28 29 0,-28-29 15,28 56-15,-28-28 0,29 1 0,-30-1 16,30 0-16</inkml:trace>
  <inkml:trace contextRef="#ctx0" brushRef="#br0" timeOffset="31832.15">27902 3137 0,'28'-28'0,"-28"0"31,0-1-15,28 29-1,-28 29 32,0-1-47,0 0 16,0 0-16,0 29 0,0-29 0,0 29 15,0-1-15,0 1 0,0-1 0,0 1 16,0-1-16,-56 1 0,56-1 0,0 1 16,-28-1-16,28 1 0,0-1 0,0-27 15,0 27-15,0-27 0,0-1 0,0 0 16,0 0-16,0 1 0,0-1 0</inkml:trace>
  <inkml:trace contextRef="#ctx0" brushRef="#br0" timeOffset="32081.02">28298 3957 0,'0'28'0,"28"-28"31,28 0-31,-27-28 16,-1 28-16,0 0 0,29 0 0,-29-29 15,0 29-15,29 0 0,-29 0 0,29 0 16,-29 0-16,0 0 0,0 0 16,1 0-16,-1 0 0,0 0 0</inkml:trace>
  <inkml:trace contextRef="#ctx0" brushRef="#br0" timeOffset="33866.58">29711 3363 0,'-28'0'0,"28"-28"16,-28 28-16,28-28 16,56-1-1,-28 29-15,1 0 16,-1 0-16,0 0 0,0 29 0,1-29 15,-29 56-15,28-56 0,0 28 16,1 1-16,-29-1 0,28 0 0,0 1 16,-28-1-16,28-28 0,-28 28 0,29 0 15,-29 1-15,0-1 0,28-28 0,-28 28 16,0 0-16,0 1 0,0-1 16,0 0-16,0 0 0,0 1 15,-28-1-15,28 0 0,0 0 0,-29 1 16</inkml:trace>
  <inkml:trace contextRef="#ctx0" brushRef="#br0" timeOffset="34030.94">29937 4776 0,'0'29'16,"-28"-29"-16,28 56 31,28-56-15,-28 28-16</inkml:trace>
  <inkml:trace contextRef="#ctx0" brushRef="#br0" timeOffset="35514.58">28354 5426 0,'-28'0'16,"0"0"-1,-1 0 1,1 0 15,28 29-31,-28-29 0,0 0 16,-1 0-16,1 0 0,0 28 0,-1-28 15,1 0-15,-28 28 0,27-28 0,1 29 16,-28-29-16,27 28 0,1-28 0,-29 28 16,29-28-16,0 28 0,0-28 0,-1 0 15,29 29-15,-28-29 0,0 0 16,0 0-16,28 28 15,28 0 32,0 0-31,0 1-16,1-1 0,-1-28 0,-28 28 16,28 0-16,0 1 0,29-1 0,-29 0 15,1-28-15,-1 29 0,0-1 0,0 0 16,1 0-16,-1-28 0,0 29 0,0-1 15,1 0-15</inkml:trace>
  <inkml:trace contextRef="#ctx0" brushRef="#br0" timeOffset="35730.89">27732 6218 0,'-28'0'0,"0"28"16,84-28-1,-56 28 1,28-28-16,1 0 0,-1 29 0,0-1 16,1-28-16,-1 28 0,0 0 0,0-28 15,1 29-15,-1-1 0,0-28 16,0 28-16</inkml:trace>
  <inkml:trace contextRef="#ctx0" brushRef="#br0" timeOffset="36432.73">28835 6359 0,'0'28'46,"28"-28"-30,0 0-16,1 29 16,-1-29-16,0 0 0,0 28 15,1-28-15,-1 0 0,0 0 0,0 0 16,1 0-16,-1 0 16,0 0-16,0-28 0,1 28 0,-29-29 15,28 29-15,0-28 0,-28 0 0,29 28 16,-29-28-16,28-1 0,-28 1 0,0 0 15,0 0-15,0-1 0,0 1 16,-28 0-16,28 0 0,-29-1 0,-27 1 16,27 0-16,1 28 0,0 0 15,0-28-15,-1 28 0,1 0 0,0 0 16,0 0-16,28 56 0,-29-28 0,1 1 16,0 27-16,0-28 0,-1 29 15,1-1-15,28 1 0,-28-1 0,28 29 16,0-28-16,0-1 0,0 1 0,0-1 15,0 1-15,0-1 0,28-27 0,-28-1 0,28 0 16,-28 0-16,57 1 0,-29-1 16,0-28-16,1 28 0,-1-28 0,28 0 15,-27 0-15,-1 0 0,28-56 0,-27 56 16,-1-29-16</inkml:trace>
  <inkml:trace contextRef="#ctx0" brushRef="#br0" timeOffset="36966.44">29711 5879 0,'28'0'47,"57"0"-31,-57 0-16,29 0 0,-29 0 0,29 0 16,-1 0-16,1 0 0,-29 0 0,29 0 15</inkml:trace>
  <inkml:trace contextRef="#ctx0" brushRef="#br0" timeOffset="37465.26">30559 5313 0,'-28'0'0,"28"-28"31,28 28 0,0 0-31,29 0 16,-29 28-16,1 1 16,-1-29-16,-28 28 0,28-28 0,0 28 15,1 0-15,-29 1 0,28-29 16,-28 28-16,0 0 0,0 1 15,0-1-15,0 0 16,-28-28-16,28 28 16,-29-28-16,29 29 0,-28-29 0,28 28 15,-28-28 1,28 28-16,-28 0 16,28 1-16</inkml:trace>
  <inkml:trace contextRef="#ctx0" brushRef="#br0" timeOffset="37671.23">30587 6105 0,'57'28'63,"-57"0"-48,28-28-15</inkml:trace>
  <inkml:trace contextRef="#ctx0" brushRef="#br0" timeOffset="40498.07">27421 1385 0,'-28'0'0,"0"-29"15,-1 29-15,1 0 0,0 0 16,0 0-16,-1 0 15,1 0-15,0 0 0,0 0 16,-1 0 0,1 29-16,0-29 0,-1 28 0,1-28 15,0 28-15,0 1 0,-29-1 0,29 0 16,-29 29-16,29-29 0,-28 28 0,27-27 16,1 27-16,0 1 0,-1-29 0,1 28 15,0 1-15,28-29 0,-28 1 0,28-1 16,0 0-16,0 0 0,0 1 0,56-29 15,1 28-15,-29-28 0,0 0 16,1 0-16,27-57 0,1 29 0,-29 0 16,28 0-16,1-29 0,-29 29 0,0-29 15,1 1-15,-1 27 0,0-27 0,-28 28 16,29-29-16,-29 29 0,0 0 16,0-1-16,0 1 0,-57 0 0,57 0 15,-57-1-15,29 1 0,0 0 0,-29 28 16,29-29-16,-28 29 0</inkml:trace>
  <inkml:trace contextRef="#ctx0" brushRef="#br0" timeOffset="40898.87">27987 1809 0,'-29'0'62,"1"0"-46,0 0-16,0 0 15,-1 0-15,1 0 0,28 28 16,-28-28-16,-1 0 0,1 28 0,0-28 16,0 28-16,-1-28 15,29 29 1,29-29 0,-29 28-16,28-28 0,-28 28 15,56 1-15,-27-29 0,-1 28 0,0 0 16,1 0-16,-1 1 0,0 27 0,29-28 15,-29 1-15,0-1 0,0 0 0,1 0 16,-1 1-16</inkml:trace>
  <inkml:trace contextRef="#ctx0" brushRef="#br0" timeOffset="41433.06">28835 1554 0,'0'-28'0,"-29"28"0,1 0 16,28-28-16,57 28 31,-29 0-31,0 28 16,1-28-16,-1 28 0,0 1 15,0-1-15,1 0 0,-1 0 16,0 1-16,-28-1 0,28 0 16,1 0-16,-29 1 0,0-1 15,28-28-15,-28 28 16,0 0-16,-57 1 15,57-1-15,-28-28 0,28 28 16,-56 1-16,56-1 0,-29 0 0,1 0 16,0 1-16,28-1 0,-28 0 0,28 0 15,-29 1-15,29-1 0,0 0 0,0 0 16</inkml:trace>
  <inkml:trace contextRef="#ctx0" brushRef="#br0" timeOffset="41605.19">29004 2798 0,'-28'0'0,"56"0"47,1 0-47,27 0 16</inkml:trace>
  <inkml:trace contextRef="#ctx0" brushRef="#br0" timeOffset="42113.96">30135 2091 0,'28'0'0,"-56"0"78,0 0-62,0 0 0,-1 0-16,1 0 0,0 0 15,0 29-15,-1-29 0,1 28 16,0-28-16,-1 28 0,1-28 0,0 0 15,28 28-15,-28-28 16,28 29 0,56-29-1,-56 28-15,0 0 0,57 0 16,-29-28-16,-28 29 0,28-1 0,1 0 16,-1 0-16,28-28 0,-27 29 0,-1-1 15,0-28-15,0 28 0,1-28 16,-1 29-16</inkml:trace>
  <inkml:trace contextRef="#ctx0" brushRef="#br0" timeOffset="42515">31209 1780 0,'-28'0'31,"28"29"-15,0 27-16,0-28 16,0 29-16,0-29 0,0 29 0,0-1 15,0 29-15,0-28 0,-28 27 0,28-27 16,0-1-16,0 29 0,0-28 0,-28 28 15,28-29-15,-29 1 0,29-1 0,0 1 16,-28-29-16</inkml:trace>
  <inkml:trace contextRef="#ctx0" brushRef="#br0" timeOffset="65997.45">22502 10486 0,'-28'0'15,"0"0"1,28 28 46,28-28-62,-28 28 0,57-28 0,-29 29 16,0-29-16,0 0 0,1 0 0,-1 28 16,0-28-16,1 0 0,-1 0 0,0 0 15,0-57-15,1 57 0,-1-28 16,-28 0-16,28-1 0,-28 1 0,0 0 16,0 0-16,0-1 0,0 1 0,-28 0 15,28 0-15,-57-1 0,29 1 0,0 0 16,-29 28-16,29-28 0,-29 28 0,1 0 15,28 0-15,-29 0 0,1 0 0,27 28 16,-27 0-16,28 29 0,-29-29 0,29 28 16,-1 1-16,1-1 0,0 1 0,0 0 15,-1 27-15,29-27 0,0-1 0,0 29 16,0-28-16,57-1 0,-29-27 0,0 27 16,29-28-16,0 1 0,-29-1 15,28-28-15,1 28 0,-1-28 0,1 0 16,-1 0-16,1 0 0</inkml:trace>
  <inkml:trace contextRef="#ctx0" brushRef="#br0" timeOffset="66313.92">23209 10062 0,'-28'0'0,"0"0"15,-1 0-15,86 0 32,-1 0-32,-27 0 0,27 0 0,1 0 15,28-28-15,-29 28 0,1 0 0,-1-29 16,1 29-16</inkml:trace>
  <inkml:trace contextRef="#ctx0" brushRef="#br0" timeOffset="66678.61">24227 9355 0,'0'-28'0,"-28"28"15,-1 0 1,29 28-16,0 29 16,0-29-16,-28 0 15,28 29-15,0-29 0,0 57 0,-28-29 16,28 1-16,0 28 0,0-29 0,0 29 15,0-28-15,0 27 0,0-27 0,0-1 16,28 1-16,-28-1 0,28 1 0,-28-29 16,29 29-16,-29-29 0,56-28 0,-56 28 15,28-28-15,1 0 0</inkml:trace>
  <inkml:trace contextRef="#ctx0" brushRef="#br0" timeOffset="66862.85">24057 9581 0,'-28'0'0,"28"29"16,56-29 0,-56 28-16,57-28 0,-29 28 15,1-28-15,27 28 0,-28-28 0,1 29 16,27-29-16,-28 28 0</inkml:trace>
  <inkml:trace contextRef="#ctx0" brushRef="#br0" timeOffset="67380.03">24934 9864 0,'-29'0'16,"1"0"-16,0 0 15,-1 0-15,1 0 16,0 0-16,0 0 15,28 28-15,-29-28 16,58 0 31,-29-28-31,28 0-16,0 28 46,-28 28-30,0 0 0,0 0-16,0 1 15,0-1-15,-28-28 16,28 28-16,0-56 31,0 0-15,0-1-1,0 1-15</inkml:trace>
  <inkml:trace contextRef="#ctx0" brushRef="#br0" timeOffset="68013.67">24990 9525 0,'0'-28'0,"0"-1"16,0 1-1,0 0-15,-28 28 16,28 28 15,0 29-31,0-29 0,0 28 16,0-27-16,0 55 0,-28-27 0,28-1 16,0 1-16,0 28 0,0-29 15,0 1-15,-29-1 0,29 1 0,0-29 16,0 29-16,0-29 0,0 0 0,0 0 15,0 1-15</inkml:trace>
  <inkml:trace contextRef="#ctx0" brushRef="#br0" timeOffset="68511.25">24990 9186 0,'-28'-29'16,"28"1"-1,28 28 17,0 0-32,1 0 15,-1 0-15,0 0 0,29 0 0,-29 0 16,29 0-16,-1 0 0,1 0 0,-1 0 15,1 0-15,27 0 0,-27 0 0,28 0 16,-29 0-16,29 0 0,-28 0 16,-1 0-16,1 0 0,-1 0 0,1 0 15,-1 0-15,-27 28 0,27-28 0,-28 29 16,1-29-16,-1 28 0,0-28 0,-28 28 16,29-28-16,-1 0 0,0 28 0,0 1 15,1-1-15,-1-28 16,-28 28-16,28-28 0,-28 28 0,28-28 15,-28 29-15,29-1 0,-29 0 16,28 1-16,-28-1 0,0 0 0,28 0 16,-28 29-16,0-29 0,0 29 0,0-29 15,29 28-15,-29 1 0,0-1 16,0 1-16,0 0 0,0-1 0,0 1 16,-29 27-16,29-27 0,0-1 0,-56 29 15,56 0-15,-29-28 0,29 27 0,-28-27 16,28 28-16,-28-29 0,28 1 0,-28-1 15,28-27-15,0-1 0,0 0 0,-29-28 16</inkml:trace>
  <inkml:trace contextRef="#ctx0" brushRef="#br0" timeOffset="68780.06">25103 10486 0,'-28'28'16,"0"-28"-16,-1 28 0,1-28 0,0 0 15,56 0 1,29 0-16,-29 0 0,28-28 0,1 28 16,28 0-16,-29 0 0,29 0 15,0 0-15,0 0 0,-29 28 0,29-28 16,0 29-16,-29-29 0,1 56 0,0-56 15,-1 28-15,1 1 0,-1-29 0,1 28 16,-29-28-16,28 0 0,-27 28 0,27-28 16</inkml:trace>
  <inkml:trace contextRef="#ctx0" brushRef="#br0" timeOffset="75098.06">22955 12182 0,'0'-29'0,"0"1"15,0 0 1,28 0-16,-28-1 0,28 29 16,-28-28-16,29 28 0,-29 28 47,0 1-32,0-1-15,-29 0 0,29 29 0,0-1 16,-28 1-16,28-1 0,-28 1 0,28-1 15,0 29-15,0-28 0,-29 27 0,29 1 16,0-28-16,0 27 0,0-27 0,0 28 16,0-29-16,29 1 0,-29-29 0,56 0 15,-56 1-15,29-1 0,-1 0 0,0-28 16,0 0-16,29 0 0,-29 0 0,0 0 16,1-28-16,-1 28 0,-28-57 0</inkml:trace>
  <inkml:trace contextRef="#ctx0" brushRef="#br0" timeOffset="75296.73">22757 12436 0,'0'28'0,"28"-28"16,0 0-16,1 0 15,-1 0-15,28 0 0,1-28 0,28 28 16,-29 0-16,29-28 0,-28 28 0,27-29 16,1 29-16,-28 0 0,28 0 0,-57 0 15,28 0-15</inkml:trace>
  <inkml:trace contextRef="#ctx0" brushRef="#br0" timeOffset="75797.71">24199 12210 0,'56'0'31,"-28"0"-15,1 0-16,-1 0 0,0 0 16,0 0-16,1 0 0,-1 0 15,-28 28-15</inkml:trace>
  <inkml:trace contextRef="#ctx0" brushRef="#br0" timeOffset="75977.94">24170 12521 0,'0'28'0,"29"-28"47,27 0-47,-28 0 0,29 0 15,-29 0-15,29 0 0,-29 0 0,0 0 16</inkml:trace>
  <inkml:trace contextRef="#ctx0" brushRef="#br0" timeOffset="76828.17">26404 12012 0,'0'-28'15,"0"-1"1,28 1 0,-28 0-16,28 0 0,-28-1 15,28 29-15,-28-28 16,0 56 15,0 29-15,0-29-16,0 29 15,0-29-15,0 29 0,0-29 0,0 28 16,0 1-16,0-1 0,0 1 0,0-1 16,0 1-16,0-29 0</inkml:trace>
  <inkml:trace contextRef="#ctx0" brushRef="#br0" timeOffset="77127.27">25442 12549 0,'-28'0'16,"28"-28"-16,57 28 16,-1 0-16,-28 0 0,29 0 0,28 0 15,0 0-15,-1 0 0,30 28 16,-1-28-16,-29 0 0,29 0 0,1 0 16,-1 28-16,0-28 0,0 29 0,0-29 15,0 28-15,-28 0 0,0-28 0,-1 28 16,1-28-16,-28 29 0,-1-29 0,1 28 15</inkml:trace>
  <inkml:trace contextRef="#ctx0" brushRef="#br0" timeOffset="77728.02">26488 12945 0,'-28'0'0,"0"0"0,0 0 0,-1 0 16,1 0-16,0 0 15,84 0 17,-27 0-32,-1 28 15,0-28-15,0 0 0,1 28 0,-1-28 16,0 29-16,0-29 0,1 28 0,-29 0 16,28-28-16,0 0 0,1 28 0,-1 1 15,-28-1 1,0 0-1,-57-28-15,57 28 0,-28-28 0,0 0 16,-1 29-16,1-29 0,0 0 16,-29 0-16,29 0 0,0 28 0,0-28 15,-1 0-15,1 0 0,0 0 16,-1 0-16,86 0 31,-29 0-31,1 0 16,-1 28-16,0-28 0,0 28 0,1-28 15,-1 29-15,0-29 0,0 28 0,-28 0 16,29-28-16,-29 28 0,28 1 0,0-1 16,-28 0-16,0 1 15,0-1-15,-28 0 16,-29-28-16,29 0 16,0 0-16,0 0 0,-1 0 15,1-28-15,-28 28 0,27-57 0,-27 57 16</inkml:trace>
  <inkml:trace contextRef="#ctx0" brushRef="#br0" timeOffset="78659.66">26460 13171 0,'-28'-28'0,"0"-1"0,-1 29 16,1-28-16,0 0 15,-1 28-15,86 0 31,-29 0-15,1 0-16,-1 0 0,0 28 0,0-28 16,1 28-16,-1-28 0,-28 29 0,28-29 15,0 28-15,1 0 0,-29 0 16,28 1-16,-28-1 0,0 0 16,0 0-16,-57 1 0,29-1 15,0-28-15,0 28 16,-1-28-16,1 0 0,0 0 15,0-56-15,-1 56 0,1-29 16,0 1-16,28 0 0,-29 0 16,29-1-16,0 1 0,0 0 15,57 0 1,-29-1-16,1 29 0,-1-28 16,0 28-16,0 0 0,1 0 0,-1 0 15,0 0-15,-28 28 16,0 1-16,0-1 0,0 0 15,-28 0-15,28 1 0,-28 27 0,28-28 16,-57 1-16,57-1 0,-28-28 0,28 28 16,-28 0-16,-1-28 15,29-28 1,57 28-16,-57-56 16,28 27-16,-28 1 0,28 0 15,-28 0-15,29 56 47,-1 0-31</inkml:trace>
  <inkml:trace contextRef="#ctx0" brushRef="#br0" timeOffset="79064.34">27280 12888 0,'-57'0'16,"86"0"31,-1 0-32,0 0-15,0 0 0,1 0 16,-1 28-16,0-28 0,1 0 0,-1 29 16,0-29-16,-28 28 0,28-28 0,1 0 15,-1 0-15,-28 28 0,28-28 0,-28 29 16,28-29-16,-28 28 0,0 0 15,0 0-15,0 1 16,-28-1-16,28 0 0,-28 0 16,28 1-16,-28-29 0,28 28 0,-29 0 15,29 0-15,-28 1 0,28-1 0,0 0 16,0 0-16,0 1 0</inkml:trace>
  <inkml:trace contextRef="#ctx0" brushRef="#br0" timeOffset="79277.16">27534 13934 0,'0'28'0,"0"1"0,-28-29 0,28 28 0,-28-28 16,28 28 0,28-28-1,-28 28 1,28-28-16,1 0 15,-1 0 1</inkml:trace>
  <inkml:trace contextRef="#ctx0" brushRef="#br0" timeOffset="79762.2">28467 12408 0,'-28'0'0,"0"0"15,28 28 1,56-28-16,-56 57 16,28-29-16,29 0 0,-29 29 0,1-29 15,27 28-15,-28-27 0,29 27 0,-29 1 16,0-1-16,1 1 0,27-29 0,-27 29 15,-1-29-15,0 28 0,-28-27 16,28-1-16</inkml:trace>
  <inkml:trace contextRef="#ctx0" brushRef="#br0" timeOffset="79962.39">29089 12521 0,'-28'0'0,"28"-28"0,-28 28 0,-1 0 15,1 0-15,0 0 16,0 28-16,-1-28 0,29 28 16,-28-28-16,0 57 0,-1-29 0,1 28 15,0-27-15,0 27 0,-29-28 16,29 29-16,0-1 0,-29 1 0,29-29 16,-1 29-16,1-29 0,28 0 0,-28 1 15,28-1-15</inkml:trace>
  <inkml:trace contextRef="#ctx0" brushRef="#br0" timeOffset="80845.12">29768 12662 0,'0'-28'0,"0"0"16,0 56 31,0 0-32,0 0-15,0 29 0,0-29 0,0 29 0,0-1 16,0 1-16,0-1 0,0 1 16,0 28-16,0-29 0,0 29 0,-29-29 0,29 29 15,0 0-15,-28-28 0,28-1 0,0 1 16,0-1-16,0-28 0,0 29 0,0-29 15,0 0-15,57-28 16,-57-56 0,0 28-16,28-29 0,0 1 0,0-1 15,-28 1-15,29-1 0,-1-28 16,-28 29-16,28-1 0,1 1 0,-29 27 0,28 1 16,0 0-16,-28 0 0,28-1 0,-28 1 15,29 28-15,-1 0 16,0 28-1,0 29-15,1-57 0,-1 28 16,0 0-16,0 29 0,1-29 0,-1 0 16,0 1-16,-28 27 0,29-28 0,-1 29 15,-28-29-15,28 29 0,-28-29 16,0 29-16,28-29 0,-28 0 0,29 0 16,-29 1-16,0-1 15</inkml:trace>
  <inkml:trace contextRef="#ctx0" brushRef="#br0" timeOffset="81245.78">30672 12040 0,'-28'0'15,"0"0"1,56 0 0,29 0-1,-29 0-15,0 0 0,0 57 16,1-57-16,-1 28 0,0-28 0,-28 28 16,28-28-16,-28 29 0,29-1 0,-29 0 15,28 0-15,-28 1 0,0-1 16,0 0-1,-57 0-15,29 1 16,28-1-16,-28-28 0,0 0 0,-1 28 16,1-28-16,28 29 0,-28-29 0,0 28 15,28 0 1,56-28-16,-28 0 16,-28 28-16,57-28 0,-29 29 15,0-29-15,1 28 0,-1-28 0,-28 28 16,28-28-16,-28 28 0</inkml:trace>
  <inkml:trace contextRef="#ctx0" brushRef="#br0" timeOffset="83877.45">12439 14528 0,'28'0'0,"0"-29"0,0 29 16,1-28-16,-1 28 0,0 0 16,0-28-16,-28-1 0,29 1 15,-86 28 1,57-28-16,-56 28 15,27 0-15,1-28 0,-28 28 0,-1 0 16,0 0-16,29 0 0,-28 0 16,-29 0-16,28 0 0,1 28 0,-1-28 15,1 56-15,-29-27 0,28 27 16,1 1-16,-1-1 0,1 1 0,-1 28 0,29 28 16,0-29-16,-1 30 0,29 27 0,0-28 15,57 0-15,-29 28 0,29-28 0,-1 0 16,29-28-16,0 0 0,0 0 0,28-57 15,0 0-15,0 1 0,0-29 0,0-29 16,0-27-16,0-29 0,0 0 0,0 0 16,-28-28-16,0-28 0,-28 28 15,-29-28-15,0 28 0,-28-29 0,0 29 16,-85 0-16,29 28 0,-29-28 0,-28 29 16,28-1-16,-28 0 0,0 0 0,0 0 15,-29 29-15,58-1 0,-29 1 0,28 28 16,0-1-16,28 1 0,1 0 0,-1 28 15,1 0-15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7:34:28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15039 2854 0,'-28'0'78,"28"-28"-63,-28 28-15,-1 0 16,1 0-16,0-28 16,0 28-16,-1 0 15,1 0-15,-28 0 0,27 0 16,1 0-16,0 28 0,0-28 0,-1 28 15,1-28-15,-29 29 0,29-1 0,0 0 16,0 1-16,-29-1 0,29 0 0,0 29 16,-29-1-16,29 1 0,-29-1 0,1 29 0,27 0 15,-27 0-15,28-1 0,-1 1 0,1 28 16,0-28-16,0 28 0,28 0 0,-29-28 16,29 28-16,0 0 0,57 0 15,-29 0-15,0-28 0,29 28 0,-1-28 16,1 0-16,28-29 0,0 29 0,-1-57 15,1 29-15,0-29 0,0-28 0,28 0 16,-28 0-16,28 0 0,0-57 0,-28 29 16,28-28-16,-28 27 0,-1-55 0,1 27 15,0-28-15,0 0 0,-29 29 0,1-57 16,-1 28-16,-27 0 0,27 0 0,-28 1 16,-28-1-16,0 0 0,0 29 0,0-29 15,-28 28-15,0-28 0,-29 29 0,29-29 16,-28 29-16,-1-1 0,-28 1 15,0 27-15,1-27 0,-1-1 0,0 29 16,0 0-16,0-29 0,1 57 0,-1-56 16</inkml:trace>
  <inkml:trace contextRef="#ctx0" brushRef="#br0" timeOffset="17132.15">12863 3646 0,'28'0'16,"0"0"-1,0 0 1,-28 28-1,0-56 79,0 0-94,0-1 0,0 1 16,0 0-16,-56 0 0,56-1 0,-28 1 15,-1 0-15,1-1 0,-29 1 0,29 0 16,0 0-16,-29 28 0,29-29 0,-28 1 16,-1 28-16,29 0 0,0 0 0,-29 0 15,29 0-15,-29 0 0,29 0 0,28 28 16,-28-28-16,-1 0 0,29 57 0,0-29 16,0 0-16,0 1 0,0-1 15,29 29-15,-29-29 0,28 28 16,-28 1-16,56-1 0,-27-27 0,-1 27 15,0 1-15,1-29 0,-1 0 0,0 29 16,0-29-16,1 0 0,-1-28 0,0 29 16,0-1-16,-28 0 0,29-28 15,-29 28-15,-57 1 16,1-29-16,27 0 0,-27 28 16,28-28-16,-29 0 0,0 0 0,29 0 15,-28 0-15,27 0 0,-27-28 0,28 28 16,-1-29-16,1 29 0,0-56 0,-1 56 15,29-28-15,-28-1 0,28 1 0,0 0 16,-28-1-16,28 1 0,0 0 16,0 0-16</inkml:trace>
  <inkml:trace contextRef="#ctx0" brushRef="#br0" timeOffset="19580.81">22333 5031 0,'-28'28'16,"28"0"-16</inkml:trace>
  <inkml:trace contextRef="#ctx0" brushRef="#br0" timeOffset="20482.43">23718 5172 0,'0'-28'0,"-28"0"16,-29-1-16,29 1 16,-29 28-16,29-28 0,0 28 0,-29-28 15,29 28-15,-29-29 0,1 29 16,-1 0-16,1 0 0,-29 0 0,29 57 15,-29-29-15,0 0 0,0 29 0,0-1 16,-28 29-16,28-28 0,-28 27 0,29 30 16,-30-30-16,30 29 0,-29 0 0,28 29 15,0-1-15,0 0 0,29 1 0,-1-1 16,1 29-16,56-29 0,0 29 0,0-29 16,56 0-16,1-28 0,27 29 0,58-58 15,-1 29-15,29-56 0,28-1 0,-1 1 16,58-57-16,-1 0 0,29 0 0,0-57 15,-1 29-15,1-57 0,0 29 16,-29-29-16,-28-28 0,1 28 0,-58 0 16,-28 1-16,-27-1 0,-30 0 0,-27 29 15,-57-29-15,0 0 0,-57 0 0,1 0 16,-29-28-16,0 29 0,-28-30 0,0 1 16,-28 0-16,-1 0 0,-27-28 0,27 28 15,-55 0-15,27 0 0,0 0 0,1 28 16,-29 0-16,28 0 0,29 29 0,-29-1 15,29 1-15,28 56 0,0-28 0,28 28 16,0 0-16,0 56 0</inkml:trace>
  <inkml:trace contextRef="#ctx0" brushRef="#br0" timeOffset="26446.72">11817 13030 0,'28'0'15,"0"0"1,29 0-16,-1 0 0,29 56 0,0-56 16,28 28-16,0 1 0,0-29 15,28 28-15,29-28 0,0 0 0,-1 0 16,1 0-16,28 0 0,-29-28 0,29 28 16,-28-57-16,-1 57 0,1-28 0,-29 0 0,1 28 15,-1-29-15,-28 29 0,-28 0 0,0 0 16</inkml:trace>
  <inkml:trace contextRef="#ctx0" brushRef="#br0" timeOffset="30852.02">22587 13369 0,'0'-29'16,"0"1"-16,0 0 15,0 0-15,0-1 16,0 1 15</inkml:trace>
  <inkml:trace contextRef="#ctx0" brushRef="#br0" timeOffset="34762.97">22644 13340 0,'0'-28'16,"28"28"-16,-28 28 218,0 1-202,0-1 0,0 0-16,0 0 0,0 1 15,0-1-15,0 0 16,0 1-16,0-1 16,0 0-16,-28-28 15,28 28-15,0 1 0,-29-1 16,29 0-16,0 0 0,0 1 0,0-1 15,0 0-15,-28 0 0,28 1 0,0-1 16,0 0-16,0 1 0,0-1 16,-28-28-16,28 28 0,0 0 15,0-84 17,0 28-32,28-1 0,-28-27 0,28-1 15,-28 29-15,29-29 0,-29 1 0,28-1 16,-28 1-16,28-1 0,1 29 0,-29-29 15,28 29-15,-28 0 0,28 0 0,-28-1 16,0 1-16,28 28 0,-28-28 16,29 28-1,-29 28 1,28 0-16,-28 1 16,28-1-16,-28 0 0,28 0 15,-28 1-15,0-1 0,29 29 0,-29-29 16,0 28-16,0-27 0,28 27 15,-28 1-15,0-29 0,0 28 0,0 1 16,0-29-16,0 29 0,28-29 0,-28 0 0,0 1 16,29-1-16,-1-28 15</inkml:trace>
  <inkml:trace contextRef="#ctx0" brushRef="#br0" timeOffset="35829.01">23181 12775 0,'-28'0'15,"56"0"329,0 0-328,0 28-1,1-28 1,-29 29-1,28-29 1,-28 28 0,0 0-16,-28 0 15,28 1 1,-29-29-16,29 28 0,-28-28 16,28 28-16,-28-28 0,0 29 15,-1-1-15,1-28 16,0 28-1,0-28-15,56 0 63,0 0-47,0 0-16,1 0 0,-1 0 15,0 0-15,0 28 0,1-28 0,-1 0 16,0 0-16,0 0 0,29 0 0,-29 0 15</inkml:trace>
  <inkml:trace contextRef="#ctx0" brushRef="#br0" timeOffset="36832.08">23718 13312 0,'28'-28'63,"1"28"-63,27 0 16,-28 0-16,1 0 15,-1 0-15,0 0 0,0 0 0,1 0 16,-29 28-16,28-28 0,0 28 0,0 1 15,1-1-15,-29 0 16,28-28-16,-28 28 0,0 1 16,0-1-16,0 0 15,0 1-15,-57-1 0,57 0 0,-28 0 16,0 1-16,0 27 0,-1-28 0,1 1 16,-28-1-16,27 28 0,1-27 0,-28-1 15,27 0-15,1 1 0,0-1 0,-1-28 16,1 28-16,0 0 0,0-28 15,84 0 1,-28 0 0,29 29-16,-29-29 15,1 0-15,-1 0 0,0 0 16,0 0-16,1 0 0,-1 28 16,0-28-16,0 0 0,1 0 0,-1 0 15,-28 28-15,28-28 0,0 0 0,1 0 16,-1 0-16</inkml:trace>
  <inkml:trace contextRef="#ctx0" brushRef="#br0" timeOffset="37762.8">24283 12747 0,'0'56'93,"0"-27"-77,0-1-16,0 0 0,29-28 16,-29 28-16,0 1 0,0-1 0,0 0 15,0 1-15,0-1 0,0 0 16,-29 0-16,29 1 0,0-1 16,-28 0-16,28-56 46,28 0-30,1-1-16,-29 1 0,28 0 16,0 0-16,-28-1 0,28 29 15,-28-28-15,29 0 0,-1-1 16,0 1 0,1 28-1,-29 57 1,0-29-1,28 0-15,-28 1 0,0-1 0,0 0 16,0 0-16,0 1 16,28-29-16,-28 28 0,0 0 15</inkml:trace>
  <inkml:trace contextRef="#ctx0" brushRef="#br0" timeOffset="38330.35">25018 12775 0,'0'-28'16,"-28"28"46,28 28-46,-28-28-16,28 57 0,-28-57 0,28 28 16,-29 0-16,29 29 0,-28-29 0,28 0 15,0 29-15,-28-29 0,28 29 16,0-1-16,0-28 0,0 29 0,0-29 16,0 29-16,0-29 0,28 28 0,-28-27 15,28 27-15,-28-27 0,57-1 0,-29 0 16</inkml:trace>
  <inkml:trace contextRef="#ctx0" brushRef="#br0" timeOffset="38846.87">25414 12690 0,'-28'0'15,"28"29"1,0-1 0,0 0-16,0 0 0,0 1 0,0-1 15,0 28-15,0-27 0,0-1 0,0 29 16,0-29-16,0 28 0,-28 1 0,28-29 16,0 29-16,0-29 0,0 28 0,0-27 15,0 27-15,0-28 0,0 1 0,0-1 16,0 0-16,0 1 0,0-1 15</inkml:trace>
  <inkml:trace contextRef="#ctx0" brushRef="#br0" timeOffset="39148.22">25669 13199 0,'28'0'0,"0"0"31,0 0-15,1 0-16,-1 0 16,0 0-16,0 0 0,1 28 0,-1-28 15,0 0-15,-28 29 0,29-29 16</inkml:trace>
  <inkml:trace contextRef="#ctx0" brushRef="#br0" timeOffset="44279.04">25980 12916 0,'0'29'16,"0"-1"-1,0 0-15,0 1 16,0-1-16,0 0 0,0 0 16,0 1-16,0-1 0,0 0 15,-29 29-15,29-29 0,0 0 0,-28 0 16,28 1-16</inkml:trace>
  <inkml:trace contextRef="#ctx0" brushRef="#br0" timeOffset="49880.24">26828 12690 0,'0'-28'0,"0"85"47,28-1-16,-28-28-31,0 1 15,0-1-15,28 0 0,-28 0 0,0 1 16,0-1-16,0 0 0,0 1 16</inkml:trace>
  <inkml:trace contextRef="#ctx0" brushRef="#br0" timeOffset="50264.39">26404 13171 0,'0'-28'16,"28"28"0,0-29-16,0 29 15,1 0-15,27 0 0,-28 0 0,1-28 16,27 28-16,-27 0 0,27 0 0,1 0 15,-1 0-15,-28-28 0,29 28 0,-29 0 16,29 0-16,-29 0 0,0 0 0,1 0 16,27 0-16,-28 0 0</inkml:trace>
  <inkml:trace contextRef="#ctx0" brushRef="#br0" timeOffset="50729.99">26941 13030 0,'-29'28'15,"1"-28"-15,0 0 16,0 0 0,28 28 15,-29-28-31,29 28 0,-28 1 16,28-1-16,-28-28 0,28 28 15,-28 0-15,28 1 0,-29-29 0,29 28 16,-28 0-16,0 0 0,28 1 15,-29-29-15,86 0 32,-29 0-17,1 0-15,-1 0 0,0-29 0,0 29 16,1 0-16,-1 0 0,28 0 0,-27 0 16,-1 0-16,0-28 0,0 28 0,1 0 15,-1 0-15,0 0 16,1 0-16,-29 28 0,28-28 15</inkml:trace>
  <inkml:trace contextRef="#ctx0" brushRef="#br0" timeOffset="50979.86">27054 13114 0,'28'0'31,"-28"29"-31,0-1 16,28 0-16,-28 0 0,0 1 15,0 27-15,0-28 0,0 1 0,0 27 16,0-28-16,-28 1 0,28 27 15,0-27-15,0-1 0,0 28 0</inkml:trace>
  <inkml:trace contextRef="#ctx0" brushRef="#br0" timeOffset="51810.96">27676 12577 0,'0'-28'0,"0"0"16,0 0-16,0-1 16,0 1-16,0 56 31,0 29-16,0-29-15,0 0 0,0 1 0,0 27 16,0 1-16,0-1 0,0 1 16,0-1-16,0 1 0,0-1 0,0 1 0,0-1 15,0 1-15,0-1 0,0 1 0,0-1 16,0-27-16,0 27 0,0-28 0,0 1 16,0-1-16,0 0 0</inkml:trace>
  <inkml:trace contextRef="#ctx0" brushRef="#br0" timeOffset="52411.94">28043 13171 0,'28'0'0,"-28"-28"16,29-1 0,-29 1-16,0 0 15,0 0 1,0-1-16,-29 1 16,1 0-1,0 28-15,0 0 16,-1 0-16,1 0 0,0 0 15,28 28-15,-28-28 0,28 28 16,-29 1-16,29-1 16,0 0-16,-28 0 15,28 1-15,57-29 16,-29 0 0,0 0-1,0 0 1,1 0 15,-29 28-15,0 0-1,0 0-15,0 1 0,0-1 0,0 0 16,0 0-16,0 1 0,0-1 16,0 0-16,0 0 0,-29 29 0,29-29 15,0 29-15,0-29 0,-28 29 0,28-29 16,0 28-16,0-27 0,0 27 0,-28 1 15,28-29-15,0 0 0,0 1 0,0-1 16,-28 0-16,28 0 0,0 1 16,-29-29-1,29-57-15,0 29 16,0 0-16,-28-1 0,28-27 0,-28-1 16</inkml:trace>
  <inkml:trace contextRef="#ctx0" brushRef="#br0" timeOffset="53028.79">28920 12577 0,'28'0'16,"-28"29"30,0-1-46,0 0 0,0 0 16,0 1-16,0-1 0,0 0 0,0 0 16,0 29-16,0-29 0,0 0 0,0 1 15,-28 27-15,28-27 0,-29-1 0</inkml:trace>
  <inkml:trace contextRef="#ctx0" brushRef="#br0" timeOffset="53277.93">28411 13114 0,'28'0'15,"28"0"1,-27 0-16,-1 0 0,0 0 15,1 0-15,27 0 0,-28-28 0,29 28 16,-29 0-16,0-28 0,29 28 16,-29 0-16,1 0 0,-1 0 0,0 0 15,29 0-15,-57 28 0,28-28 0,0 0 16,-28 57-16,28-57 0</inkml:trace>
  <inkml:trace contextRef="#ctx0" brushRef="#br0" timeOffset="53729.59">28835 13058 0,'0'28'32,"0"0"-17,-29 1 1,29-1-16,-28-28 16,0 28-16,28 0 0,-28-28 15,-1 29-15,1-1 0,0 0 16,0-28-16,28 28 15,-29-28 1,29 29-16,57-29 31,-29 0-15,0 0-16,1 0 0,-1 0 16,0 0-16,0 0 0,1 28 0,-1-28 15,0 0-15,1 0 0,-1 0 16,0 0-16,-28 28 15,28-28-15</inkml:trace>
  <inkml:trace contextRef="#ctx0" brushRef="#br0" timeOffset="53927.9">28948 13199 0,'0'28'31,"0"1"-15,0-1-16,0 0 0,0 0 15,0 1-15,0 27 0,-28-28 16,28 1-16,0-1 0,0 0 0,-29 1 16,29-1-16,0 28 0,0-27 0,0-1 15</inkml:trace>
  <inkml:trace contextRef="#ctx0" brushRef="#br0" timeOffset="55043.86">29344 13086 0,'28'0'47,"0"0"-31,29-28-16,-29 28 15,0 0-15,0 0 16,1 0-16,-1 28 0,0-28 0,1 0 16,-1 28-16,0 1 0,0-29 15,1 28-15,-1-28 0,0 0 0,0 28 16,1-28-16,-1 0 16</inkml:trace>
  <inkml:trace contextRef="#ctx0" brushRef="#br0" timeOffset="55280.13">29711 12916 0,'0'29'47,"0"-1"-32,0 0-15,0 1 16,0-1-16,0 0 0,0 0 16,0 1-16,0-1 0,-28 28 0,28-27 15,0-1-15,-28 28 0,28-27 16,0-1-16,0 28 0,-29-27 0</inkml:trace>
  <inkml:trace contextRef="#ctx0" brushRef="#br0" timeOffset="56461.35">26262 14584 0,'28'0'16,"1"0"-1,-1 0 1,0 0-16,1 0 16,-1 0-16,0 0 0,0 0 0,1 28 15,-1-28-15,0 0 0,-28 29 16,28-29-16,1 0 0,-29 28 16,28-28-16,-28 28 15,0 0 1,-28-28-16,28 29 15,-29-29-15,1 0 16,0 0-16,0 0 0,-1 0 16,1 0-16,0 0 0,28 28 15,-28-28-15,56 0 47,0 0-47,0 0 16,1 28-16,-1-28 15,-28 28-15,28-28 0,0 29 0,1-1 16,-29 0-16,28-28 16,-28 28-16,28-28 0,-28 29 15,0-1 1,0 0-16,-28-28 16,0 29-1,-29-29-15,29 0 16,0 0-16,-1 0 0</inkml:trace>
  <inkml:trace contextRef="#ctx0" brushRef="#br0" timeOffset="56746.62">25895 15178 0,'0'-29'15,"28"29"1,0 0-16,1 0 16,27 0-16,-28 0 0,29 0 0,-29 0 15,29 0-15,-1 0 0,-28 0 16,29 0-16,0 0 0,-1 0 0,1 0 15,-1 0-15,1 0 0,-1 0 0,-27 0 0,27 0 16,1 0-16,-1 0 0,-28 0 16</inkml:trace>
  <inkml:trace contextRef="#ctx0" brushRef="#br0" timeOffset="57179.96">26630 15206 0,'-29'0'94,"1"28"-94,0 0 16,0 1-16,28-1 15,-29-28-15,29 28 0,-28-28 16,28 28 15,57-28-31,-29 0 16,0 0-16,0 0 15,1 0-15,-1 0 0,0 0 16,1 0-16,-1 0 0,0 0 0,0 0 16,1 0-16,-1 0 0,0 0 0,0 0 15</inkml:trace>
  <inkml:trace contextRef="#ctx0" brushRef="#br0" timeOffset="57428.37">26912 15121 0,'-28'28'31,"28"1"-31,0-1 16,0 0-16,0 0 16,0 1-16,0-1 0,0 0 0,0 0 15,0 1-15,28 27 0,-28-28 0,0 1 16,0-1-16,0 29 0,0-1 0,0-28 16,0 29-16,29-29 0,-29 29 15</inkml:trace>
  <inkml:trace contextRef="#ctx0" brushRef="#br0" timeOffset="57813.26">27647 14528 0,'29'0'0,"-29"28"46,0 0-30,0 0 0,0 29-16,0-29 0,0 0 0,0 29 15,0-1-15,0-27 0,0 27 0,0 1 16,0-29-16,-29 29 0,29-1 0,0 1 16,0-1-16,0 1 0,0-29 0,0 28 15</inkml:trace>
  <inkml:trace contextRef="#ctx0" brushRef="#br0" timeOffset="58511.92">28100 15149 0,'0'-28'31,"0"0"-31,0 0 16,0-1-16,0 1 15,0 0-15,0-1 0,0 1 32,-29 28-32,1 0 0,0 0 15,28 28 1,-28-28-16,28 29 0,0 27 16,-29-56-16,29 29 0,0-1 0,0 0 15,0 0-15,0 1 0,0-1 16,29 0-16,-29 0 15,28-28-15,0 0 16,0 0-16,1-28 16,-1 0-16,0 0 15,1-1-15,-29 1 16,0 0 0,28 28-1,-28 28 1,0 29-1,0-29-15,-28 0 16,28 0-16,0 1 0,0 27 0,-29-28 16,29 1-16,0 27 0,0-28 0,0 1 15,0 27-15,0-27 0,0 27 0,0 1 16,-28-29-16,28 28 0,0 1 0,0-29 16,0 29-16,0-1 0,0-27 0,0-1 15,0 28-15,0-27 0,0-1 0,0 0 16,0 0-16,-28-28 15,28 29-15,-29-29 16,1 0-16,28-29 16,-28 29-16,0-56 0,28 28 0,-29-29 15,1 29-15,0-29 0</inkml:trace>
  <inkml:trace contextRef="#ctx0" brushRef="#br0" timeOffset="59345.46">29485 14499 0,'0'-28'15,"0"56"32,0 1-31,28-29-16,-28 28 15,28 0-15,1 0 16,-1 1-16,-28-1 16,28-28-16,-28 28 15,29-28-15,-29 28 16,0 1-1,-29-29-15,1 0 16,0 28 0,-1-28-16,1 0 0,0 0 15,0 0-15,-1 0 16,1 0-16,28 28 31,28 0 0,1 1-15,-1-29-16,-28 28 16,28-28-16,-28 28 0,0 0 15,28-28-15,-28 29 0,0-1 16,0 0 0,-56-28-16,56 29 0,-57-1 15,29-28 1,0 0-16,0 0 0,-1 0 15,1 0-15</inkml:trace>
  <inkml:trace contextRef="#ctx0" brushRef="#br0" timeOffset="59643.55">28806 15262 0,'0'-28'16,"29"28"-1,27 0-15,-27 0 16,-1 0-16,28 0 0,1 28 0,-29-28 0,29 0 15,-1 0-15,1 0 0,-1 0 0,1 29 16,-1-29-16,1 0 0,-1 0 0,-27 28 16,27-28-16,-27 0 0,-1 28 15,28-28-15,-27 0 0,-1 0 0</inkml:trace>
  <inkml:trace contextRef="#ctx0" brushRef="#br0" timeOffset="60080.24">29400 15375 0,'0'-28'16,"-28"28"31,28 28-31,0 1-16,-28-29 0,-1 28 15,29 0-15,-28 0 16,0 1-16,28-1 15,-29-28-15,58 28 47,27-28-47,-27 29 16,-1-29-16,0 0 0,29 0 0,-29 0 16,0 0-16,0 0 0,1 0 0,-1 0 15,29 0-15,-29 0 0,0 0 16,0 0-16</inkml:trace>
  <inkml:trace contextRef="#ctx0" brushRef="#br0" timeOffset="60276.78">29683 15319 0,'-28'0'16,"28"28"-16,-29-28 15,29 57-15,0-29 16,0 0-16,0 0 0,0 1 16,0-1-16,0 0 0,0 1 15,0-1-15,0 0 0,0 0 0,0 1 16,0-1-16,0 0 0</inkml:trace>
  <inkml:trace contextRef="#ctx0" brushRef="#br0" timeOffset="60795.42">30390 14188 0,'-29'-56'0,"1"28"0,0-1 15,-1 1-15,1 0 0,28 0 16,-28 28-16,28 28 16,56 28-1,-27-27-15,27-1 0,-27 28 16,-1 1-16,28 28 0,1-29 0,-1 29 15,-27 0-15,27 0 0,1-1 0,-29 1 0,29 0 16,-29 0-16,0 0 0,0-1 16,-28 1-16,0 0 0,0 0 0,0-1 0,0 30 15,-28-30-15,28 1 0,-56 0 0,-1 0 16,29 0-16,-29-1 0,1 1 0,-1-28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53:56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11647 2713 0,'0'-28'31,"0"0"-15,0-1-16,0 1 15,0 0-15,0 0 0,0-1 16,0 1-16,0 0 0,0-1 15,0 1-15,0 0 0,0 0 0,-28 28 16,28-29-16,-29 1 0,1 28 0,0-28 16,0 28-16,-1 0 15,1 0-15,0 0 16,28 28-16,-28-28 0,28 28 0,-29 1 16,29-1-16,-28 28 0,28 1 0,-28 0 15,28-1-15,-29 29 0,29 0 0,-28 28 16,28 0-16,-28-28 0,0 28 0,28 28 15,-29-28-15,1 0 0,28 0 0,-28 0 16,0 0-16,-1-28 0,1 28 0,0-28 16,0 0-16,-1-29 0,1 29 0,0-28 15,-1-1-15,1 1 0,0-29 0,0 0 16,-1 0-16,1 1 0,0-29 0,0 0 16,-1 0-16,1 0 0,0-29 0,-29 29 15,29-56-15,-29 28 0,1-29 16,-29 1-16</inkml:trace>
  <inkml:trace contextRef="#ctx0" brushRef="#br0" timeOffset="183.59">10375 3222 0,'28'-28'16,"0"28"-16,1 0 0,-1 0 0,-28-29 15,28 29-15,0 0 0,1 0 16,-1 0-16,0 0 0,1 0 15,-1 29-15,28-29 0,-27 0 0,27 28 16,-28-28-16,29 0 0,0 28 0,-1-28 16,-28 0-16,29 0 0,-29 0 0</inkml:trace>
  <inkml:trace contextRef="#ctx0" brushRef="#br0" timeOffset="683.66">11364 3674 0,'-28'0'15,"28"-28"1,28 28 15,1 0-15,-1 0-16,0-28 0,0 28 0,1 0 15,-1-29-15,0 29 0,0 0 0,1 0 16,-1 0-16,0 0 0,1 0 16,-29 29-1,0-1-15,0 0 0,-57 0 16,57 1-16,-28-1 0,28 28 15,-29-27-15,29-1 0,-56 28 0,56-27 16,-28-1-16,28 0 0,0 1 0,0-1 16,0 0-16,0 0 0,56-28 0,-28 0 15,1 0-15,-1 0 0</inkml:trace>
  <inkml:trace contextRef="#ctx0" brushRef="#br0" timeOffset="816.73">12156 3137 0,'-28'-28'0,"-1"28"0,1 0 0,-29 0 16,29 0-16,28 28 0,-28-28 16,56 0-1,29 0-15,-1 57 16</inkml:trace>
  <inkml:trace contextRef="#ctx0" brushRef="#br0" timeOffset="1033.58">12523 3815 0,'0'29'62,"-28"-1"-62,28 0 0,-28 0 16,28 1-16,-57 27 0,57-27 0,-28-1 15,0 28-15,-1-27 0,1-1 0,0 0 16,28 0-16</inkml:trace>
  <inkml:trace contextRef="#ctx0" brushRef="#br0" timeOffset="1550.17">12891 3900 0,'0'-28'16,"-28"0"0,-1 28-1,29-29 1,29 29-1,-29-28-15,28 28 16,0-28-16,0 28 16,1-28-16,-1 28 0,-28-29 15,28 29-15,0-28 0,1 0 16,-1 28-16,-28-28 0,28 28 0,-28 28 31,0 0-15,-28 0-16,28 1 0,0-1 15,-28 28-15,28-27 0,0 27 0,0 1 16,0-29-16,0 29 0,-29 27 0,29-27 16,0-1-16,-28 29 0,28 0 0,-28 0 15,28 0-15,-28-1 0,-1 29 0,29-28 16,-28 0-16,0 28 0,0-28 16,-1 0-16,1-1 0,0 1 0,-1-28 15,1 28-15,28-29 0,-28-28 0,0 1 16,28 27-16,-29-56 0,29 28 0,-28-28 15,0-56-15,0 28 16,-1-29-16,1 1 0,0-29 0,0 0 16,-1-28-16,1-28 0</inkml:trace>
  <inkml:trace contextRef="#ctx0" brushRef="#br0" timeOffset="1700.52">13032 3420 0,'57'-57'16,"-29"29"-16,0 28 0,1-28 15,-1 28-15,0 28 32,0-28-32,29 28 15,-29-28 1</inkml:trace>
  <inkml:trace contextRef="#ctx0" brushRef="#br0" timeOffset="5000.39">14191 4522 0,'0'-28'0,"0"0"16,-28 28-16,0 0 15,-1 0 1,29-29-16,-28 29 0,0 0 15,0 29 1,-1 27-16,1-28 0,0 1 16,0 27-16,-29 1 0,29-1 0,-1 29 15,1-29-15,0 29 0,0-28 0,-1-1 16,29 29-16,0-28 0,0-1 0,29 1 16,-1-1-16,28-28 0,1 29 15,0-29-15,-1-28 0,1 29 0,27-29 16,-27 0-16</inkml:trace>
  <inkml:trace contextRef="#ctx0" brushRef="#br0" timeOffset="5383.85">14728 4466 0,'0'-29'15,"0"58"17,0 27-17,0-28-15,0 1 0,0-1 0,0 28 16,0 1-16,0-1 0,0 1 0,0 28 16,0-29-16,0 29 0,0 0 0,0 0 15,-28-29-15,28 29 0,0 0 0,-28 0 16,28-29-16,0 1 0,0-1 0,0 1 15</inkml:trace>
  <inkml:trace contextRef="#ctx0" brushRef="#br0" timeOffset="5733.8">15859 4833 0,'0'-28'0,"28"28"0,-28-29 32,-28 29-1,0 0-31,0 0 16,-1 0-16,1 29 0,0-29 15,-1 0-15,1 28 0,0-28 0,0 28 16,-1 0-16,1-28 0,28 29 15,-28-29-15,28 28 16,28 0 0,0 1-16,1-29 15,-1 28-15,0-28 0,0 28 0,1-28 16,27 28-16,-27 1 0,-1-29 0,0 28 16,0-28-16,-28 28 0,29 0 0</inkml:trace>
  <inkml:trace contextRef="#ctx0" brushRef="#br0" timeOffset="5917.17">15576 5200 0,'-28'0'16,"28"29"-16,-28-29 0,28 28 0,-28-28 16,28 28-16,56 0 15,-28-28-15,-28 29 16,57-1-16,-29-28 0,0 28 0,1 0 15,-1-28-15,0 29 0,1-1 0,-1-28 16,0 28-16,0 1 0</inkml:trace>
  <inkml:trace contextRef="#ctx0" brushRef="#br0" timeOffset="6450.54">16340 5172 0,'0'-28'0,"-29"28"16,29-28-1,-28-1-15,28 1 16,-28 28-16,28-28 0,0 0 16,0-1-16,0 1 15,0 0-15,28 28 0,-28-29 16,28 1-16,1 0 16,-1 28-1,-28-28-15,28 28 16,-28-29-16,0 86 31,0-29-31,28 0 0,-28 1 16,0-1-16,0 0 0,0 29 15,0-1-15,0 1 0,0-1 0,-56 1 16,56-1-16,0 29 0,-28-28 0,28 28 16,-29-1-16,29 1 0,-28 0 0,28 0 15,-28 0-15,0-1 0,28 1 0,-29 0 16,1 0-16,28-29 0,-28 29 0,28-28 15,-28-29-15,28 28 0,0-27 0,0-1 16,-29-56 0,29-1-16,0-27 0,0-1 15,-28 1-15,28-29 0,-28 0 0,28 0 16</inkml:trace>
  <inkml:trace contextRef="#ctx0" brushRef="#br0" timeOffset="6600.26">16396 4324 0,'28'-28'0,"1"0"16,-1 28-16,-28 56 15,28-56-15,-28 28 0,0 1 16,29-1-16,-1 0 0,0 1 0,0-1 16,1-28-16,-1 28 0,-28 0 0,28-28 15</inkml:trace>
  <inkml:trace contextRef="#ctx0" brushRef="#br0" timeOffset="7017.15">17357 5059 0,'0'28'0,"0"-56"47,-56 28-15,28 0-17,-1 0-15,1 0 0,0 0 16,-1 28-16,1-28 0,0 0 0,0 29 15,-1-29-15,29 28 0,-28 0 16,28 0-16,-28-28 0,28 29 16,56-1-1,-27-28-15,-29 28 0,56-28 16,-28 0-16,1 28 0,-1-28 16,0 29-16,1-29 0,-1 28 0,0-28 0,0 28 15,1 0-15,-1-28 16,-28 29-16,0-1 0,28-28 15</inkml:trace>
  <inkml:trace contextRef="#ctx0" brushRef="#br0" timeOffset="7200.48">16877 5568 0,'0'28'16,"28"-28"-1,0 0-15,-28 28 16,57-28-16,-29 29 0,0-29 0,1 28 16,-1 0-16,0 0 0,0 1 0,1-29 15,-1 28-15,0 0 0,1 0 0,-1 1 16</inkml:trace>
  <inkml:trace contextRef="#ctx0" brushRef="#br0" timeOffset="7634.5">17923 5257 0,'28'-28'0,"-28"-1"15,28 29-15,-28 29 31,0-1-31,0 0 16,0 0-16,0 1 0,0 27 0,0-28 16,0 29-16,0-29 0,0 29 0,-28-1 15,28 1-15,-28-1 0,28 1 0,-29-1 16,29 1-16,-28 0 0,28-29 0,-28 28 16,28-27-16,0-1 0,0 0 15,28-56 1,-28 0-16,57-29 0,-57 29 0,56-29 15,-56 1-15,29-1 0,-1 1 0,0 27 16,-28-27-16,28 28 0,1-1 0,-29 1 16,28 28-16,-28-28 0,28 28 15,0 0-15,-28 56 0,29-56 16,-1 29-16,0-1 0,-28 28 0,29-27 16,-1-1-16,0 0 0,0 0 0,-28 1 15,29-1-15,-1 0 0,-28 1 0,28-1 16,-28 0-16,0 0 0,0 1 15</inkml:trace>
  <inkml:trace contextRef="#ctx0" brushRef="#br0" timeOffset="7934.03">18827 4805 0,'0'-29'0,"0"1"16,0 0-16,-56 28 0,56-28 0,0 56 31,56-28-15,-56 56-16,29-27 0,-1 27 0,0 1 15,0-1-15,1 1 0,-1 28 0,-28-29 16,0 29-16,0 0 0,0-1 0,0-27 15,0 28-15,0 0 0,-28-29 0,28 29 16,-57 0-16,29-29 0,0 29 0,-1-28 16,1-1-16,-28-28 0,27 29 0,1-29 15,-29 0-15</inkml:trace>
  <inkml:trace contextRef="#ctx0" brushRef="#br0" timeOffset="9334.25">14474 1780 0,'0'-28'47,"28"28"-16,0 0-15,1 0-16,-1 0 16,0 0-16,1 0 0,-1 0 0,0 0 15,0 0-15,1 0 0,-1 0 0,0 0 16,0 28-16,-28 1 16,0-1-16,0 0 0,0 0 15,-28 1-15,28 27 0,-28 1 0,28-29 16,-57 29-16,29-1 0,28 1 0,0-29 15,-28 28-15,28-27 0,-28-1 0,28 0 16,0 0-16,0 1 0,28-29 16,-28 28-16,56-28 0,-27 0 0,27 0 15,-28-28-15,29 28 0,-29-57 16,29 1-16,-29-1 0</inkml:trace>
  <inkml:trace contextRef="#ctx0" brushRef="#br0" timeOffset="9483.4">15209 1272 0,'-28'0'0,"-1"-29"16,29 1-16,-28 28 0,0 0 16,28-28-16,-28 28 0,56 28 31,0-28-15,-28 28-16,57-28 0</inkml:trace>
  <inkml:trace contextRef="#ctx0" brushRef="#br0" timeOffset="9816.79">15718 1441 0,'28'0'0,"-28"-28"0,28 28 15,-28-28-15,0-1 16,29 29 0,-29 29-1,0 27 1,0-27-16,-57-1 0,57 28 0,-28 1 16,28-1-16,0 1 0,0 28 0,-29-1 15,1 1-15,28 0 0,-28 0 0,0 0 16,28-1-16,0 1 0,-29 0 0,29 0 15,0-29-15,0 1 0,0-29 0,0 0 16,29-28-16,-1-28 16,-28 0-16,28 0 0,0-29 0,1 1 15</inkml:trace>
  <inkml:trace contextRef="#ctx0" brushRef="#br0" timeOffset="10166.16">15887 1498 0,'0'-28'0,"0"-1"0,0 1 0,0 0 15,0-1-15,0 1 0,0 56 63,29-28-47,-29 29-16,84-1 0,-55-28 15,27 28-15,-27-28 0,27 29 0,1-29 16,-1 0-16,1 0 0,-1 28 0,1-28 15,-1 0-15,1 0 0,-1 0 0,-27 0 16,27 28-16,-28-28 0,29 28 0,-29-28 16,1 29-16,-1-1 0,-28 0 0,28 0 15,-28 29-15,0-1 0,0 1 0,0-1 16,0 1-16,0 0 0,-28 27 0,28 1 16,-28-28-16,28 27 0,-57 1 0,57 0 15,-28 0-15,-1-29 0,29 29 0,-28-28 16,28 27-16,-28-27 0,28 0 15,-28-1-15,28-28 0,0 29 0,0-29 16,0 0-16</inkml:trace>
  <inkml:trace contextRef="#ctx0" brushRef="#br0" timeOffset="10450.18">15944 2120 0,'-28'0'15,"-1"0"1,29-29 0,57 29-1,-29 0-15,0 0 16,1 0-16,27 0 0,-27 29 15,-1-29-15,0 28 0,29-28 0,-29 28 16,0 0-16,29 1 0,-29-29 0,0 0 16,29 28-16,-29-28 0,0 0 0,1 0 15</inkml:trace>
  <inkml:trace contextRef="#ctx0" brushRef="#br0" timeOffset="10666.64">16255 1893 0,'-28'0'16,"28"-28"-16,0 56 47,0 29-47,0-29 16,0 1-16,0-1 0,0 0 0,0 0 15,0 29-15,0-29 0,0 0 0,0 29 16,-29-29-16,29 29 0,-28-29 0,28 0 15,-28 29-15,28-29 0,-28 0 16,-1 1-16,29-1 0,-28 0 0</inkml:trace>
  <inkml:trace contextRef="#ctx0" brushRef="#br0" timeOffset="11083.39">15972 2487 0,'0'-28'15,"0"56"16,0 0-15,-28 1-16,28-1 0,0 0 16,0 0-16,-28 1 0,28-1 0,0 0 15,0 0-15,0 1 16,28-29 0,-28-29-16,28 29 15,-28-56-15,28 28 0,-28-1 0,29 1 16,-1 0-16,-28 0 0,28 28 0,-28-29 15,29 29-15,-1 0 16,0 0 0,0 29-16,1-1 0,-1-28 15,0 28-15,0-28 0,1 28 0,-29 1 16,28-29-16,-28 28 0,28-28 16,-28 28-16,0 0 15,-28-28-15,0 29 16,-29-29-16,29 0 15,0 0-15,28 28 32,0 0-17,0 0-15,56 1 0,-56-1 16,28 0-16</inkml:trace>
  <inkml:trace contextRef="#ctx0" brushRef="#br0" timeOffset="11283.43">15916 3081 0,'-29'-29'0,"1"29"0,28-28 16,28 28 0,1 0-16,-1 0 15,0 0-15,0 28 0,29-28 0,-29 29 16,1-29-16,-1 28 0,28 0 0,-27 0 15,27-28-15,-28 29 0,29-29 0,-1 28 16,1-28-16,0 0 0,-29 0 0</inkml:trace>
  <inkml:trace contextRef="#ctx0" brushRef="#br0" timeOffset="11583.78">17640 1780 0,'-28'0'15,"0"0"-15,28-28 16,0 56 15,28-28-31,-28 57 0,28-57 0,-28 28 16,28 29-16,-28-29 0,29 0 0,-29 1 15,28-1-15,-28 0 0,0 29 0,0-29 16,0 0-16</inkml:trace>
  <inkml:trace contextRef="#ctx0" brushRef="#br0" timeOffset="11766.83">17159 2204 0,'-28'0'15,"28"57"1,0-29 0,0 0-16,0 1 0,0-1 15,0 0-15,0 0 0,0 1 0,28-1 16,-28 0-16,0 1 0,0-1 0,0 0 15,0 0-15,0 1 0</inkml:trace>
  <inkml:trace contextRef="#ctx0" brushRef="#br0" timeOffset="12066.67">17273 2233 0,'28'0'31,"28"0"-15,-27 0-16,-1 0 0,0 0 0,0 0 15,29 0-15,-29 0 0,29 28 0,-29-28 16,29 0-16,-29 0 0,28 56 16,1-56-16,-29 29 0,0-29 0,29 28 15,-29-28-15,1 28 0,-1 0 0,0-28 16,0 0-16,1 29 0,-29-1 15,0 0 1,-29-28-16,29 29 0,-28-1 0,-28 0 16,27 0-16,-27 1 15,27-1-15,1-28 0</inkml:trace>
  <inkml:trace contextRef="#ctx0" brushRef="#br0" timeOffset="12283.84">17273 2487 0,'0'-28'16,"28"28"0,0 0-16,29 0 15,-29 28-15,0-28 0,0 0 0,1 57 16,-1-57-16,0 0 0,29 0 0,-29 28 15,0-28-15,1 0 0,-1 28 16,0-28-16,-28 28 0</inkml:trace>
  <inkml:trace contextRef="#ctx0" brushRef="#br0" timeOffset="12483.53">17612 2628 0,'-28'0'15,"28"29"-15,0-1 16,0 0-16,0 0 0,-29 1 16,29-1-16,0 0 0,0 29 0,0-29 15,-28 29-15,28-29 0,0 28 0,-28-27 16,28 27-16,0 1 0,-29-29 0,29 28 16,-28-27-16,28-1 0,0 0 15</inkml:trace>
  <inkml:trace contextRef="#ctx0" brushRef="#br0" timeOffset="12649.89">17584 2939 0,'28'0'16,"0"0"0,0 0-16,1 0 15,-1 0-15,0 0 0,0 29 0,1-29 16,-1 0-16,0 28 0,0-28 15,1 0-15,-29 28 0</inkml:trace>
  <inkml:trace contextRef="#ctx0" brushRef="#br0" timeOffset="12866.41">17301 2883 0,'0'28'0,"-28"0"16,28 1 15,0-1-31,0 0 16,-29-28-16,29 57 0,-28-29 0,0 0 16,-1 0-16,1 29 0,0-29 0,0 0 15,-1 29-15,1-29 0,0 0 0,0 1 16,-1-1-16</inkml:trace>
  <inkml:trace contextRef="#ctx0" brushRef="#br0" timeOffset="13033.88">17159 3165 0,'0'57'0,"0"-29"16,29 0-16,-29 1 0,28 27 0,0-28 15,29 1-15,-29-1 0,29 29 16,27-1-16,1-28 0,0 29 0,0-1 15,0 1-15,28-1 0,-28-27 0,-1 27 16,1-28-16,0 29 0,0-29 0,-29 1 16</inkml:trace>
  <inkml:trace contextRef="#ctx0" brushRef="#br0" timeOffset="14033.48">21343 2911 0,'0'-28'15,"0"-1"-15,0 1 0,0 85 32,0-29-32,0 0 0,0 1 0,0 27 15,0 29-15,29 0 0,-29-1 0,0 1 16,0 0-16,0 28 0,0-28 0,0 28 16,-57 0-16,57-28 0,-28 28 15,0-28-15,-1 28 0,1-29 0,0 1 16,-1 0-16,29-28 0,0-1 0,-28 1 15,28-29-15,57-28 16,-57-57-16,28 1 0</inkml:trace>
  <inkml:trace contextRef="#ctx0" brushRef="#br0" timeOffset="14249.84">21570 2911 0,'28'-28'0,"-28"-1"15,28 29-15,0 0 16,1 29 0,-1-1-16,0-28 0,29 28 15,-29-28-15,0 29 0,29-29 0,-29 28 16,0 0-16,1-28 0,-1 28 0,0-28 16,0 0-16,1 29 0,-1-29 0,-28 28 15,28-28-15,0 28 0</inkml:trace>
  <inkml:trace contextRef="#ctx0" brushRef="#br0" timeOffset="14416.56">21598 3391 0,'0'29'0,"-28"-29"0,56 0 31,28 28-15,-27-28-16,-1 28 0,28-28 0,1 29 15,-1-1-15,1 0 0,0 0 0,-29-28 16,28 29-16,-27-1 0</inkml:trace>
  <inkml:trace contextRef="#ctx0" brushRef="#br0" timeOffset="14816.35">21796 4352 0,'-29'0'0,"1"0"15,56 0 16,29 0-15,-29 0-16,0 0 0,1 0 16,-1 0-16,0 0 0,29 29 0,-29-29 15,0 0-15,1 0 0,-1 0 0,0 0 16,0 0-16,1 0 0,-1 28 0,0-28 16,-28 28-1,0 1-15,-56-1 0,56 0 16,-29 29-16,29-29 0,0 28 0,0 1 15,-28-1-15,28 1 0,0-1 0,0 1 16,0 0-16,0-1 0,28-28 0,-28 1 16,57-1-16,-29 0 0,1-28 15,-1 0-15,28 0 0</inkml:trace>
  <inkml:trace contextRef="#ctx0" brushRef="#br0" timeOffset="14949.84">22672 3759 0,'0'-28'16,"-28"28"-16,-1 0 0,58 28 31,-1-28-31</inkml:trace>
  <inkml:trace contextRef="#ctx0" brushRef="#br0" timeOffset="18366.64">25160 1583 0,'0'28'0,"0"0"0,-29-28 16,1 0-1,28 28-15,-28-28 16,0 29-16,-1-29 16,29 28-16,-28 0 0,-28 0 0,27 1 15,-27-1-15,-1 0 0,-28 29 0,29-29 16</inkml:trace>
  <inkml:trace contextRef="#ctx0" brushRef="#br0" timeOffset="18566.62">23916 2035 0,'28'-28'16,"-28"-1"-16,28 29 16,29-28-1,-29 28-15,0 0 0,29 0 16,-29 0-16,57 0 0,-28 0 0,-1 0 15,29 0-15,-28 0 0,27 0 0,-27 0 16,28 28-16,-29-28 0,1 0 0,-1 0 16,29 0-16,-57 0 0,29 29 0,-1-29 15,-27 0-15,-1 0 0,0 0 0</inkml:trace>
  <inkml:trace contextRef="#ctx0" brushRef="#br0" timeOffset="18833.23">24679 1470 0,'-28'0'0,"0"0"16,28-29-16,-29 29 0,29 29 31,0-1-15,0 0-16,0 29 0,0-29 15,0 28-15,0 1 0,0-1 0,0 1 16,-28 28-16,28 0 0,-56-1 0,27 1 15,1 0-15,0 0 0,-1-1 0,1 1 16,0 0-16,0-28 0,-1 27 0,29-27 16,0-29-16,0 29 0,0-29 0,0 0 15,29-28 1,-1-56-16,-28 27 0</inkml:trace>
  <inkml:trace contextRef="#ctx0" brushRef="#br0" timeOffset="19015.96">24566 1978 0,'28'0'16,"1"0"-16,-29 29 16,0-1-16,0 0 0,0 0 15,0 29-15,0-1 0,0-27 0,0 27 16,0 1-16,0-1 0,28 1 0,-28-1 16,56 1-16,-27-29 0,-1 29 0,0-29 15,29 0-15,-29 0 0,29 1 16,-1-1-16,1-28 0,-1 0 0,-28 28 15</inkml:trace>
  <inkml:trace contextRef="#ctx0" brushRef="#br0" timeOffset="20116.24">25866 1554 0,'0'29'31,"0"-1"-15,0 0-16,29 0 0,27 1 15,-56-1-15,29-28 0,-1 28 16,-28 0-16,28-28 0,0 29 0,1-29 16,-1 28-16,0-28 0,0 0 15</inkml:trace>
  <inkml:trace contextRef="#ctx0" brushRef="#br0" timeOffset="20282.72">26460 1611 0,'-28'28'16,"-29"29"-1,29-29-15,0 0 0,-1 29 0,1-29 16,-28 0-16,27 29 0,1-1 0,28-27 16,-28 27-16,0 1 0,-1-1 0,1 1 15,-28 27-15,27-27 0,-27 28 0,27-29 16,-27 29-16,-1-28 0,1-1 0,28 1 15,-29-29-15,29 0 0,-1 0 0,1-28 16</inkml:trace>
  <inkml:trace contextRef="#ctx0" brushRef="#br0" timeOffset="20683.34">25725 2007 0,'0'-29'0,"0"1"0,28 28 31,29 0-15,-29 28-16,0-28 0,29 29 0,-29-29 16,29 28-16,-1-28 0,-27 28 0,27-28 15,1 0-15,-1 0 0,-28 0 0,29 0 16,0 0-16,-1 0 0,1 0 0,-1 0 16,1 0-16,-1 0 0,1-28 15,-1 28-15,1 0 0,-1-28 0,-27 28 16,27 0-16,-28 0 0,1 0 0,-29 56 15,-29-28 1,29 1-16,-56-1 0,28 0 0,-1 0 16,1 29-16,0-29 0,0 0 0,-1 29 15,1-29-15,28 29 0,-28-1 0,0-27 16,-1 27-16,29 1 0,-28-1 0,0 1 16,-1-1-16,1 1 0,0 28 0,0-29 15,-1-28-15,29 29 0,-28-1 0,0-27 16,28-1-16,-28 0 0,-1-28 15,29-28 1,0 0-16,0-29 0,-28 1 16,28-1-16,-28 1 0,28-29 0</inkml:trace>
  <inkml:trace contextRef="#ctx0" brushRef="#br0" timeOffset="20783.45">26177 2346 0,'0'-29'0,"29"29"15,-1 0-15,0 0 16,-28 29-16,57-29 0,-29 28 0,0 0 15,1 0-15,-1 1 0,0-1 0,29 0 16,-29 1-16,0-1 0</inkml:trace>
  <inkml:trace contextRef="#ctx0" brushRef="#br0" timeOffset="21365.86">27478 2261 0,'0'-28'15,"0"84"16,0-28-31,0 1 16,-57-1-16,57 0 0,0 29 0,0-29 16,-56 29-16,56-1 0,-29 1 0,1-1 15,0-28-15,0 29 0,28-1 0,-29-27 16,1 27-16,0-27 0,28-1 0,0 0 16,0 0-16,56-28 15,-56-56-15,57 28 0,-29-29 16,0 29-16,29-29 0,-29 1 0,29-1 15,-29 1-15,0-1 0,29 29 0,-29-29 16,0 29-16,1 0 0,-1-1 16,0 29-16,-28 29 15,28-29-15,-28 56 0,0-27 16,29-1-16,-29 0 0,28 0 0,-28 1 16,0-1-16,28-28 0,-28 28 0,0 0 15,0 1-15,29-1 0,-29 0 16</inkml:trace>
  <inkml:trace contextRef="#ctx0" brushRef="#br0" timeOffset="21865.24">29315 2035 0,'0'-28'15,"29"28"1,-58 28 15,29 0-15,-28-28-1,0 0-15,-1 28 16,1-28-16,0 0 0,0 29 0,-1-29 16,1 28-16,-28 0 0,27-28 0,-27 28 15,28 1-15,-29-29 0,29 28 0,-29-28 16</inkml:trace>
  <inkml:trace contextRef="#ctx0" brushRef="#br0" timeOffset="22098.59">28693 2233 0,'0'28'0,"-28"0"16,28 0 0,-28-28-16,28 29 15,0-1-15,-28-28 0,28 28 0,0 0 16,-29 29-16,1-29 0,28 29 0,-28-1 15,-1 1-15,1-1 0,0 29 0,0 0 16,-29-28-16,29 27 0,0 1 0,-1-28 16,1 27-16,0-27 0,28-29 0,-28 0 15,28-56 1,56 0-16,-56-29 0,57 1 0,-29-1 16,0-27-16,29 27 0</inkml:trace>
  <inkml:trace contextRef="#ctx0" brushRef="#br0" timeOffset="22431.89">28552 2515 0,'0'-28'15,"0"0"-15,28-1 16,-28 1-16,0 0 0,29 28 16,-29-28-16,0-1 0,28 29 15,-28 29 17,28-1-17,29 0 1,-29 0-16,28-28 15,-56 29-15,29-29 0,27 28 0,-27-28 16,-1 28-16,0-28 0,0 29 0,1-29 16,-1 28-16,0-28 15,-28 28-15,28-28 0,-28 28 16,0 1-16,0-1 16,0 0-16,0 0 0,-28 1 0,28 27 15,-28-28-15,28 29 0,-57 0 0,29-1 16,0 1-16,0-1 0,28 1 0,-29-1 15,1 1-15,0-1 0,28-28 0,0 29 16,0-29-16,-29-28 0,29 29 16,0-86-1</inkml:trace>
  <inkml:trace contextRef="#ctx0" brushRef="#br0" timeOffset="22731.84">28806 2741 0,'-28'-28'16,"28"0"-16,0 0 0,-28 28 0,0 0 15,-1 0 1,29 28 0,57-28-16,-29 28 15,0 0-15,-28 1 0,29-29 16,-29 28-16,28 0 0,0-28 16,-28 28-16,29-28 0,-29 29 0,0-1 15,-57-28 1,57 28-16,-28-28 15,-1 29-15,1-29 0,0 0 16,0 0-16,-1 28 0,1-28 16,0 0-16,0 0 0,28 28 15,-29-28-15,29 28 0,57 1 16,-57-1-16,56-28 0,-27 28 0,27 0 16,-28-28-16,29 29 0,-29-29 0,29 0 15</inkml:trace>
  <inkml:trace contextRef="#ctx0" brushRef="#br0" timeOffset="22965.84">29824 2261 0,'0'-28'0,"28"-29"0,1 29 15,-1 0-15,-28-1 0,28 1 0,-56 28 47,28 57-47,-28-57 0,28 28 0,-29 0 16,1 0-16,0 1 0,0-1 0,-1 0 15,1 0-15,0 29 0,-29-29 0,29 0 16,0-28-16,-1 29 0,1-1 16,0-28-16,28 28 0</inkml:trace>
  <inkml:trace contextRef="#ctx0" brushRef="#br0" timeOffset="23349.16">29626 2430 0,'29'-28'15,"-1"28"-15,0-28 0,0 0 16,1 28 0,-1 0-16,0 0 0,0 0 15,1 0-15,-1 0 0,0 0 0,1 0 16,-1 28-16,0-28 0,0 0 0,1 28 16,-1-28-16,0 28 0,0-28 0,-28 29 15,0-1-15,0 0 0,0 1 16,0-1-16,0 0 0,-28 29 15,28-29-15,-28 0 0,28 29 0,-57-29 16,29 28-16,0 1 0,0 0 0,-1-1 16,-27 29-16,-1-29 0,29 1 0,-29 28 15,1-29-15,28 1 0,-29-1 0,29-27 16,-1-1-16,29 0 0,-28 0 0,28-84 16,0 28-16,0-29 15,0 0-15,0 1 0,0-29 0,28 0 16,-28 1-16,0-1 0,0 28 0,29-28 15,-29 29-15,0 28 0,0-29 0,28 29 16,-28 0-16,28 56 31,-28 0-15,29-28-16,-1 57 0,0-57 0,0 28 16,1 0-16,-1-28 0</inkml:trace>
  <inkml:trace contextRef="#ctx0" brushRef="#br0" timeOffset="24298.36">31209 2515 0,'29'0'0,"-58"0"79,1 29-79,0-29 15,0 28-15,-1-28 0,1 28 0,0 0 16,-1 1-16,-27-1 0,28 0 15,-29 29-15,29-29 0,0 0 0,-1 29 16,29-29-16,0 0 0,0 29 0,0-29 16,0 0-16,29 1 0,27-1 0,-28-28 15,29 0-15,-29 0 0,29 0 0,-29 0 16,29-28-16,-1-1 0,-28 1 0,29 0 16,-29-29-16,0 29 0,1 0 0,-29-1 15,28 1-15,-28 0 0,0 0 0,0-1 16,-57 1-16,29 0 0,-28 0 0,27 28 15,-27-29-15,-1 1 0,1 28 0,-29 0 16,28-28-16,1 28 0,-1 0 0,-27 0 16,55 0-16</inkml:trace>
  <inkml:trace contextRef="#ctx0" brushRef="#br0" timeOffset="24532.42">31746 2459 0,'29'-29'0,"-1"29"0,0-28 16,1 0-16,-1 28 0,-28-28 0,28 28 15,0 0-15,-28 28 16,0 0-16,-56 0 16,56 29-16,-28-29 0,28 29 15,-29 28-15,1-29 0,0 1 0,-1 27 16,29 1-16,-28-28 0,0 28 0,28-1 15,-28-27-15,-1-1 0,29 29 0,-28-57 16,28 29-16,-28-29 0,28 1 0</inkml:trace>
  <inkml:trace contextRef="#ctx0" brushRef="#br0" timeOffset="25065.64">32934 2233 0,'-28'0'31,"28"28"0,0 0-31,0 0 0,0 1 16,0-1-16,0 0 0,-29 29 0,29-1 15,-28-27-15,28 27 0,-28 1 0,-1-29 16,29 28-16,-28-27 0,28-1 0,0 0 16,-28-28-16,28 28 0,0-84 15,56 28-15,-56-1 16</inkml:trace>
  <inkml:trace contextRef="#ctx0" brushRef="#br0" timeOffset="25432.08">32906 2148 0,'28'-57'0,"0"29"16,-28 0-16,28 0 0,-28-1 15,29 1-15,-1 28 16,-28 28 0,28-28-16,-28 57 15,28-57-15,-28 28 0,29 0 0,-1 1 16,0-1-16,0 0 0,1 0 0,-1-28 16,0 29-16,-28-1 0,29-28 0,-29 28 15,0 0-15,0 1 0,0-1 16,-29 0-16,-27 0 15,27-28-15,29 29 0,-28-29 16,0 0-16,0 28 0,-1-28 16,1 0-16,0 0 15,28 28 1,28-28 15,0 0-31,-28 29 16,57-29-16,-57 28 0,28-28 15,-28 28-15,28-28 0,-28 28 16,0 1-16,0-1 16</inkml:trace>
  <inkml:trace contextRef="#ctx0" brushRef="#br0" timeOffset="25648.73">32679 2685 0,'0'28'47,"0"0"-47,0 1 0,0-1 16,0 0-16,-28 0 0,28 29 0,0-29 15,0 29-15,-56-29 0,56 29 0,0-29 16,0 0-16,-29 0 0,29 1 15,0-1-15</inkml:trace>
  <inkml:trace contextRef="#ctx0" brushRef="#br0" timeOffset="25999.01">32736 2770 0,'0'-29'0,"28"29"0,0 0 15,1 0 1,-1 29-16,0-29 0,1 28 15,-1-28-15,0 28 0,0-28 0,1 28 16,-1-28-16,0 29 0,0-29 16,-28 28-16,29-28 0,-29 28 15,28 1-15,-28-1 16,0 0 0,-57-28-16,29 0 15,28 28-15,-56-28 0,27 0 16,1 29-16,0-29 0,0 0 0,-1 0 15,1 28-15,85-28 47,-1 28-31,-28 0 0,1 1-16,-1-29 0,0 28 0,0 0 15,1-28-15,-1 28 0,0 1 0,0-29 16,1 28-16</inkml:trace>
  <inkml:trace contextRef="#ctx0" brushRef="#br0" timeOffset="26399.15">33358 1696 0,'0'-29'0,"0"1"0,28 28 16,-28-28-16,28 0 0,-28 84 31,-56-28-16,56 29-15,0-29 0,-28 29 0,28-1 16,-29 1-16,29 28 0,-28-1 0,0 1 16,-1 0-16,1 28 0,0-28 0,0 28 15,-1-28-15,-27 28 0,28 0 16,-29 0-16,1 0 0,-1 0 0,0 0 16,-27 0-16,27 0 0,1-28 0,27 0 15,-27-29-15,27 1 0,1-1 0,28-28 16,0 1-16,0-1 0,28-28 15,-28-28-15</inkml:trace>
  <inkml:trace contextRef="#ctx0" brushRef="#br0" timeOffset="26634.31">33273 3533 0,'0'-28'0,"28"28"0,1 0 47,-1 0-31</inkml:trace>
  <inkml:trace contextRef="#ctx0" brushRef="#br0" timeOffset="34282.78">25131 7038 0,'0'-29'0,"0"58"62,0 27-46,0-28-16,0 1 0,0 27 0,0 1 16,0-1-16,-28 29 0,28-29 0,-28 29 15,28 0-15,-57-28 0,57 27 0,0-27 16,0-1-16,-28 1 0,28 0 0,0-29 15,0 0-15,0 0 0,0 1 0,28-29 16,1 0-16</inkml:trace>
  <inkml:trace contextRef="#ctx0" brushRef="#br0" timeOffset="34515.35">25386 6727 0,'28'-57'0,"-28"29"0,0 0 16,0-1-16,0 1 0,-28 28 16,0 0-16,-1 0 15,29 28-15,0 1 16,29-1-16,-1-28 0,28 56 16,-27-56-16,27 29 0,1-29 15,-1 0-15,1 0 0,-29 28 0,29-28 16,-1 0-16,-28 0 0,1 0 0,-1 0 15,-28 28-15</inkml:trace>
  <inkml:trace contextRef="#ctx0" brushRef="#br0" timeOffset="34682.54">25499 6953 0,'-28'0'16,"-1"0"-16,1 0 15,28 28 16,57-28-31,-1 0 16,-28 28-16,1-28 0,27 0 16,-27 29-16,27-1 0,-28-28 0,1 28 15</inkml:trace>
  <inkml:trace contextRef="#ctx0" brushRef="#br0" timeOffset="35148.8">25669 7603 0,'-29'0'0,"58"0"62,-1 28-62,0-28 16,0 28-16,1-28 15,-29 29-15,28-29 0,0 0 0,-28 28 16,28-28-16,1 28 16,-29 0-16,0 1 15,0-1-15,0 0 0,0 0 0,-57-28 16,57 29-16,-28-1 0,28 0 0,-28 1 16,-1-1-16,1 28 0,28-27 0,0-1 15,0 28-15,-28-27 0,28-1 0,0 28 16,0-27-16,56-1 0,1 0 15,-29-28-15,0 0 0,1 0 16</inkml:trace>
  <inkml:trace contextRef="#ctx0" brushRef="#br0" timeOffset="35332.36">26319 7151 0,'-29'-29'0,"1"1"0,0 0 0,28 0 15,-28 28-15,28-29 0,-29 29 0,86 0 32,-57 29-32,56-29 0,-27 28 15,-1-28-15,29 28 0,-29-28 0,0 28 16,0 1-16,1-1 0</inkml:trace>
  <inkml:trace contextRef="#ctx0" brushRef="#br0" timeOffset="35931.98">26771 7461 0,'-28'-28'0,"0"28"16,56 0 0,0 0-1,0 0-15,29 0 0,-29 0 16,0 28-16,1-28 0,-1 0 0,0 0 15,0 0-15,1 0 0,-1 29 0,0-29 16,1 0-16,-29 28 0,28-28 16,-28 28-16,28-28 0,0 29 15</inkml:trace>
  <inkml:trace contextRef="#ctx0" brushRef="#br0" timeOffset="36265.78">26601 7829 0,'29'0'16,"-29"28"-16,28-28 0,0 0 15,1 28-15,27-28 0,-28 29 0,29-29 16,-1 28-16,1-28 0,-1 28 0,1-28 15,0 0-15,-1 29 0,1-29 0</inkml:trace>
  <inkml:trace contextRef="#ctx0" brushRef="#br0" timeOffset="41864.87">24396 4833 0,'-28'0'0,"0"0"15,0 0 1,56 0 0,0 0-1,0 0-15,1 0 16,-1 28-16,0-28 0,1 0 16,-1 0-16,0 0 31,0 0-16,-28-28 1,29 0-16,-1 28 16,-28 28-1,0 0 1,-28 0-16,28 1 16,0 27-16,0-27 0,-29 27 0,29 1 15,0-1-15,-28 1 0,28-1 0,0 1 16,-28-1-16,28 1 0,-28-1 0,28 1 15,-29-29-15,1 29 0,0-1 0,28 1 16,-29-1-16,1-28 0,0 29 0,0-29 16,-1 1-16,1-1 0,0-28 0,28 28 15,-28-28-15,-1 0 0,1-56 16,28 27-16,0 1 16,-28-29-16,-1 29 0,29-28 0,0-1 15,-28-28-15,28 29 0,-28-1 0</inkml:trace>
  <inkml:trace contextRef="#ctx0" brushRef="#br0" timeOffset="42031.14">24707 4381 0,'29'-29'0,"-29"1"16,28 28-16,-28 28 31,28-28-16,0 29-15,1 27 16,-1-56-16</inkml:trace>
  <inkml:trace contextRef="#ctx0" brushRef="#br0" timeOffset="42348.18">25216 5200 0,'29'0'15,"-29"29"17,0-1-32,0 0 0,0 0 0,-29 29 15,29-29-15,0 0 0,0 29 0,-28 0 16,28-29-16,-28 28 0,28-27 16,-29-1-16,29 28 0,-28-27 0,28-1 15</inkml:trace>
  <inkml:trace contextRef="#ctx0" brushRef="#br0" timeOffset="43148.31">25951 5370 0,'-28'0'16,"0"0"0,28 28-16,-29-28 0,29 28 0,-28-28 15,28 29-15,-28-29 0,0 28 0,-1 0 16,1 1-16,28-1 0,-28-28 15,28 28-15,-28 0 0,28 1 16,-29-1-16</inkml:trace>
  <inkml:trace contextRef="#ctx0" brushRef="#br0" timeOffset="43797.94">26206 5285 0,'0'28'78,"28"-28"-62,0 0-16,0 0 15,1 0-15,-1-28 16,0 28-16,1-28 0,-29 0 16,28 28-16,0-29 0,-28 1 0,28 28 15,1-28-15,-29 0 0,28 28 0,0-29 16,0 1-16,-28 56 47,0 29-47,0-29 15,0 0-15,0 1 0,0 27 16,0-28-16,0 1 0,0 27 0,0-28 16,0 29-16,-28-29 0,28 29 0,-28-29 15,28 29-15,-28-1 0,28-28 0,-29 1 16,1 27-16,28-28 0,-28 29 0,0-29 16,-1 1-16,1-1 0,28 0 0,-28 0 15,-1 1-15,1-1 0,0 0 16,0 0-16,-1-28 15,29-28-15,0-28 16,0-1-16,-28 29 16,28-29-16,0 1 0,0-29 0</inkml:trace>
  <inkml:trace contextRef="#ctx0" brushRef="#br0" timeOffset="43981.86">26686 4381 0,'29'0'0,"-1"0"16,-28 56-16,0-27 15,0-1-15,28 0 16,-28 0-16,28 1 0,1-29 16,-29 28-16,28-28 0,0 0 0,0 28 15,-28 0-15,29-28 0,-29 29 0</inkml:trace>
  <inkml:trace contextRef="#ctx0" brushRef="#br0" timeOffset="44365.35">26997 5200 0,'-28'0'16,"0"0"-16,-1 0 0,1 0 15,0 0-15,28-28 16,56 28-16,1 0 16,-29 28-16,29 1 15,-57-1-15,28 0 16,0 0-16,-28 1 0,0-1 16,29-28-16,-29 28 0,0 0 0,0 1 15,0-1-15,0 0 0,0 1 16,0-1-16,0 0 0,-57 0 15,29 1-15,-1-1 0,1-28 16,0 28-16,0-28 0,-1 0 16,1 28-16,0-28 0,0 0 15,84 0 1,1 0-16,-1 0 16,-28 0-16,1 0 0,-1 0 0,0 29 15,1-29-15,-29 28 0</inkml:trace>
  <inkml:trace contextRef="#ctx0" brushRef="#br0" timeOffset="44621.99">27647 5257 0,'0'-28'15,"29"28"32,-1 0-31,-28 28-16</inkml:trace>
  <inkml:trace contextRef="#ctx0" brushRef="#br0" timeOffset="44814.31">28043 5313 0,'28'0'31,"1"0"-31,-1 0 0,0 0 16,1 0-16,-1 0 0,0 0 16,0 0-16,1 0 15</inkml:trace>
  <inkml:trace contextRef="#ctx0" brushRef="#br0" timeOffset="44942">28467 5342 0,'28'0'32,"1"0"-17,-1 28 1</inkml:trace>
  <inkml:trace contextRef="#ctx0" brushRef="#br0" timeOffset="45131.51">28722 5737 0,'0'29'0,"0"-1"16,-29-28 0,29 28-16,-28 0 15,0 1-15,0-1 16,-1 0-1,1 1-15</inkml:trace>
  <inkml:trace contextRef="#ctx0" brushRef="#br0" timeOffset="45732">29259 5483 0,'0'-28'15,"-29"28"1,29-29 0,29 29-1,-29-28-15,28 28 0,0-28 16,1 28-16,-1 0 16,-28-28-16,28 28 0,0-29 15,1 29-15,-1 0 0,0-28 16,0 0-16,1 28 0,-1-28 15,0 28-15,1 0 0,-29 28 32,0 0-32,-29-28 15,29 57-15,0-29 0,0 0 0,0 0 16,-28 1-16,28 27 0,0-27 0,0-1 16,0 28-16,-28-27 0,28 27 0,-29-28 15,29 29-15,-28-1 0,28 1 0,-28 0 16,0-1-16,-1 1 0,1-1 15,0 1-15,0-1 0,-1 1 0,1-1 16,-29 1-16,29-1 0,0 1 0,0-29 16,-1 29-16,1-29 0,28 0 0,-28-28 15,0 0-15,28-28 16,-29 28-16,29-57 0,-28 29 16,28-28-16,-28-1 0,0 0 0,-1-27 15</inkml:trace>
  <inkml:trace contextRef="#ctx0" brushRef="#br0" timeOffset="45931.13">29739 4550 0,'29'0'0,"-1"0"16,0 0-1,0 0 1,1 0-16,-29 29 0,28-29 0,-28 28 16,28 0-16,-28 0 0</inkml:trace>
  <inkml:trace contextRef="#ctx0" brushRef="#br0" timeOffset="46481.25">30107 5342 0,'0'-29'16,"28"29"-1,0 0 16,-28 29-31,29-1 0,-29 0 16,28 0-16,-28 1 0,0-1 16,0 0-16,0 1 0,0-1 0,0 0 15,-57 0-15,57 29 0,-28-29 0,28 0 16,-28 29-16,28-29 0,-57 0 0,57 1 16,-28-1-16,28 0 0,0 1 15</inkml:trace>
  <inkml:trace contextRef="#ctx0" brushRef="#br0" timeOffset="46848.44">30531 5624 0,'-28'0'62,"-29"0"-46,29 0 0,-29 0-16,29 29 15,0-29-15,28 28 0,-29-28 0,1 28 16,28 0-16,-28-28 0,28 29 15,0-1 1,56-28-16,-56 28 0,29-28 16,-29 28-16,28-28 0,-28 29 15,28-1-15,1-28 0,-1 28 0,0 1 16,-28-1-16,28 0 0,1 0 0,-1 1 16,-28-1-16,28 0 0,-28 0 0</inkml:trace>
  <inkml:trace contextRef="#ctx0" brushRef="#br0" timeOffset="48881.04">24085 9101 0,'0'-28'0,"0"-1"16,0 1 0,29 0 15,-1 84-16,-28-27 1,0-1-16,0 0 0,0 0 16,-57 1-16,57 27 0,-28 1 15,28-29-15,-28 28 0,28 1 0,-28 0 16,-1-1-16,29 1 0,-28-1 0,28 1 16,-28-29-16,28 28 0,-28-27 0,28 27 15,0-28-15,0 1 0,0-1 0,0 0 16</inkml:trace>
  <inkml:trace contextRef="#ctx0" brushRef="#br0" timeOffset="49331.45">24510 8592 0,'0'-28'0,"-57"28"16,57-28-1,57 28 1,-29 0-1,0 0-15,0 0 0,1 0 16,-1 0-16,0 0 0,29 0 0,-29 0 16,0 28-16,0-28 0,1 28 15,-1-28-15,0 28 0,1-28 0,-1 29 16,0-1-16</inkml:trace>
  <inkml:trace contextRef="#ctx0" brushRef="#br0" timeOffset="49547.75">24368 9044 0,'-28'0'0,"84"0"31,-56-28-31,29 28 0,-1 0 16,0 0-16,1 0 0,-1 0 15,0 0-15,0 0 0,1 0 16,-1 0-16,0 28 0,0-28 0,-28 29 16</inkml:trace>
  <inkml:trace contextRef="#ctx0" brushRef="#br0" timeOffset="50998.82">24566 9553 0,'-28'0'0,"0"0"16,56 0 15,0 0-15,0 0-16,1 0 15,-1 0-15,0 0 0,0-28 16,1 28-16,-1 0 0,0 0 16,0 0-16,-28-28 0,29 28 15,-1 0-15,-56 0 32,28 28-17,0 0-15,-29 0 0,29 1 0,-28-1 16,28 28-16,-28 1 0,28-1 0,-28-27 15,28 27-15,0 29 0,-29-28 0,29-1 16,-28 1-16,28-1 0,-28 1 0,0-1 16,28 1-16,-29-1 0,29 1 0,-28-1 15,0-27-15,0 27 0,28-28 0,-29 1 16,1-1-16,28 0 0,-28 0 16,-1 1-16,29-86 15,-28 57-15,28-56 16,0 27-16,-28-27 0,28-1 0</inkml:trace>
  <inkml:trace contextRef="#ctx0" brushRef="#br0" timeOffset="51181.05">25160 8846 0,'28'-28'0,"-28"85"31,0-29-15,0 0-16,57 0 0,-57 1 16,28-1-16,-28 0 0,56 1 0,-56-1 15</inkml:trace>
  <inkml:trace contextRef="#ctx0" brushRef="#br0" timeOffset="51447.84">25386 9610 0,'28'0'0,"0"28"31,-28 0-16,0 0-15,0 1 0,0-1 16,0 0-16,0 0 0,0 1 0,0-1 16,0 28-16,-56-27 0,56 27 0,-28-27 15,28 27-15,0-28 0,0 1 0</inkml:trace>
  <inkml:trace contextRef="#ctx0" brushRef="#br0" timeOffset="52064.46">26517 9553 0,'0'-28'15,"0"0"1,0-1 0,0 58 15,-29-1-16,29 0-15,-56-28 16,56 28-16,-28 1 0,28-1 0,-29 28 16,29-27-16,-28 27 0,28-28 0,0 1 15,0 27-15,0-28 0,0 1 0,0-1 16,28-28-16,-28 28 0,57-28 16,-29 0-16,0 0 0,1 0 0,-1 0 15,0-56-15,0 27 0,1 1 0,-1 0 16,0-29-16,1 29 0,-1-28 0,-28 27 15,0-27-15,0 28 0,0-29 0,0 29 16,-28 0-16,28-1 0,-57 29 0,29-28 16,-1 0-16,-27 28 0,28 0 0,-1 0 15,1 0-15,0 0 0</inkml:trace>
  <inkml:trace contextRef="#ctx0" brushRef="#br0" timeOffset="52414.74">27025 9666 0,'0'-28'16,"-28"28"-16,28 28 31,28-28-15,-28 28-16,0 1 0,0-1 15,0 0-15,0 0 0,0 29 0,0-29 16,0 0-16,0 1 0,0-1 16,0 0-16,-28 1 0,28-1 0,0 0 0,-28 0 15,28-56 1,28 28 0,-28-56-16,57-1 0,-57 29 0,28-29 15,0 1-15,1-1 0,-29 29 0,28-29 16,0 29-16,-28-28 0,28 27 0,1 29 15,-1 0-15,0 29 16,0-29-16,-28 56 16,29-28-16</inkml:trace>
  <inkml:trace contextRef="#ctx0" brushRef="#br0" timeOffset="52998.55">28439 8988 0,'28'0'0,"-28"28"31,-28 0-31,28 1 0,0-1 16,0 0-16,-28 29 0,28-29 0,-29 28 16,29-27-16,0 27 0,-28 1 0,0-1 15,0 1-15,-1-1 0,1 1 0,0 28 16,0-1-16,-29-27 0,29 28 16,-1-29-16,1 1 0,0-1 0,0-27 15,28-1-15,0 0 0,0 0 0,56-28 16,-56-56-16</inkml:trace>
  <inkml:trace contextRef="#ctx0" brushRef="#br0" timeOffset="53247.58">28665 8846 0,'0'-28'0,"-56"28"15,56 28 17,56-28-32,-56 29 0,28-29 15,1 28-15,-1-28 0,0 28 0,0-28 16,-28 28-16,29-28 0,-29 29 0,28-29 16,0 28-16,1-28 0,-1 0 15,-28 28-15</inkml:trace>
  <inkml:trace contextRef="#ctx0" brushRef="#br0" timeOffset="53430.84">28411 9299 0,'-29'28'16,"86"-28"15,-29 0-31,29 0 15,-29 0-15,0 0 0,1 0 0,-1 0 16,28 28-16,-27-28 0,-1 28 0,0-28 16,0 29-16,-28-1 0</inkml:trace>
  <inkml:trace contextRef="#ctx0" brushRef="#br0" timeOffset="53981.3">28609 9779 0,'0'-28'16,"-29"28"-16,58 0 63,-29 28-48,28-28-15,-28 28 0,28-28 0,-28 29 16,28-29-16,-28 28 0,29-28 0,-1 28 15,0-28-15,0 0 0,1 28 16,-1-28 0,0 0-16,-28 29 15,0-1 1,0 0-16,-28 1 16,28 27-16,0-28 0,-28 1 0,28 27 15,-29-28-15,1 29 0,28-29 0,-28 29 16,0-1-16,-1 1 0,1-1 0,0 1 15,0 28-15,-1-29 0,1 1 0,0-1 16,-1 1-16,1-1 0,0 1 0,0-1 16,28-27-16,-29-1 0,29 0 0,-28 0 15,28 1-15,0-86 16,0 29 0,0-29-16,0 1 0,0-1 0</inkml:trace>
  <inkml:trace contextRef="#ctx0" brushRef="#br0" timeOffset="54147.54">29033 9299 0,'28'0'0,"0"0"0,0 0 16,-28 28-1,0 0-15,0 0 16,29 1-16,-29-1 15,28 0-15,-28 1 0</inkml:trace>
  <inkml:trace contextRef="#ctx0" brushRef="#br0" timeOffset="54564.11">29117 10034 0,'0'-29'0,"29"29"15,-1 0 1,0 0-16,0 0 15,1 29-15,-1-29 0,0 28 16,1 0-16,-1-28 16,-28 28-16,0 1 0,0-1 15,0 0-15,-28-28 16,28 28-16,-29-28 0,29 29 16,-56-1-16,27-28 0,29 28 0,-28 0 0,0-28 15,28 29-15,-28-29 0,28 28 16,-29-28-16,29 28 15,57-28 1,-57 28-16,28-28 16,0 29-16,1-29 0,-1 0 15,0 28-15,1-28 0,-1 28 0</inkml:trace>
  <inkml:trace contextRef="#ctx0" brushRef="#br0" timeOffset="54997.41">29909 9666 0,'28'0'47,"1"0"-15,-1 0-32,0 0 15,-28 28-15,28-28 16</inkml:trace>
  <inkml:trace contextRef="#ctx0" brushRef="#br0" timeOffset="55147.66">30276 9723 0,'29'0'16,"-1"56"15,0-56-16,1 28-15,-1-28 16</inkml:trace>
  <inkml:trace contextRef="#ctx0" brushRef="#br0" timeOffset="55297.4">30531 9864 0,'28'0'15,"0"0"1,1 0-1,-1 0 1,0 0-16,1 0 0</inkml:trace>
  <inkml:trace contextRef="#ctx0" brushRef="#br0" timeOffset="56498.49">31294 10090 0,'0'-28'31,"-28"28"-31,0 0 16,-1-28 0,1 28-1,0 0-15,0 56 16,-1-28-16,1-28 0,0 29 16,28-1-16,-29-28 0,1 28 0,0 0 15,0 1-15,28-1 0,-29 0 0,29 0 16,0 1-16,0-1 0,29 0 15,27-28-15,-28 28 16,29-28-16,-29 0 0,1 0 0,27 0 16,-28-56-16,1 56 0,-1-57 0,0 29 15,0 0-15,-28 0 0,29-29 0,-29 29 16,0 0-16,0-1 0,0 1 0,0 0 16,-29 0-16,29-1 0,-56 1 15,28 0-15,-1-1 0,1 29 0,0-28 16,0 0-16,-1 28 0,-27 0 0</inkml:trace>
  <inkml:trace contextRef="#ctx0" brushRef="#br0" timeOffset="56864.2">31549 10062 0,'0'-28'16,"0"56"15,0 0-15,0 0-16,0 1 0,0-1 16,0 0-16,0 0 0,0 1 0,0-1 15,0 0-15,-29 0 0,29 1 0,0-1 16,0 0-16,0-56 31,29 28-31,-29-57 0,28 29 16,-28 0-16,28-29 0,-28 29 0,28-28 15,-28 27-15,29 1 0,-29 0 16,28 28-16,-28-28 0,28 28 16,0 28-1,-28 0-15,29-28 16</inkml:trace>
  <inkml:trace contextRef="#ctx0" brushRef="#br0" timeOffset="57247.24">32679 9525 0,'0'-28'0,"29"28"0,-29-29 0,0 1 16,0 0-16,0-1 0,28 29 15,-28-28-15,0 56 31,0 1-31,0-1 0,-28 0 16,28 1-16,-29 27 0,29-28 0,-28 29 16,28-1-16,-28 1 0,0-1 0,-1 1 15,1 28-15,0-29 0,-1 1 0,1-1 16,0 29-16,0-28 0,-1-1 0,1-28 16,0 29-16,28-29 0,-28 0 0,28 1 15,28-29-15</inkml:trace>
  <inkml:trace contextRef="#ctx0" brushRef="#br0" timeOffset="57480.63">32821 9355 0,'0'-28'0,"0"0"16,0 56 31,28 0-47,0 0 15,-28 1 1,29-1-16,-1-28 0,-28 28 0,28 1 16</inkml:trace>
  <inkml:trace contextRef="#ctx0" brushRef="#br0" timeOffset="57664.33">32651 9694 0,'0'29'0,"28"-29"31,1 0-15,27 0-16,-28 28 0,1-28 15,-1 0-15,-28 28 0,28-28 16,-28 28-16</inkml:trace>
  <inkml:trace contextRef="#ctx0" brushRef="#br0" timeOffset="58247.86">32566 10288 0,'29'0'94,"-1"28"-78,0-28-1,0 0 1,-28 28 46,0 1-46,0-1-16,0 0 16,-28-28-16,28 28 0,0 1 0,0-1 15,0 0-15,-28 1 0,28-1 0,-28 0 16,28 0-16,-29 1 0,29 27 15,0-28-15,-28 1 0,0 27 0,28-28 16,-29 1-16,1-1 0,0 29 0,0-29 16,-1 28-16,1-27 0,0 27 0,0-28 15,-1 29-15,1-29 0,0 0 0,0 1 16,-1-1-16,1 0 16,28-56-16,57-29 15,-57 1-15,0 28 0,28-29 16</inkml:trace>
  <inkml:trace contextRef="#ctx0" brushRef="#br0" timeOffset="58413.82">32906 9892 0,'28'-28'0,"0"28"31,-28 28-31,28-28 15,-28 57-15,29-57 0,-29 28 0,0 0 16,0 1-16,0-1 0</inkml:trace>
  <inkml:trace contextRef="#ctx0" brushRef="#br0" timeOffset="59080.1">33160 10231 0,'0'-28'0,"0"56"63,0 1-63,-28-1 0,28 0 15,0 0-15,-29 1 0,29 27 0,-28-28 16,28 29-16,-28 0 0,0-1 0,28 1 16,-29-1-16,29-28 0,-28 29 0,0-1 15,28 1-15,-28-29 0,28 1 0,0-1 16,-29-28-16</inkml:trace>
  <inkml:trace contextRef="#ctx0" brushRef="#br0" timeOffset="59430.73">33330 10486 0,'28'0'15,"-56"0"48,28 28-63,-29-28 0,1 0 15,0 28-15,-1-28 16,29 29-16,-28-29 0,0 0 0,28 28 16,-28-28-16,28 28 0,-29-28 0,1 28 15,28 1-15,0-1 16,0 0-1,28 0-15,1 1 0,-29-1 16,28-28-16,-28 28 0,28 0 0,0 1 16,-28-1-16,0 0 15</inkml:trace>
  <inkml:trace contextRef="#ctx0" brushRef="#br0" timeOffset="63113.65">24085 11955 0,'0'-28'0,"29"0"0,-29 0 15,0-1 1,0 58 31,0-1-32,28 0-15,-28 0 0,0 1 0,0-1 16,0 0-16,0 1 0,0 27 0,0 1 16,0-29-16,-28 28 0,28 1 0,-29-1 15,29 1-15,-28 0 0,28-1 0,-28 1 16,28-29-16,-28 0 0,28 29 0,0-29 16,0 0-16</inkml:trace>
  <inkml:trace contextRef="#ctx0" brushRef="#br0" timeOffset="63330.28">24340 11729 0,'0'-56'0,"28"28"16,-28-1-16,0 1 15,0 56 16,28-28-31,-28 57 0,29-57 0,-1 28 16,0 0-16,1-28 0,-1 29 16,28-29-16,-27 28 0,-1-28 0,0 0 15,0 28-15,1-28 0,-1 28 16</inkml:trace>
  <inkml:trace contextRef="#ctx0" brushRef="#br0" timeOffset="63513.42">24368 11955 0,'0'29'0,"57"-29"32,-29 0-17,29 28-15,-29-28 0,0 0 16,0 28-16,1-28 0</inkml:trace>
  <inkml:trace contextRef="#ctx0" brushRef="#br0" timeOffset="63914.2">24538 12323 0,'28'0'62,"0"0"-46,1 0-16,-1 0 0,0 0 15,0 0-15,1 0 0,-1 0 16,-28 28-16,28-28 16,-28 28-1,0 1-15,0-1 16,-28 0-16,28 1 0,-28-1 16,28 0-16,-29 0 0,29 1 0,-28-1 15,28 0-15,-28 0 0,28 1 0,0 27 16,0-28-16,0 1 0,0 27 0,0-28 15,28 1-15,-28-1 0,28-28 0,-28 28 16,57-28-16</inkml:trace>
  <inkml:trace contextRef="#ctx0" brushRef="#br0" timeOffset="64080.46">25103 11899 0,'0'-28'0,"0"-1"16,-28 29 0,56 0-1,-28 29-15,57-29 16,-57 28-16,28-28 0,-28 56 0</inkml:trace>
  <inkml:trace contextRef="#ctx0" brushRef="#br0" timeOffset="64846.97">26121 11899 0,'-28'0'63,"-1"0"-63,1 28 15,0-28-15,0 28 0,-1 1 0,-27-1 16,27 0-16,1-28 0,-28 29 0,27-1 16,-27-28-16,28 28 0,-1-28 0</inkml:trace>
  <inkml:trace contextRef="#ctx0" brushRef="#br0" timeOffset="65046.68">25584 12125 0,'0'28'32,"0"1"-32,0-1 15,0 0-15,0 0 16,0 29-16,0-29 0,0 0 0,0 1 15,0-1-15,0 29 0,0-29 0,-29 0 16,29 0-16,0 29 0,-56-29 0,56 0 16,-28 1-16,28-1 0</inkml:trace>
  <inkml:trace contextRef="#ctx0" brushRef="#br0" timeOffset="65413.02">25640 12040 0,'-28'0'16,"28"-28"-16,-28 28 0,-1 0 15,58 28 17,-1 1-17,0-29-15,1 28 0,-1-28 0,0 28 16,0 0-16,1-28 0,-1 0 0,0 29 15,0-29-15,1 0 0,-1 0 0,0 0 16,1 0-16,-1 0 0,0 0 16,0 0-16,1 0 15,-1 0-15,-28 56 32,0-28-32,-28 1 15,28 27-15,0-28 0,-57 1 0,57-1 16,0 29-16,0-29 0,-28 0 0,28 29 15,0-29-15,-28 0 0,28 0 0,0 29 16,-29-29-16</inkml:trace>
  <inkml:trace contextRef="#ctx0" brushRef="#br0" timeOffset="65646.8">25810 12266 0,'-28'0'16,"56"29"15,0-29-31,0 28 0,1-28 16,-1 28-16,0-28 0,1 0 0,-1 28 15,0-28-15,0 29 0,-28-1 16,29-28-16,-29 28 15,0 1-15</inkml:trace>
  <inkml:trace contextRef="#ctx0" brushRef="#br0" timeOffset="65779.73">25753 12662 0,'0'28'0,"-28"-28"16,28 29-16,0-1 15,28 0-15,29-28 16,-29 0-16,0 0 0,1 0 15,-1 28-15,0-28 0,1 0 0</inkml:trace>
  <inkml:trace contextRef="#ctx0" brushRef="#br0" timeOffset="66045.83">26941 11786 0,'28'0'16,"-28"-28"-16,-28 28 31,-1 0-31,29 28 16,-28-28-16,0 0 0,0 28 15,28 0-15,-29 1 0,1-29 0,0 28 16,28 0-16,-28 0 0,-1 1 0,1-1 16,0 0-16</inkml:trace>
  <inkml:trace contextRef="#ctx0" brushRef="#br0" timeOffset="66413.06">26686 11984 0,'29'-29'31,"27"29"-15,-28 0-16,1-28 0,27 28 16,-28 0-16,1 0 0,-1 0 0,0 0 15,0 0-15,1 0 0,-1 0 0,-28 57 16,28-57-16,1 56 15,-29-27-15,0-1 0,0 0 16,0 0-16,0 1 0,0-1 16,0 0-16,0 0 0,-57 1 15,57-1-15,-28 0 0,28 29 0,-57-29 16,29 29-16,0-1 0,-1 1 0,1-1 16,0 1-16,-29-1 0,29 1 0,0-1 15,28 1-15,-28-1 0,-1-27 0,29 27 16,0-28-16,0 1 0,0-1 15,0-85 1,0 29-16</inkml:trace>
  <inkml:trace contextRef="#ctx0" brushRef="#br0" timeOffset="66546.66">26601 12379 0,'29'0'16,"-1"0"-16,-28 29 15,28-1 1,1 0-16,-1-28 0,0 29 16,0-29-16</inkml:trace>
  <inkml:trace contextRef="#ctx0" brushRef="#br0" timeOffset="67579.86">27874 12210 0,'-29'0'16,"29"-28"0,29-1-1,-1 29 1,-28-28-16,28 28 0,29 0 15,-29 0-15,0 0 16,-28 28 0,28-28-16,-28 29 0,0-1 15,0 0-15,0 0 0,0 1 16,0-1-16,0 0 0,-28 0 16,28 1-16,0-1 0,-28 0 15,28 1-15,-28-1 0,28 0 0,-29 0 16,29 1-16,0-1 0,0 0 0,-28 0 15,28 1-15,0-1 0,0 0 0,0 0 16,0 1-16,0-1 0,57-28 0,-29 28 16,0-28-16,0 0 15,1 0-15,-29-56 0,28 27 0,0-27 16</inkml:trace>
  <inkml:trace contextRef="#ctx0" brushRef="#br0" timeOffset="67729.5">28354 11786 0,'-28'0'16,"28"-28"-16,-28 28 15,56 0 1,28 28 0,-27-28-16,-1 0 0,0 28 15</inkml:trace>
  <inkml:trace contextRef="#ctx0" brushRef="#br0" timeOffset="68196.03">29259 11984 0,'28'0'16,"-56"28"31,-1 0-47,1-28 15,28 29-15,-28-1 0,0 0 0,-29 0 16,29 29-16,0-29 0,-29 29 16,29-29-16,0 0 0,-1 29 0,1-29 15,0 0-15,-1 1 0,1-1 0</inkml:trace>
  <inkml:trace contextRef="#ctx0" brushRef="#br0" timeOffset="68396.73">29146 12182 0,'0'56'31,"-29"-56"-31,29 57 16,0-29-16,0 0 0,0 0 16,0 1-16,0 27 0,0-27 0,0 27 15,0-28-15,-56 29 0,56-1 0,-28 1 16,28-1-16,-29 1 0,29-1 0,-28 1 15,28 0-15,0-29 0,-28 0 0,28 0 16</inkml:trace>
  <inkml:trace contextRef="#ctx0" brushRef="#br0" timeOffset="68646.55">30079 11814 0,'0'28'16,"0"1"0,0-1-1,0 0-15,28 0 16,-28 1-16,0-1 15,0 0-15,0 1 0,0-1 16,-28 0-16</inkml:trace>
  <inkml:trace contextRef="#ctx0" brushRef="#br0" timeOffset="68846.42">29711 12182 0,'0'-29'16,"0"1"-1,28 28-15,1 0 16,-1 0-16,0-28 0,0 28 0,29 0 16,-29 0-16,1 0 0,-1 0 15,28 0-15,-27 0 0,-1 28 16,-28 0-16,0 1 16</inkml:trace>
  <inkml:trace contextRef="#ctx0" brushRef="#br0" timeOffset="69029.75">29655 12323 0,'0'28'15,"0"0"-15,0 1 16,0-1-16,0 0 16,0 1-16,0-1 0,0 0 15,0 0-15,0 1 0,0-1 0,28 0 16,-28 0-16,0 1 0,0-1 0,28-28 15,-28 28-15,28-28 0,1 0 0,-1 0 16</inkml:trace>
  <inkml:trace contextRef="#ctx0" brushRef="#br0" timeOffset="69330.36">30107 12464 0,'28'0'16,"-28"29"15,-28-1-16,28 0-15,-28-28 0,-1 0 16,1 28-16,0 1 0,0-1 16,-1-28-16,1 28 0,0 0 0,-1-28 15,-27 29-15,28-1 0,-1-28 0,1 0 16,-28 28-16,27-28 0,1 0 0,0 0 16,-1 0-16,1 0 0,0 0 15,56 0 16,29 0-31,-1 28 0,-27-28 16,27 29-16,1-1 0,-1 0 16,29 0-16,-28-28 0,27 29 0,-27-1 0,-1-28 15,29 28-15,-28-28 0,-1 29 16,-27-29-16</inkml:trace>
  <inkml:trace contextRef="#ctx0" brushRef="#br0" timeOffset="69913.14">31096 11842 0,'-28'0'63,"28"29"-47,0-1-1,-28-28-15,28 56 0,-29-56 0,29 29 16,0-1-16,0 0 0,0 1 0,-28-1 15,28 0-15,0 0 0,0 1 0,-28-1 16,28 0-16,0 0 0</inkml:trace>
  <inkml:trace contextRef="#ctx0" brushRef="#br0" timeOffset="70229.75">30672 12351 0,'-28'0'0,"85"0"32,-29 0-17,0 28-15,0-28 16,1 29-16,-1-29 0,-28 28 16,0 0-16,28-28 0,-28 29 15,0-1-15,0 0 16,0 0-16,0 1 0,0-1 15,0 0-15,-28 29 0,28-29 0,-28 0 16,28 29-16,-29-1 0,29-28 0,-28 29 16,28-29-16,-28 1 0,28-1 0,0 28 15,0-27-15,0-1 0,0 0 16,56-28-16,-27 0 16,27 0-16,-28 0 0,1-56 0,-1 56 15,28-29-15</inkml:trace>
  <inkml:trace contextRef="#ctx0" brushRef="#br0" timeOffset="70463.1">31436 12153 0,'0'29'47,"-29"-1"-47,29 0 16,0 0-16,-28 1 0,28-1 0,0 0 15,-28 0-15,28 1 0,0-1 0,0 0 16,-29 1-16,1-1 0</inkml:trace>
  <inkml:trace contextRef="#ctx0" brushRef="#br0" timeOffset="70830.12">31520 12125 0,'0'-28'16,"29"28"0,-1 0-1,0 0-15,0 28 16,1-28-16,-1 0 0,-28 28 15,28-28-15,-28 29 0,28-29 0,-28 28 16,0 0 0,0 0-1,-28-28-15,28 29 0,-28-29 16,28 28-16,-28-28 0,-1 28 0,1 0 16,0 1-16,0-29 0,-1 28 15,29 0-15,-28 1 0,0-1 16,28 0-16,56-28 15,-27 28 1,-1-28-16,0 0 0,0 0 16,1 0-16,-1 0 0,0 0 0,0 0 15</inkml:trace>
  <inkml:trace contextRef="#ctx0" brushRef="#br0" timeOffset="71130.45">31266 12662 0,'-28'0'16,"56"0"31,0 0-47,0 0 0,1 0 15,-1 28-15,0-28 0,1 0 16,-1 0-16,0 29 0,0-1 15,1 0-15,-1-28 16,-28 28-16,28-28 0,-28 29 0,0-1 16,0 0-1,-28 0-15,28 1 16,-57-29-16,29 28 0,0 0 0,0 1 16,-1-1-16,1 0 0,0 0 0,-29 1 15,29-29-15,0 28 0,-1 0 16,1-28-16,28 28 0,-28-28 0</inkml:trace>
  <inkml:trace contextRef="#ctx0" brushRef="#br0" timeOffset="71296.86">31238 12860 0,'28'0'0,"-28"28"15,0 0-15,0 1 16,28-1-16,0 0 0,1 1 0,-1-1 15,0 28-15,1-27 0,27-1 0,1 0 16,-29 29-16,28-29 0,-27 0 16,27 0-16,-28 1 0,29-29 0</inkml:trace>
  <inkml:trace contextRef="#ctx0" brushRef="#br0" timeOffset="71579.87">32340 12040 0,'0'-28'0,"-28"28"0,28-28 0,-28 28 15,-1 0-15,29 28 32,29-28-32,-29 28 15,56-28-15,-56 29 0,28-1 0,1-28 16,-29 28-16,28 0 0</inkml:trace>
  <inkml:trace contextRef="#ctx0" brushRef="#br0" timeOffset="71813.12">32708 11984 0,'28'0'0,"-28"28"15,0 0 1,0 1-16,0-1 16,0 0-16,0 29 0,0-29 15,-28 0-15,28 29 0,-57-1 0,29 1 16,0-1-16,-29 1 0,0 28 0,1-29 15,-1 29-15,29-29 0,-28 29 0,-29-28 16,57-1-16,-29 1 0,0-1 0,29-27 16,0-1-16,0 0 0,-1 0 15</inkml:trace>
  <inkml:trace contextRef="#ctx0" brushRef="#br0" timeOffset="72180">32142 12238 0,'0'-28'16,"29"28"-1,-1 28-15,0-28 16,0 28-16,29-28 0,-29 29 16,0-29-16,29 28 0,-1 0 0,-27-28 15,27 28-15,-27-28 0,27 29 0,1-29 16,-29 28-16,0 0 0,0-28 0,1 29 15,-1-29-15,0 28 0,1-28 0,-29 28 16,28 0-16,-28 1 16,0-1-16,0 0 15,0 0-15,-57 1 0,57-1 0,-28 28 16,0-27-16,28 27 0,-29 1 0,1-1 16,0 1-16,0-1 0,-1 1 0,1-1 15,0-27-15,0 27 0,28 1 0,-29-29 16,29 0-16,-28 0 0,28 1 0,0-1 15,-28-28 1,28-28-16,0-1 16,-29-27-16,29 28 0,-28-29 0,0-28 15,0 29-15</inkml:trace>
  <inkml:trace contextRef="#ctx0" brushRef="#br0" timeOffset="72313.28">32284 12606 0,'28'0'0,"-28"28"0,28 0 15,-28 0-15,28-28 16,-28 29-16,29-1 0,-1-28 0,0 28 16,0 0-16,1-28 0,-1 29 0,0-29 15</inkml:trace>
  <inkml:trace contextRef="#ctx0" brushRef="#br0" timeOffset="72763.12">33527 12125 0,'0'28'16,"0"1"0,0-1-16,0 0 0,0 0 15,0 1-15,0 27 0,0-28 0,0 29 16,0-29-16,0 29 0,0-1 0,-28 1 16,28-1-16,-28 1 0,28-1 0,-57 1 15,29-1-15,0 1 0,28 0 0,-28 27 16,-1-27-16,1-29 0,28 29 0,-28-1 15,28-28-15</inkml:trace>
  <inkml:trace contextRef="#ctx0" brushRef="#br0" timeOffset="72946.33">33386 13425 0,'0'-28'0,"28"28"15,-28-28 1,29 28 0,-1 0-1</inkml:trace>
  <inkml:trace contextRef="#ctx0" brushRef="#br0" timeOffset="78895.34">16029 10712 0,'28'-28'16,"-28"-1"-1,0 58 64,0-1-79,0 0 15,0 0-15,0 29 0,0-29 16,0 0-16,0 29 0,0-29 0,0 29 15,0-29-15,0 29 0,0-29 0,0 28 16,0-27-16,0-1 0,0 0 0,0 0 16,57-28-16,-29 0 0,0 0 15,0 0-15,1 0 0,-1-28 0,28 28 16,-27-56-16,27 27 0,-28 1 0,29 0 16,0 0-16,-29-29 0,28 57 15,-27-28-15,27 0 0,-28-1 0,1 29 16,-1 0-16,0-28 0,1 28 0,-1 0 15,0 0-15,0 0 0,1 28 16,-29 1 0,28-1-16,-28 0 0,28 0 0,0 1 15,-28-1-15,29 0 0,-1 0 0,0 29 16,-28-29-16,28-28 0,29 28 0,-29 1 16,1-29-16,-1 28 0,0-28 0,29 28 15,-29-28-15,28 0 0,-27 0 0,27 0 16,-27 0-16,27 0 0,1 0 15,-29 0-15,28 0 0,-27-28 0,27 28 16,-28 0-16,29-28 0,-29 28 0,29 0 16,-29 0-16,29 0 0,-29 0 0,0 0 15,29 0-15,-29 0 0,0 56 0,1-28 16,-1-28-16,-28 29 0,28-1 16,-28 0-16,0 1 0,28-29 0,-28 28 15,0 0-15,0 0 0,29 1 16,-29-1-16,28-28 0,0 0 0,0 0 15,1 28-15,-1-28 0,28 0 0,1 0 16,0 0-16,-1 0 0,1-56 0,-1 56 16,1 0-16,-29 0 0,29-29 15,-1 29-15,-28-28 0,29 28 0,-29-28 16,0 28-16,1-28 0,-1 28 0,0-29 16,0 29-16,1 0 15,-1 0 16</inkml:trace>
  <inkml:trace contextRef="#ctx0" brushRef="#br0" timeOffset="86795.52">10431 13482 0,'0'-29'0,"29"29"0,-29-28 0,0 0 15,0 0 1,28 28-16,-56 0 47,28 28 15,0 0-46,0 0 0,0 1-16,0-1 0,-29 29 0,29-29 15,0 28-15,-28-27 0,28 27 0,0 1 16,-28-1-16,28 1 0,0 28 0,0-29 15,0 29-15,0 0 0,0-29 0,0 29 16,0-29-16,0 29 0,0-28 0,0-29 16,0 29-16,0-29 0,0 0 0,0 0 15,0 1-15,0-1 0,0-56 47,0-1-47,0 1 16,0 0-16,0-29 0,0 29 0,0-28 15,0 27-15,0-27 0,0 27 0,28-27 16,-28 28-16,0-1 0,0 1 0,28 0 16,-28 0-16,29-1 0,-29 1 0,28 0 15,-28 0-15,28 28 0,0 0 16,1 0 0,-29 28-1,28 0-15,0 0 16,-28 1-16,0-1 0,29-28 15,-29 28-15,28 0 0,0 1 16,-28-1-16,0 0 16,0 0-1,0 1-15,0-1 0,-28 0 16,28 1-16,-28-29 0,-1 28 16,1-28-16,28 28 15,-28-28-15,-1 0 0,1 0 16,0 0-16,0-28 15,-1 0-15,29-1 16,-28 1-16,28 0 0,0-1 0,0 1 16</inkml:trace>
  <inkml:trace contextRef="#ctx0" brushRef="#br0" timeOffset="87295.1">11195 14019 0,'0'-28'16,"0"-1"0,0 58 77,0-1-93,0 0 16,0 0-16,0 29 0,0-29 0,-29 0 16,29 29-16,-28-29 0,28 29 0,-28-29 15,28 0-15,0 0 0,0 29 0,0-29 16,0 1-16,0-1 0,28-28 15,0 0 1,-28-28-16,29-1 16</inkml:trace>
  <inkml:trace contextRef="#ctx0" brushRef="#br0" timeOffset="87462.46">11449 13453 0,'28'0'0,"-28"-28"0,0 0 16,0 0-16,0 56 47,29-28-31</inkml:trace>
  <inkml:trace contextRef="#ctx0" brushRef="#br0" timeOffset="87812.35">12099 13369 0,'0'-29'0,"0"1"31,0 56 0,0 1-31,0-1 16,0 0-16,0 0 0,0 29 0,0-29 16,0 29-16,-28-29 0,28 29 0,-28-1 15,28 1-15,-29-1 0,1 1 0,28-1 16,-28 1-16,0-1 0,28 1 0,0-29 15,0 29-15,0-29 0,0 0 0,0 0 16,28 1-16,0-29 16,29 0-16,-57-29 0</inkml:trace>
  <inkml:trace contextRef="#ctx0" brushRef="#br0" timeOffset="88028.87">11901 13510 0,'-56'0'16,"28"0"-16,-1 0 15,86 0 1,-57 28-16,56-28 16,-27 29-16,-1-29 0,28 28 15,-27-28-15,27 28 0,-27-28 0,27 28 16,-28 1-16,1-29 0,-1 28 0,0 0 15,0-28-15,1 28 0,-29 1 0</inkml:trace>
  <inkml:trace contextRef="#ctx0" brushRef="#br0" timeOffset="88528.29">12834 13849 0,'0'-28'16,"0"0"-16,-28-1 15,0 1-15,28 0 16,0 0-16,-29 28 0,29-29 15,-28 29-15,28-28 16,-28 28-16,0 0 16,-1 0-16,1 28 15,0-28-15,28 29 0,-28-29 0,28 56 16,-29-56-16,29 28 0,0 1 0,0-1 16,0 0-16,0 0 0,29 1 15,-1-1-15,-28 0 0,56 1 16,-27-1-16,-1 0 0,0 0 15,-28 1-15,0-1 16,28-28-16,-28 28 0,0 0 16,0 1-16,0-1 15,-28-28-15,28 28 0,-28-28 16,0 0-16,-1 0 16,1 0-16,0 0 15,0 0-15,-1 0 0,1 0 16,0 0-16,0-28 0,-1 28 15,1 0-15,28-28 0</inkml:trace>
  <inkml:trace contextRef="#ctx0" brushRef="#br0" timeOffset="88929.23">13060 14075 0,'29'-28'0,"-1"0"16,0 28-16,1-28 0,-1 28 15,28-29-15,-27 1 0,27 0 0,1-1 16,-29 1-16,28 0 0,-27 28 0,-1-28 16,0-1-16,1 1 0,-1 0 15,-28 0-15,28 28 0,-28-29 16,0 1-16,0 0 15,-56 28-15,56-28 0,-29-1 0,1 1 16,0 28-16,-1 0 0,-27-28 16,28 28-16,-1 0 0,1 0 15,0 0-15,-29 56 0,29-56 0,0 29 16,0-1-16,-1 0 0,29 0 0,-28 1 16,28-1-16,-28 0 0,28 0 0,0 29 15,0-29-15,0 29 0,0-29 0,28 29 16,-28-1-16,57 1 0,-57-29 0,28 28 15,-28 1-15,28-29 0,0 29 0,1-29 16,-1 28-16,0-27 0,0-1 0,1-28 16,-1 28-16</inkml:trace>
  <inkml:trace contextRef="#ctx0" brushRef="#br0" timeOffset="89211.61">14248 13425 0,'28'-28'0,"-28"0"0,0-1 16,28 1-16,-28 56 31,0 29-31,0-29 0,0 0 16,0 29-16,0-29 0,0 29 15,0-29-15,0 29 0,-56-1 0,56 1 16,0-1-16,0 1 0,-57-1 0,57 29 16,0-28-16,-28-1 0,28 29 0,0-29 15,-28 1-15,28-1 0,0 1 0,0-29 16,0 29-16,56-57 0</inkml:trace>
  <inkml:trace contextRef="#ctx0" brushRef="#br0" timeOffset="89378.5">14022 13764 0,'0'-28'0,"0"0"15,28 28 1,0 28 0,0-28-16,29 57 0,-29-57 15,29 28-15,-29 0 0,29-28 0,-1 28 16,1-28-16,-29 0 0,28 0 0</inkml:trace>
  <inkml:trace contextRef="#ctx0" brushRef="#br0" timeOffset="90495.37">16029 13877 0,'0'-28'16,"0"0"-1,-29 28 1,29-28-1,-28 28-15,0 0 16,0 0 0,-1 0-16,1 0 15,0 0-15,0 0 0,-1 28 0,1-28 16,-29 28-16,29-28 0,-28 28 0,27-28 16,-27 29-16,28-29 0,-29 0 0,29 28 15,0-28-15,-1 28 0,1-28 0,0 0 16,-1 29-16,1-29 15,28 28 1,57-28-16,-29 56 16,0-56-16,1 29 0,-1-1 0,0-28 15,29 28-15,-29 0 0,0 1 0,0-1 16,29-28-16,-29 28 0,0 0 0,29-28 16,-29 29-16,1-29 0,-1 28 15,0-28-15,29 0 0,-29 28 0</inkml:trace>
  <inkml:trace contextRef="#ctx0" brushRef="#br0" timeOffset="91046.13">16509 13595 0,'0'-28'16,"-28"28"0,28 28 31,0 0-47,0 0 15,0 1-15,0 27 0,0 1 0,0-29 16,0 28-16,0 1 0,0 0 0,0-29 15,0 28-15,0-27 0,0 27 0,0-28 16,0 29-16,0-29 0,0 0 0,0 1 16,0-1-16,0 0 0</inkml:trace>
  <inkml:trace contextRef="#ctx0" brushRef="#br0" timeOffset="91495.34">17414 13821 0,'0'-28'0,"0"-1"16,0 1-1,-28 28-15,28-28 16,-29 28 0,29 28-1,-28-28-15,28 28 0,-28 1 16,28-1-16,-28 0 0,28 29 0,-29-29 16,1 29-16,28-1 0,0 1 0,-28-1 15,28 1-15,0-1 0,0 1 0,0-1 16,0-28-16,28 29 0,-28-29 0,57 1 15,-29-1-15,0 0 0,0 0 0,29-28 16,-29 0-16,29 0 0,-29 0 0,0-56 16,29 28-16,-29-29 0,0 29 0,1-29 15,-1-28-15,0 29 0,-28-1 0,28 1 16,-28-29-16,0 29 0,0-1 0,-56 0 16,56 1-16,-57-1 0,1 1 15,28 28-15,-29-1 0,29 1 0,-29 0 16,1 28-16,27-28 0</inkml:trace>
  <inkml:trace contextRef="#ctx0" brushRef="#br0" timeOffset="92144.78">18064 13482 0,'0'-29'0,"0"1"32,0 56 15,28-28-47,-28 29 0,29-1 15,-29 0-15,0 1 16,0-1-16,0 0 0,0 0 15,0 1-15,0-1 0,-29 0 16,29 0-16,0 1 0,0-1 16,29 0-1,-1-28 1,0 0 0,0 28-16,1 1 15,-29-1 1,28 0-16,0 1 15,-28-1-15,29-28 16,-29 28-16,0 0 31,-29-28-31,1 0 16,-29 0-16,29 0 0,0 29 16,0-29-16,-1 0 0,1 0 15,0 0-15,0-29 0,-1 29 16,29-56-16,-28 28 0,28-1 15,0 1-15,0 0 0</inkml:trace>
  <inkml:trace contextRef="#ctx0" brushRef="#br0" timeOffset="92286.27">18205 13482 0,'57'0'31,"-29"28"-15,29-28-16</inkml:trace>
  <inkml:trace contextRef="#ctx0" brushRef="#br0" timeOffset="92846.11">18686 14047 0,'-28'0'0,"28"-28"0,-29 28 16,58 0 31,-29 56-47,28-56 0,29 29 15,-29-29-15,0 0 0,0 0 0,1 28 16,-1 0-16,0-28 0,0 28 0,1-28 16,-1 29-16,0-29 0,1 28 15,-1-28-15,0 0 0,0 28 16,1-28-16,-1 0 15,-56 0 17,28 28-17,-29-28-15,29 57 0,-28-29 0,0 0 16,0 1-16,-1-1 0,-27 29 0,27-29 16,1 0-16,0 0 0,0 1 0,-1-1 15</inkml:trace>
  <inkml:trace contextRef="#ctx0" brushRef="#br0" timeOffset="95561.67">20326 13906 0,'0'-29'0,"0"1"16,0 56 31,0 1-31,0-1-16,-29 0 0,29 29 15,0-29-15,-28 0 0,28 29 0,-28-1 16,28 1-16,-28-29 0,28 29 0,-29-1 15,29 1-15,0-29 0,-28 29 0,28-29 16,0 0-16,0 0 0,0 1 16,28-29-16,29-57 0</inkml:trace>
  <inkml:trace contextRef="#ctx0" brushRef="#br0" timeOffset="96095.56">20721 13227 0,'-56'0'16,"56"-28"-16,-28 28 0,-29 0 16,29 0-16,84 0 31,1 0-31,-29 0 15,0 28-15,1-28 0,-1 29 0,29-29 16,-29 28-16,0-28 0,0 28 0,-28 0 16,29 1-16,-1-1 0,-28 0 0,0 0 15,0 1-15,0-1 16,0 0-16,0 1 0,-28-1 0,-29 0 16,29 0-16,0-28 15,-1 29-15,-27-29 0,27 0 0,1 0 16,0 0-16,0 0 0,-1 0 0,1 0 15,0-29-15,0 29 0,-1 0 16,86 0 0,-29 29-1,29 27-15,-29-28 16,0 29-16,-28-29 0,28 0 0,1 29 16,-29-29-16,28 29 0,-28-29 15,0 29-15,0-29 0,0 28 0,28-27 16,-28-1-16,0 0 0,0 0 0,0 1 15,0-1-15,0 0 0,-28 0 16,0-28-16,28 29 0,-57-29 16,29 28-16,0-28 0,-1 0 0,-27 28 15,28-28-15,-29 0 0,29 0 0,-1 0 16,-27 0-16,28 29 0,-1-29 0,1 0 16</inkml:trace>
  <inkml:trace contextRef="#ctx0" brushRef="#br0" timeOffset="96261.95">21428 14612 0,'-56'0'16,"-1"0"-16,29 0 15,0 0-15,56 0 31</inkml:trace>
  <inkml:trace contextRef="#ctx0" brushRef="#br0" timeOffset="99227.76">22926 14838 0,'0'-28'0,"-28"28"0,0 0 15,28-28 1,-28 28-1,-1 0 1,29 28-16,-28-28 16,0 57-16,28-29 0,-28 0 0,-1 0 15,1 1-15,0 27 0,-1-27 0,1 27 16,0 1-16,28-1 0,-28-28 0,28 29 16,0-29-16,0 29 0,0-29 0,28 0 15,-28 0-15,56 1 0,-27-29 0,27 28 16,-27-28-16,27 0 0,-28 0 0,29-57 15,-29 29-15,29 0 0,-29-29 16,0 29-16,1-28 0,-1 27 0,0-27 16,-28 28-16,0-29 0,0 1 0,0 27 15,0 1-15,-28-29 0,28 29 0,-57 0 16,29-29-16,0 29 0,-1 0 0,1 0 16,0-1-16,28 1 0</inkml:trace>
  <inkml:trace contextRef="#ctx0" brushRef="#br0" timeOffset="99711.59">23379 15149 0,'28'0'63,"0"0"-47,1 0-1,-1 0-15,-28-28 16,28 28-16,-28-28 0,28 28 0,1-28 15,-1-1-15,0 29 0,-28-28 16,28 28-16,1 0 0,-29-28 16,28 28-16,-28 28 15,0 0 1,28 29-16,-28-29 16,0 0-16,0 1 0,0-1 15,0 0-15,0 0 0,0 1 16,29-29-16,-29 28 0,28-28 15,0 28-15,0-28 16,1 0-16,27 0 0,-28 0 16,1-28-16,-1 28 0,0-28 0,0 28 15,1-29-15,-1 29 0,0-28 0,1 28 16,-29-28-16,28 28 0</inkml:trace>
  <inkml:trace contextRef="#ctx0" brushRef="#br0" timeOffset="100561.66">24877 14754 0,'0'28'47,"-28"-28"-32,28 28-15,-29 0 0,29 1 0,-28-1 16,0 28-16,28-27 0,-28 27 0,28 1 15,-29-1-15,1 1 0,28-1 0,-28 1 16,28-29-16,-28 29 0,28-1 0,0-28 16,0 1-16,0-1 0,0 0 0,28 1 15</inkml:trace>
  <inkml:trace contextRef="#ctx0" brushRef="#br0" timeOffset="100927.83">25442 14838 0,'0'-28'16,"-28"28"0,0 0-1,28 28-15,-28-28 16,28 57-16,-29-57 0,29 28 0,-28 0 15,28 29-15,-28-29 0,28 1 0,-28 27 16,-1 1-16,29-29 0,0 28 0,-28 1 16,28-29-16,0 29 0,0-29 0,0 0 15,0 0-15,0 1 0,57-1 16,-57 0-16,28-28 0,0 29 0,0-29 16,1 0-16,27 0 0,-28-57 0,1 57 15,27-57-15,-28 29 0,1-28 0,-1 27 16,0-27-16,1 28 0,-29-29 0,0 29 15,0-29-15,0 29 0,-29 0 0,29-29 16,-56 29-16,27 0 0,1-1 0,0-27 16,0 28-16,-29-1 0</inkml:trace>
  <inkml:trace contextRef="#ctx0" brushRef="#br0" timeOffset="101444.86">26177 14386 0,'-28'0'0,"28"-28"0,-28 28 16,28 28 31,0 0-47,0 1 15,0-1-15,0 0 16,0 1-16,0-1 16,-28-28-16,28 28 0,0 0 0,0 1 15,-29-1-15,29 0 16,0 0-16,29-28 15,-1 0-15,0 0 16,0 0-16,1 0 16,-1 0-16,-28 29 15,28-29-15,-28 28 0,28-28 16,-28 28-16,0 0 16,0 1-16,0-1 15,-28 0-15,0 0 16,0-28-16,-1 29 15,1-29-15,0 28 0,0-28 0,-1 0 16,1 28-16,0-28 0,0 0 16,-1-56-16,29 27 15,-28 1-15</inkml:trace>
  <inkml:trace contextRef="#ctx0" brushRef="#br0" timeOffset="101594.64">26347 14358 0,'0'-28'0,"28"28"0,1 0 31,-29 28-31,28 0 0,0-28 16,-28 28-16,28-28 0,1 29 0,-1-1 16,0 0-16</inkml:trace>
  <inkml:trace contextRef="#ctx0" brushRef="#br0" timeOffset="101961.04">26319 15234 0,'28'0'31,"0"0"-31,29 0 16,-29 0-16,0 0 0,1 0 16,-1 28-16,0-28 0,29 29 0,-29-29 15,0 28-15,1-28 0,-1 28 0,0-28 16,0 28-16,1-28 0,-1 29 16</inkml:trace>
  <inkml:trace contextRef="#ctx0" brushRef="#br0" timeOffset="102278.59">27450 14754 0,'28'0'0,"-28"-29"0,0 58 31,0-1-15,0 0-16,0 29 0,0-29 0,0 28 16,-28 1-16,28 0 0,0-1 0,-29 1 15,29 27-15,-28-27 0,0 28 0,28-1 16,-29-27-16,1 28 0,0 0 0,0-1 15,-1-27-15,1 28 0,28-29 0,-28-27 16</inkml:trace>
  <inkml:trace contextRef="#ctx0" brushRef="#br0" timeOffset="114093.43">10799 15630 0,'0'28'16,"0"0"-1,0 1-15,0-1 0,0 28 16,0-27-16,0-1 0,0 28 15,0 1-15,0-29 0,0 29 0,0-1 16,0 1-16,0 28 0,0-29 0,0 1 16,-28-1-16,28 1 0,0-1 0,-29 1 15,29-29-15,0 29 0,-28-29 0,28 0 16,0 29-16,0-29 0</inkml:trace>
  <inkml:trace contextRef="#ctx0" brushRef="#br0" timeOffset="114626.85">10855 15375 0,'0'-56'0,"-28"28"0,28-1 15,-56 1-15,56 0 16,28 28 15,0 0-31,0 0 16,1 0-16,-1 0 0,29 0 15,-29 28-15,0-28 0,0 0 0,-28 57 16,29-57-16,-1 28 0,0-28 0,-28 28 16,28-28-16,-28 28 0,0 1 0,0-1 15,29 0-15,-29 0 0,0 1 16,0-1-16,-57-28 0,57 28 0,-28-28 15,28 29-15,-28-29 0,-1 0 0,1 0 16,0 28-16,0-28 0,-1 0 0,1 0 16,0 0-16,-1 0 0,1 0 15,0 0-15,56 0 32,29 0-17,-29 56-15,0-56 0,1 29 0,-1-1 16,0 0-16,0 0 0,1 1 0,27 27 15,-56-28-15,28 1 0,1-1 0,-1 29 16,-28-29-16,0 0 0,0 29 0,0-29 16,0 0-16,0 29 0,0-29 0,-28 28 15,28-27-15,-57 27 0,29-28 0,0 1 16,-1 27-16,1-27 0,0-1 0,0-28 16,-1 28-16,1 0 0,0-28 15,-1 0-15,29-28 16</inkml:trace>
  <inkml:trace contextRef="#ctx0" brushRef="#br0" timeOffset="114927.29">11534 16167 0,'28'0'16,"-28"28"15,28-28-31,-28 28 0,0 1 16,29-29-16,-29 28 0,0 0 0,0 29 15,28-29-15,-28 0 0,0 29 0,0-1 16,0-27-16,0 27 0,-57 1 0,57-1 16,0-28-16,-28 29 0,28-29 0</inkml:trace>
  <inkml:trace contextRef="#ctx0" brushRef="#br0" timeOffset="115327.51">12439 16336 0,'0'29'15,"-29"-29"1,29 28-16,-28 0 15,28 0-15,0 1 16,-28-29-16,28 28 0,-29 0 0,29 1 16,-28-1-16,28 0 0,-28 0 15,0 1-15,-1 27 0,1-28 0,0 1 16</inkml:trace>
  <inkml:trace contextRef="#ctx0" brushRef="#br0" timeOffset="115743.51">12863 15573 0,'0'-28'16,"0"0"-1,0 56 32,0 0-47,0 1 0,-29-1 16,29 28-16,0 1 0,0-1 0,0 1 15,-28 28-15,28-29 0,-28 29 0,28 0 16,-29 0-16,29-1 0,0 1 0,-28 0 16,28-28-16,0 27 0,0-27 0,0-29 15,0 29-15,0-29 0,0 0 16</inkml:trace>
  <inkml:trace contextRef="#ctx0" brushRef="#br0" timeOffset="116293.42">12891 15234 0,'0'-28'0,"-28"0"15,-1 28-15,58 28 47,-1-28-47,28 28 16,-56 0-16,29-28 0,-1 29 16,0-29-16,0 28 0,1 0 15,-1-28-15,-28 28 0,28-28 0,-28 29 16,29-29-16,-29 28 0,28-28 0,-28 28 15,0 0-15,0 1 0,0-1 16,0 0-16,-28-28 0,28 29 0,-29-1 16,29 0-16,-56-28 0,56 28 0,-29 1 15,1-29-15,0 28 0,0 0 0,-1-28 16,1 0-16,0 28 0,0-28 16,28-28-1,56 0 1,-56 0-1,28 28-15,1 0 0,-1 28 16,0-28 0,-28 56-16,28-27 0,-28 27 0,29-28 15,-29 29-15,28-29 0,-28 29 0,0-1 16,0-27-16,28-1 0,-28 28 0,0-27 16,0 27-16,0-28 0,0 1 0,0-1 15,-28 0-15,28 29 0,-57-29 0,29 0 16,0 1-16,0-1 0,-1 0 15,1-28-15,0 0 0,0 0 16,-1 0-16,1 0 16,28-28-16</inkml:trace>
  <inkml:trace contextRef="#ctx0" brushRef="#br0" timeOffset="116693.4">13287 16280 0,'-29'0'0,"29"-28"16,57 28 0,-29 0-1,29 0-15,-29 0 0,0 0 0,0 0 16,1 0-16,-1 56 0,0-56 0,1 0 15,-29 28-15,28-28 0,-28 29 16,0-1-16,28-28 0,-28 28 16,0 0-16,0 1 0,-56-1 15,56 0-15,-29-28 0,29 29 16,-28-1-16,0-28 0,-1 28 0,1 0 16,0 1-16,0-29 0,-1 0 15,29 28-15,-28-28 0,0 28 16,84-28-1,1 0 1,-29 0-16,0 0 0,1 0 0,-1 28 16,0-28-16,1 0 0,-1 29 0,0-29 15,-28 28-15</inkml:trace>
  <inkml:trace contextRef="#ctx0" brushRef="#br0" timeOffset="117593.63">15605 15573 0,'-29'29'31,"1"-29"-15,0 28-16,0 0 15,-1-28-15,1 28 0,0 1 0,0-29 16,-1 28-16,1 28 0,0-27 0,-1-1 16,-27 0-16,28 0 0,-1 1 0,-27 27 15,28-27-15,-29-1 0,29 0 0,-1 0 16,1 1-16,28-1 0,-28 0 0</inkml:trace>
  <inkml:trace contextRef="#ctx0" brushRef="#br0" timeOffset="117809.96">15435 15856 0,'0'28'16,"0"0"0,-28 1-1,28-1-15,-28 29 16,28-29-16,0 0 0,0 29 0,-29-1 15,1 1-15,28-1 0,-28 1 0,28-1 16,-29 1-16,29-1 0,0 1 16,0-1-16,0-27 0,0 27 0,0-28 15,0 1-15</inkml:trace>
  <inkml:trace contextRef="#ctx0" brushRef="#br0" timeOffset="118043.64">16114 15602 0,'28'0'47,"-28"28"-47,28-28 16,-28 28-16,28-28 0,-28 28 0,29 1 15,-29-1-15,0 0 0,0 0 0,0 29 16,0-29-16,0 0 0,0 1 0,0-1 16,-57 0-16</inkml:trace>
  <inkml:trace contextRef="#ctx0" brushRef="#br0" timeOffset="118227.32">15831 15884 0,'-28'-28'0,"-1"28"0,1 0 16,28-28-16,28 28 16,1 0-1,-29 28-15,56-28 0,-28 28 16,1-28-16,-1 28 0,0 1 0,0-1 16,1 0-16,-1 1 0</inkml:trace>
  <inkml:trace contextRef="#ctx0" brushRef="#br0" timeOffset="118710.07">15859 16167 0,'-28'0'16,"28"28"-1,0 0 1,56 1-16,-56-1 0,29 0 15,-1 0-15,-28 1 0,28-1 16,0-28-16,1 28 16,-1-28-16,0 0 15,-28-28-15,29 28 0,-1-57 16,0 29-16,-28 0 0,28 0 16,1 28-16,-29-29 15,-29 58 16,29-1-31,-28-28 16,28 28-16,-28-28 0,0 28 0,-1 1 16,29-1-16,-28-28 0,0 28 0,-1 0 15,1 1-15,0-29 0,0 28 0,-1 0 16,1-28-16,0 0 0,0 29 0,-1-29 16,1 0-16,0 0 0,-1 0 15,1 0-15,56 0 47,29 0-47,-29 0 0,1 0 16,-1-29-16,0 29 0,29 0 0,-29 0 15,0 0-15,29 0 0,-29 29 0,0-29 16,1 28-16,-1-28 0,0 28 0,0 0 16</inkml:trace>
  <inkml:trace contextRef="#ctx0" brushRef="#br0" timeOffset="119127.32">16990 15460 0,'-28'-28'16,"28"0"-1,-29 28-15,86 0 32,-29 0-32,0 0 0,1 0 15,-1 0-15,0 0 0,0 0 0,1 0 16,-1 28-16,0-28 0,1 28 0,-1-28 16,-28 28-16,28-28 0,0 29 0,-28-1 15,0 0-15,0 1 16</inkml:trace>
  <inkml:trace contextRef="#ctx0" brushRef="#br0" timeOffset="119310.58">16849 15771 0,'-29'0'0,"1"0"16,0 0-16,56 0 31,29 0-31,-29 0 0,0 0 16,29 0-16,-29 0 0,0 0 0,0 0 15,1 0-15,-1 0 0,0 0 0,0 0 16,1 28-16,-1-28 0,-28 29 0,28-1 16,1 0-16,-29 0 15</inkml:trace>
  <inkml:trace contextRef="#ctx0" brushRef="#br0" timeOffset="119626.57">17075 15969 0,'-29'0'32,"1"0"-1,28 28-16,-28-28-15,28 29 0,-28-1 0,-1-28 16,29 28-16,-28 0 0,28 1 0,-28-1 16,0 0-16,28 0 0,-29 1 15,29-1-15,0 0 16,57-28-16,-57 28 0,28-28 16,0 0-16,1 0 0,-1 0 15,0 0-15,29 0 0,-29-28 0,0 28 16,0 0-16,-28-28 0,29 28 0</inkml:trace>
  <inkml:trace contextRef="#ctx0" brushRef="#br0" timeOffset="119810.04">17329 16026 0,'0'28'0,"0"0"16,0 0-1,0 1-15,0-1 16,0 0-16,28 0 0,-28 1 16,0-1-16,0 0 15,0 0-15,0 1 0</inkml:trace>
  <inkml:trace contextRef="#ctx0" brushRef="#br0" timeOffset="120194.19">16792 15630 0,'-28'0'0,"84"0"47,-56 28-47,0 0 0,0 1 16,0-1-16,0 0 0,0 29 15,0-29-15,-28 0 0,28 0 0,-57 29 16,57-29-16,-28 1 0,28 27 0,0-28 16,-56 1-16,56 27 0,-29-28 0,1 1 15,0-1-15,0 0 0,28 0 0,-29 1 16,1-1-16,0-28 0,28 28 0,-29-28 16,29 28-16,-28-28 0,28 29 15,57-29 1,-29 0-16,0 28 0,29-28 15,-29 0-15,29 28 0,-1-28 0,1 0 16,-29 29-16,29-29 0,-1 0 0,1 28 16,-1-28-16,1 28 0,-29-28 0,28 28 15,1-28-15,0 29 0,-29-29 0</inkml:trace>
  <inkml:trace contextRef="#ctx0" brushRef="#br0" timeOffset="120493.87">18064 15347 0,'0'-28'15,"-28"28"1,28-28-16,-28 28 16,-1 0-16,29 56 15,-28-56 1,28 28-16,-28 1 0,28 27 16,-29-28-16,29 1 0,-28 27 0,0-27 15,28-1-15,-28 28 0,28-27 0,-29-1 16,29 0-16,-28-28 0</inkml:trace>
  <inkml:trace contextRef="#ctx0" brushRef="#br0" timeOffset="120677.03">17979 15517 0,'29'0'0,"-29"-29"0,28 29 16,0-28-16,0 28 15,1 0-15,-1 0 0,0 0 16,0 0-16,1 0 15,-1 28-15,0-28 16,-28 29 0</inkml:trace>
  <inkml:trace contextRef="#ctx0" brushRef="#br0" timeOffset="120876.8">17951 15517 0,'0'28'0,"0"0"16,0 1 0,28-29-1,1 28-15,-1-28 16,-28 28-16,56-28 0,-27 28 16,-1-28-16,-28 29 0,28-29 0,-28 28 15,28-28-15</inkml:trace>
  <inkml:trace contextRef="#ctx0" brushRef="#br0" timeOffset="121038.46">18375 15517 0,'28'0'47</inkml:trace>
  <inkml:trace contextRef="#ctx0" brushRef="#br0" timeOffset="121560.68">18629 15319 0,'0'28'62,"0"0"-62,-28 1 16,28-1-16,-28 0 0,28 29 15,-28-29-15,-1 29 0,1-29 0,28 28 16,-28-27-16,0 27 0,-1 1 0,29-29 16,-28 0-16,28 0 0,-28 1 0,28-1 15</inkml:trace>
  <inkml:trace contextRef="#ctx0" brushRef="#br0" timeOffset="121776.87">18573 15573 0,'28'0'31,"-28"-28"-31,28 28 0,29 0 16,-29 0-16,1 0 15,-1 0-15,-28 28 0,28-28 16,-28 29-16,0-1 15,28-28-15,-28 28 0</inkml:trace>
  <inkml:trace contextRef="#ctx0" brushRef="#br0" timeOffset="121943.7">18629 15602 0,'29'0'46,"-1"28"-46,0 0 16,1 0-16,-29 1 16,0-1-16,0 0 0,0 0 0,0 1 15</inkml:trace>
  <inkml:trace contextRef="#ctx0" brushRef="#br0" timeOffset="122210.12">18121 15912 0,'0'-28'16,"0"0"-16,0 56 31,0 29-15,0-29-16,0 0 15,0 29-15,0-29 0,0 0 0,0 1 16,-29-1-16,29 28 0,0-27 0,0-1 16,0 28-16,0-27 0,-28-1 0,28 0 15,0 0-15,0 1 0,0-1 16</inkml:trace>
  <inkml:trace contextRef="#ctx0" brushRef="#br0" timeOffset="122543.2">18149 15799 0,'-28'0'15,"-1"0"1,29 57 0,57-57-1,-57 28-15,28-28 0,0 0 16,1 0-16,-1 0 0,0 28 0,1-28 15,-1 29-15,0-29 0,0 0 16,1 0-16,-1 0 0,0 28 0,0-28 16,1 0-16,-29 28 15,28-28-15,-28 29 16,0-1-16,0 0 0,0 0 16,-28 1-16,28-1 15,0 28-15,-29-27 0,29-1 0,0 28 16,-28-27-16,28-1 0,-28 28 0,28-27 15,-28-1-15,28 29 0,0-29 0,0 0 16,-29-28-16,29 28 0</inkml:trace>
  <inkml:trace contextRef="#ctx0" brushRef="#br0" timeOffset="123143.37">18149 15997 0,'-28'0'16,"28"29"-16,0-1 16,28-28-1,-28 28-15,56 0 0,-27 1 16,-1-1-16,0-28 0,1 28 16,-1-28-16,-28 28 0,28-28 15,-28 29-15,28-29 0,-28 28 16,-28-28 15,0 0-31,-29 0 16,29 0-16,0 0 15,-1 0-15,1 0 0,0 0 0,0 0 16,28 28-16,-29-28 0,29 28 16,0 1-1,0-1-15,29-28 0,-1 28 16,0-28-16,0 0 15,1 0-15,-1 0 16,0 28-16,-28 1 31,-28-1 1,0-28-17,-1 0-15,1 0 0,0 28 16,0-28-16,-1 0 15,29 29 1,29-29 0,-1 0-16,0 0 15,29 0-15,-29 0 16,0 0 0,-28 28-16,29 0 0,-29 0 15,28-28-15,-28 29 16,0-1-16,0 0 15</inkml:trace>
  <inkml:trace contextRef="#ctx0" brushRef="#br0" timeOffset="123376.4">17979 16760 0,'-28'0'0,"-29"0"0,29-28 0,-28 28 16,27-28-16,-27 28 0,28-28 0,-1 28 16,1 0-16,0 0 0,0-29 0,-1 1 15,29 0 1,57 28-16,-29-28 15,0 28-15,1 0 0,-1 0 16,0 0-16,0 0 0,29 0 0,-29 0 16,29 0-16,-1 28 0,-27-28 15,27 0-15,1 28 0,-1-28 0,-28 28 16,29-28-16,-29 29 0,29-29 0,-29 28 16,0-28-16,29 0 0,-29 28 0,0-28 15,1 0-15,-1 0 0,-28 28 16</inkml:trace>
  <inkml:trace contextRef="#ctx0" brushRef="#br0" timeOffset="123643.34">18064 16760 0,'-28'0'0,"28"-28"47,28 28-47,-28 28 16,0 1-1,0 27-15,0-28 16,0 1-16,0-1 0,0 0 0,0 0 16,0 29-16,0-29 0,0 1 0,0-1 15,-28 28-15,28-27 0,0-1 0,0 0 16,0 0-16,0 1 0</inkml:trace>
  <inkml:trace contextRef="#ctx0" brushRef="#br0" timeOffset="123793.71">18149 16986 0,'28'0'0,"0"0"0,-28-28 16,29 28-16,-29 28 15,28-28 1,-28 29-16,0-1 0,28 0 0,-28 1 15,29 27-15,-29-28 0,0 1 16,28-1-16,-28 0 0,0 0 0,0 29 16,0-29-16,0 0 0</inkml:trace>
  <inkml:trace contextRef="#ctx0" brushRef="#br0" timeOffset="125159.84">14106 17778 0,'29'-28'16,"-58"56"15,29 0-31,0 0 16,0 1-16,-28-1 0,28 0 0,0 0 15,0 29-15,-28 0 0,28-29 0,0 28 16,-28 1-16,28-1 0,0 1 15,0-1-15,-29 1 0,29-1 0,0 1 16,0-29-16</inkml:trace>
  <inkml:trace contextRef="#ctx0" brushRef="#br0" timeOffset="125526.67">14954 17806 0,'0'-28'0,"0"0"0,0-1 16,-28 29-16,0 0 31,28 29 1,-28-29-32,28 28 0,-29 0 0,29 0 15,-28 1-15,0-1 0,0 28 0,28-27 16,-29 27-16,29-27 0,0 27 0,-28 1 15,28-29-15,0 28 0,0 1 0,0-1 16,57-27-16,-57 27 0,56-28 0,-28 1 16,29-29-16,-29 28 0,29-28 0,-29 0 15,29 0-15,-29-28 0,28 28 0,-27-57 16,-1 29-16,-28-29 0,28 29 16,-28-28-16,28-1 0,-28-28 0,0 29 15,0-1-15,-56 1 0,28-1 0,-1 1 16,-27-1-16,-1 1 0,1 27 0,-1 1 15,1 0-15,-1 0 0,1 28 0,27-29 16</inkml:trace>
  <inkml:trace contextRef="#ctx0" brushRef="#br0" timeOffset="126009.97">15718 17495 0,'0'-28'0,"-29"28"16,29-28-16,-28-1 0,0 29 16,28 29-1,0-1 1,56-28-16,-56 28 0,29 1 15,-29-1-15,28 0 0,0 0 16,1 1-16,-1-29 16,-28 28-16,0 0 15,28-28 1,-28 28 0,28-28-16,1 0 15,-1 29 1,0-1-16,0-28 15,-28 28-15,29 0 0,-29 1 0,28-1 16,-28 0-16,28-28 0,-28 28 0,0 1 16,0-1-16,0 0 0,-28-28 15,28 29-15,-28-29 0,-29 28 16,29-28-16,0 0 16,-1 0-16,1 0 0,-28 0 0,27-57 15,1 57-15,-29-28 0,29-29 0,0 29 16,0 0-16,28-29 0</inkml:trace>
  <inkml:trace contextRef="#ctx0" brushRef="#br0" timeOffset="126159.47">15916 17467 0,'28'0'16,"0"-28"-1,0 28-15,1 0 16,-1 0-16,0 0 0,1 0 15,-1 0-15,28 0 0,-27 28 0,27-28 16,-28 0-16,29 28 0,-1-28 0,-27 29 16</inkml:trace>
  <inkml:trace contextRef="#ctx0" brushRef="#br0" timeOffset="127192.76">19930 16902 0,'28'0'15,"-28"28"17,0 0-32,0 29 15,0-29-15,0 0 0,0 1 16,0 27-16,0 1 0,0-29 15,0 28-15,-28 1 0,28-1 0,-28-27 16,28 27-16,-29 1 0,29-29 0,-28 29 16,28-1-16,0-28 0,0 1 0,0-1 15,0 0-15</inkml:trace>
  <inkml:trace contextRef="#ctx0" brushRef="#br0" timeOffset="127543.12">20495 17128 0,'29'-28'0,"-29"-1"15,0 1 1,0 56 15,0 1-15,-29-1-16,29 0 0,-28 29 0,28-29 15,-28 0-15,28 29 0,0-29 0,-29 28 16,29-27-16,0-1 0,0 0 0,0 1 16,0-1-16,57 0 0,-57 0 0,28-28 15,1 29-15,-1-29 0,0 0 0,0 0 16,1 0-16,-1 0 0,0-29 16,0 29-16,1-56 0,-1 28 0,0-29 15,-28 29-15,29-29 0,-29 29 0,0-29 16,0 29-16,0-28 0,0 27 0,0-27 15,-29 28-15,29-1 0,-56-27 0,27 27 16,1 1-16,-28 0 0,27 0 0,1 28 16,0-29-16,0 29 0</inkml:trace>
  <inkml:trace contextRef="#ctx0" brushRef="#br0" timeOffset="128026.9">21145 16760 0,'29'-28'15,"-29"56"16,0 1-15,0-1-16,0 0 16,0 0-1,0 1-15,0-1 0,0 0 16,0 0-16,0 1 0,0-1 16,0 0-16,0 1 15,28-29 1,0 0-16,1 0 15,-1 0 1,-28 28 0,0 0-1,28 29-15,-28-29 16,0 0-16,0 0 16,0 1-16,-28-1 15,0-28-15,-29 0 16,29 28-16,-1-28 15,1 0-15,0 0 0,0-56 0,-1 27 16,1 1-16</inkml:trace>
  <inkml:trace contextRef="#ctx0" brushRef="#br0" timeOffset="128176.76">21315 16732 0,'28'28'31,"-28"1"-15,29 27-16,-1-56 16,-28 28-16,28-28 0,0 29 0</inkml:trace>
  <inkml:trace contextRef="#ctx0" brushRef="#br0" timeOffset="128792.52">19506 17665 0,'0'-28'0,"-28"28"0,-1-29 15,1 29-15,0 0 16,28-28-1,28 28 1,57 0-16,-57-28 0,29 28 16,27 0-16,-27 0 0,28 0 0,0 0 15,-1 0-15,1 0 0,0 0 0,28 28 16,-28-28-16,0 0 0,0 28 0,-1-28 16,1 29-16,0-29 0,-28 28 0,27 0 15,-27-28-15,28 28 0,-29-28 0,1 0 16,-29 29-16,29-29 0,-29 0 0,0 0 15,0 0-15,1 0 16</inkml:trace>
  <inkml:trace contextRef="#ctx0" brushRef="#br0" timeOffset="129442.89">19930 17976 0,'0'-29'15,"-28"1"1,28 0 0,56 56 46,-56 0-62,0 1 0,0-1 16,0 0-16,0 1 0,0 27 15,0-28-15,0 1 0,0-1 0,0 28 16,0-27-16,0-1 0,0 0 0,0 0 16,0 1-16,28-29 15,1 0-15,-1 0 0,0-29 16,1 29-16,-1-28 0,28 0 0,-27 0 16,-1-1-16,0 1 0,0 0 0,1 0 15,-1-1-15,0 29 16,0 0-1,-28 29-15,0-1 16,0 0-16,29 0 16,-29 1-16,0-1 0,28-28 15,-28 28-15,28 0 0,1 1 16,-1-29-16,-28 28 0,28-28 0,0 0 16,1 28-16,-1-28 0,0 0 0,0 0 15,29-28-15,-29 28 0,1-57 0,27 29 16,-28 0-16,29-29 0,-29 29 0,0 0 15,1 0-15,-1-1 0,0 29 16,-28-28-16,0 85 16,0-29-16,-56 0 0,56 0 15,0 1-15,-29-1 0,29 28 0</inkml:trace>
  <inkml:trace contextRef="#ctx0" brushRef="#br0" timeOffset="129609.68">21513 18795 0,'28'-56'15,"-28"28"1,29-1-16,-1 29 16,0-28-16,-28 0 15</inkml:trace>
  <inkml:trace contextRef="#ctx0" brushRef="#br0" timeOffset="131542.47">23209 17297 0,'-28'0'16,"28"-28"-1,-28 28-15,28 28 32,0 29-32,0-29 0,0 0 15,0 1-15,28-1 0,-28 0 0,0 29 16,0-29-16,0 29 0,0-29 0,0 28 15,0 1-15,-57-29 0,57 29 0,0-29 16,-28 0-16,28 0 0,0 1 0,0-1 16,57-28-1,-57-28-15,56 28 16,-28-29-16,1 1 0,-1 0 0,28-29 16,-27 29-16,-1 0 0,29 0 0,-29-1 15,0 1-15,0 28 0,-28-28 0,29 28 16,-1 0-16,0 0 15,-28 28 1,0 0-16,0 1 0,0-1 16,0 0-16,0 0 0,-28 29 0,28-29 15,0 0-15,-28 1 0,28-1 0,0 0 16,0 1-16,0-1 16,28-28-16,28 0 15,1 0-15,-29-28 0,29-1 16,-1 1-16,1-29 0,-1 29 0,1-28 15,-1-1-15,1 29 0,-29 0 0,1-1 16,-1 1-16,0 28 0,-28-28 16</inkml:trace>
  <inkml:trace contextRef="#ctx0" brushRef="#br0" timeOffset="135209.63">24820 17410 0,'-28'0'16,"56"29"15,29-29-31,-29 28 0,1-28 16,-1 0-16,0 28 0,0-28 0,29 0 15,-29 29-15,0-29 0,1 28 0,-1-28 16,0 0-16</inkml:trace>
  <inkml:trace contextRef="#ctx0" brushRef="#br0" timeOffset="135476.46">24566 17919 0,'0'-28'15,"0"0"1,28 28 0,1 0-1,27 0-15,-28 0 0,1 56 16,-1-56-16,0 0 0,0 0 16,1 57-16,-1-57 0,29 28 0,-29-28 15,0 28-15</inkml:trace>
  <inkml:trace contextRef="#ctx0" brushRef="#br0" timeOffset="136075.88">26290 17213 0,'0'-29'16,"-28"29"-16,0 0 31,0 29-15,-1-29-16,29 28 0,-28 0 15,0 0-15,28 29 0,-28-29 0,-1 29 16,-27-1-16,28 1 0,-1-1 0,1 1 16,0 28-16,-29-29 0,29 29 0,0-29 15,28 1-15,-29 0 0,29-1 0,0 1 16,0-29-16,0 28 0,29-27 16,-29-1-16,56 0 0,-28-28 0,29 0 15,-29 0-15,29 0 0,-29 0 0,0-28 16,29 28-16,-29-28 0,-28-1 0,28 1 15,1-28-15,-29 27 0,0 1 0,0 0 16,0-29-16,0 29 0,-57 0 0,57-1 16,-56-27-16,27 28 0,-27-1 0,28 29 15,-29-28-15,0 28 0,1-28 0,-1 28 16,29 0-16,-28 0 0</inkml:trace>
  <inkml:trace contextRef="#ctx0" brushRef="#br0" timeOffset="136559.73">27025 17608 0,'0'-28'32,"29"28"-32,-29 28 78,-29-28-78,29 29 0,-56-29 15,28 56-15,-1-56 0,1 28 0,-28 1 16,27-1-16,1-28 0,-28 28 0,27 0 16,1 1-16,0-29 0,-1 28 0,1 0 15,0-28-15,0 28 0,28 1 16,28-29 0,0 0-16,29 0 15,-29 0-15,0 0 0,29 28 16,-29-28-16,29 0 0,-1 0 0,1 0 15,-1 28-15,-28-28 0,29 0 0,-29 29 16,29-29-16,-29 0 0,0 0 0,1 28 16,-1-28-16,0 0 0,-28 28 15,28-28-15</inkml:trace>
  <inkml:trace contextRef="#ctx0" brushRef="#br0" timeOffset="136792.81">27252 17524 0,'0'-29'0,"0"58"31,0 27-31,0-28 16,0 1-16,0 27 0,-29 1 0,29-1 15,-28 1-15,0-1 0,0 1 0,-1-1 16,29 29-16,-56-28 0,27 27 0,1-27 15,0-1-15,28 29 0,-28-28 0,-1-29 16,29 29-16,0-29 0,-28 0 16</inkml:trace>
  <inkml:trace contextRef="#ctx0" brushRef="#br0" timeOffset="181522.86">905 2430 0,'0'-28'0,"0"56"63,0 1-63,0-1 15,0 0-15,0 29 0,0-29 0,0 29 16,0-1-16,0 1 0,0 27 16,0-27-16,0 28 0,0 0 0,0-1 15,0-27-15,0 28 0,0-1 0,-29-27 16,29 0-16,0-1 0,0-28 0,0 1 15,0-1-15</inkml:trace>
  <inkml:trace contextRef="#ctx0" brushRef="#br0" timeOffset="182040">1018 2176 0,'0'-28'0,"-29"28"0,29-28 16,29 28 31,-29 28-47,28-28 0,0 0 16,1 0-16,-1 28 0,0-28 0,0 28 15,29-28-15,-29 0 0,0 29 0,1-29 16,-1 0-16,-28 28 0,28-28 0,0 28 15,1 0-15,-29 1 16,0-1 0,-57 0-16,57 0 0,-28 1 0,-29-1 15,29 0-15,0 1 16,0-29-16,28 28 0,-29-28 0,1 0 16,0 0-1,84 0 16,-27 0-31,-1 0 16,0 28-16,0-28 0,29 28 0,-29-28 16,0 57-16,1-29 0,-1-28 0,0 28 15,1 1-15,-29 27 0,28-28 0,-28 1 16,0 27-16,0-27 0,0 27 16,-28-28-16,28 29 0,-57-29 0,29 29 15,-1-29-15,1 28 0,0-27 0,0-1 16,-1 0-16,1 0 0,0-28 0,0 29 15,-1-29-15,1 0 0</inkml:trace>
  <inkml:trace contextRef="#ctx0" brushRef="#br0" timeOffset="182589.87">1781 3081 0,'-28'-29'0,"-1"29"0,1-28 15,0 28 1,56 0 15,0 0-15,1 0-16,-1 0 15,0 0-15,1 0 16,-1 0 0,-28 28-1,0 1 1,0-1-16,0 0 0,0 29 0,0-29 15,0 28-15,-28-27 0,28 27 0,0 1 16,0-1-16,0-27 0,0 27 0,0 1 16,0-29-16,0 28 0,28-27 0,-28 27 15,56-28-15,-27 1 0,-1-1 0,0-28 16,0 0-16,1 0 0,-1 0 0,0-57 16</inkml:trace>
  <inkml:trace contextRef="#ctx0" brushRef="#br0" timeOffset="182756.47">2148 2685 0,'-28'-28'0,"0"28"15,28-29-15,-28 29 0,-1 0 16,86 0 15,-29 0-31,0 29 16,1-29-16,-1 0 0,0 0 0</inkml:trace>
  <inkml:trace contextRef="#ctx0" brushRef="#br0" timeOffset="183306.74">2657 2854 0,'-28'0'16,"56"0"15,29 0-15,-29 0-16,0 0 0,1 0 0,-1 0 15,0 0-15,0 0 0,29 0 0,-29 0 16,1 29-16,-1-29 0,0 28 16,0-28-16,-28 28 0</inkml:trace>
  <inkml:trace contextRef="#ctx0" brushRef="#br0" timeOffset="183456.15">2686 3250 0,'0'28'0,"-29"-28"0,58 0 31,-29-28-31,56 28 16,-28 0-16,1 0 0,-1 0 15,0 0-15,0 0 0,1 0 0,-1 0 16,0 57-16</inkml:trace>
  <inkml:trace contextRef="#ctx0" brushRef="#br0" timeOffset="184322.94">3788 2317 0,'-28'0'0,"28"-28"0,0 0 16,-28 28-1,28 28 17,0 0-32,0 1 15,28 27-15,-28-28 0,0 29 16,0 0-16,28 27 0,-28-27 0,0 28 15,0-1-15,0 1 0,0 0 0,0 0 16,-28 0-16,28-1 0,0-27 16,0 28-16,0-29 0,0-27 0,0-1 15,0 0-15,0 0 0</inkml:trace>
  <inkml:trace contextRef="#ctx0" brushRef="#br0" timeOffset="184990.08">3816 2035 0,'-28'0'16,"0"0"-1,28-28-15,28 28 125,0 0-109,-28 28-16,29-28 15,-1 28-15,0-28 0,0 28 16,1-28-16,-1 29 0,0-29 16,1 28-16,-1 0 0,0 0 0,0 1 15,1-1-15,-1 0 0,0 0 0,-28 1 16,28-1-16,-28 0 0,29 0 0,-29 1 16,0-1-16,0 0 0,0 1 0,-29-1 15,29 0-15,-56 29 0,28-29 16,-1 0-16,1 0 0,0 1 0,0-29 15,-1 28-15,1-28 0,0 28 0,-1-28 16,1 0 0,28-28-1,0 0 1,28 28-16,1 0 16,27 0-16,-27 28 15,-1-28-15,0 28 0,0 0 16,1 1-16,-1-1 0,-28 0 0,28 1 15,-28 27-15,0-28 0,28 29 0,-28-29 16,0 29-16,0-1 0,-56-28 0,56 29 16,-28-1-16,28-27 0,-57-1 0,57 29 15,-28-57-15,0 28 0,-1 0 0,29 0 16,-28-28-16,0 29 0,-1-29 16,29-57-1</inkml:trace>
  <inkml:trace contextRef="#ctx0" brushRef="#br0" timeOffset="186272.81">4467 3335 0,'-29'0'15,"1"-28"-15,0 28 16,56 0 31,0 0-32,1 0-15,-1 0 16,0-29-16,0 29 0,1 0 16,-1 0-1,-28 29 16,0-1-31,0 0 0,0 0 16,0 29-16,0-29 0,-28 29 0,28-1 16,0 1-16,-29-1 0,29 1 0,-28-1 15,28 1-15,0-1 0,0 1 0,-28 0 16,28-29-16,0 28 0,-28-27 0,28-1 16,0 0-16,0 0 0,0-84 31,0 28-31,0-29 0,0 1 0,0-29 15,0 0-15,0 0 0,-57-28 0</inkml:trace>
  <inkml:trace contextRef="#ctx0" brushRef="#br0" timeOffset="186406.94">4551 2487 0,'29'0'0,"-29"-28"0,0 56 31,0 0-16,28 1-15,-28-1 0,28 0 0,0 29 16,1-29-16,-1 28 0,0-27 0</inkml:trace>
  <inkml:trace contextRef="#ctx0" brushRef="#br0" timeOffset="186639.87">5145 3052 0,'-28'0'0,"28"-28"16,0 56 15,0 1-31,0-1 16,0 0-16,0 29 0,0-29 0,0 28 15,0-27-15,0 27 0,0-28 0,0 29 16,0-29-16,0 29 0,0-29 15</inkml:trace>
  <inkml:trace contextRef="#ctx0" brushRef="#br0" timeOffset="187189.86">5965 2741 0,'0'-28'0,"0"0"16,-28 28-1,-1 0 16,29 28-31,-28-28 16,28 28-16,0 1 0,-28 27 0,28 1 16,-29-29-16,29 57 0,0-29 0,0 1 15,0-1-15,0 29 0,0-57 0,29 29 16,-29-29-16,28 0 0,-28 1 0,57-29 16,-29 0-16,0 0 0,0 0 0,1-57 15,-29 29-15,28 0 0,0-29 16,0 1-16,-28-1 0,0 1 0,0-1 15,0 1-15,0-1 0,-28 29 0,28-29 16,-56 29-16,27 0 0,1 28 0,-28-29 16,27 29-16,1-28 0,0 28 0,-1 0 15,1 0-15,0 0 0</inkml:trace>
  <inkml:trace contextRef="#ctx0" brushRef="#br0" timeOffset="187505.95">6304 2968 0,'0'-29'16,"0"58"15,28-29-31,-28 28 16,0 0-16,29 0 0,-29 29 0,0-29 15,0 0-15,0 29 0,0-29 0,0 0 16,0 29-16,0-29 0,0 0 16,28-28-16,-28 29 0,28-29 15,-28-57 1,0 29-16,28 0 0,1-29 16,-29 1-16,28 27 0,-28-27 0,28-1 15,-28 1-15,28 28 0,-28-1 0,0 1 16,0 0-16,29 28 0</inkml:trace>
  <inkml:trace contextRef="#ctx0" brushRef="#br0" timeOffset="187722.57">7237 3278 0,'28'-28'0,"0"28"63,1 0-63,-1 28 15</inkml:trace>
  <inkml:trace contextRef="#ctx0" brushRef="#br0" timeOffset="187889.1">7661 3476 0,'28'0'0,"1"0"16,-1 0 0,0 0-1,0 0-15,1 0 16,-1 0-16,0 0 0</inkml:trace>
  <inkml:trace contextRef="#ctx0" brushRef="#br0" timeOffset="188039.55">8453 3420 0,'28'0'31,"-28"56"-31,28-56 15,0 29-15,1-29 0,-1 0 16,0 0-16,0 0 0,1 0 0,-1 0 16</inkml:trace>
  <inkml:trace contextRef="#ctx0" brushRef="#br0" timeOffset="192172.5">1018 4974 0,'0'-28'16,"-29"28"-1,29 28 1,0 1 0,0-1-16,0 0 0,0 29 0,0-29 15,0 28-15,29-27 0,-29 27 0,0 1 16,0-1-16,0 1 0,0-1 15,0 1-15,0-1 0,-29 1 0,29-29 16,0 29-16,0-29 0,0 0 0,0 0 16</inkml:trace>
  <inkml:trace contextRef="#ctx0" brushRef="#br0" timeOffset="192689.24">1244 4720 0,'-28'-28'15,"-1"28"-15,1 0 16,0 0 0,84 0 15,-27 0-31,-1 0 0,0 0 15,0 0-15,29 28 0,-29-28 0,29 28 16,-29-28-16,0 28 0,29-28 0,-29 29 16,0-29-16,1 28 0,-29 0 0,28-28 15,-28 28-15,28 1 0,-28-1 16,0 0-16,0 1 0,-56-1 16,-1 0-16,29 0 15,0-28-15,-1 0 0,1 29 0,-29-29 16,29 0-16,0 0 0,0 0 0,-1 0 15,1 0-15,85 0 32,-29 28-17,0-28-15,0 28 0,1 0 0,27-28 16,-27 29-16,-1-1 0,0 0 0,0 0 16,1 1-16,-29-1 0,28 0 0,-28 0 15,0 1-15,0-1 0,0 29 0,-28-29 16,28 0-16,-57 29 0,29-29 15,-29 0-15,29 0 0,-29 1 0,29-1 16,-28 0-16,27 0 0,1-28 0,0 29 16,0-29-16,-1 0 0,29-57 15</inkml:trace>
  <inkml:trace contextRef="#ctx0" brushRef="#br0" timeOffset="192989.15">1979 4748 0,'-28'0'16,"56"0"31,0 0-32,0 0-15,1 28 0,-1-28 16,28 0-16,-27 0 0,-1 0 16,29 0-16,-29 0 0,0 0 0,0 0 15,1 0-15,-1 0 0,0 0 0,0 0 16</inkml:trace>
  <inkml:trace contextRef="#ctx0" brushRef="#br0" timeOffset="193322.59">2120 4861 0,'-28'0'0,"28"28"46,0 29-30,0-29-16,0 1 16,0-1-16,0 0 0,0 29 0,0-29 15,-28 28-15,28 1 0,-29-1 0,29 1 16,-28-1-16,28 1 0,-28 0 0,0-1 16,28 1-16,-29-1 0,29-28 0,-28 29 15,28-29-15,0 0 0,-28 1 0,28-1 16,56 0-16,1-28 15,-29 0-15,0 0 0,1 0 16,-1 0-16,28 0 0,-27 0 16,-1-28-16,29 28 0,-29 0 0,28 0 15,-27 0-15,-1 0 0,28 0 0</inkml:trace>
  <inkml:trace contextRef="#ctx0" brushRef="#br0" timeOffset="193722.92">2431 5398 0,'0'-28'0,"28"28"47,1 0-31,-1 0-16,0 0 0,1 0 15,-1 0-15,0 0 0,0 0 16,1 0-16,-1 0 0,0 0 16,0 0-16,1 0 0,-1 0 15,0 0 1,-28 28-1,-28 0-15,0 1 16,28-1-16,-57 29 0,57-29 16,0 28-16,0-27 0,0 27 0,0-28 15,0 1-15,0 27 0,0-28 0,28 1 16,1-1-16,27 0 0,-28-28 0,1 29 16,27-29-16,-27 0 0,-1 0 0,0 0 15</inkml:trace>
  <inkml:trace contextRef="#ctx0" brushRef="#br0" timeOffset="193905.64">3081 4861 0,'-28'0'0,"0"0"16,0 0-16,-1 0 0,29 28 15,29-28 1,27 29-16,-28-29 15,1 0-15,-1 0 0,0 0 0</inkml:trace>
  <inkml:trace contextRef="#ctx0" brushRef="#br0" timeOffset="194238.62">3392 4805 0,'-28'0'15,"-28"0"-15,27 0 16,58 0 15,-1 0-31,-28 28 16,56-28-16,-27 0 0,-1 0 0,0 28 16,0-28-16,1 0 0,27 0 0,-28 0 15,1 0-15,-1 28 0,0-28 0,1 0 16,-1 29-16,-28-1 15,0 0 1,0 1-16,0-1 0,0 28 16,-28-27-16,28 27 0,-29 1 0,29-1 15,-28 1-15,28-1 0,-28 1 0,28-1 16,0 1-16,0-1 0,0-27 0,0 27 16,0-28-16,0 29 0,28-29 0,-28 0 15,0 1-15,28-1 0,-28 0 0</inkml:trace>
  <inkml:trace contextRef="#ctx0" brushRef="#br0" timeOffset="194422.22">3336 5709 0,'-28'0'15,"56"0"1,28 0-1,-27 0-15,27 0 0,-28 0 0,29 0 16,-1 0-16,-27 0 0,27 28 0,-27-28 16,-1 0-16,0 29 0</inkml:trace>
  <inkml:trace contextRef="#ctx0" brushRef="#br0" timeOffset="194739.05">4240 5144 0,'-28'0'16,"85"0"15,-29 0-31,0 0 16,0 0-16,29 0 0,-29 0 0,1 0 16,27 0-16,-28 0 0,1 28 0,-1-28 15,0 28-15,0-28 0,-28 29 0</inkml:trace>
  <inkml:trace contextRef="#ctx0" brushRef="#br0" timeOffset="194888.55">4353 5426 0,'-28'0'0,"85"0"31,-1 0-15,-27 0-16,-1 0 0,0 0 0,29 29 15,-29-29-15,0 0 0</inkml:trace>
  <inkml:trace contextRef="#ctx0" brushRef="#br0" timeOffset="195639.36">5286 4776 0,'0'-28'0,"0"56"16,-28 29 0,28-29-16,0 0 15,0 1-15,0-1 0,0 29 0,0-29 16,0 28-16,0 1 0,0-1 0,0 1 16,0 28-16,0-29 0,0 1 0,0 28 15,0-29-15,0 1 0,-28-1 0,28 1 16,0-1-16,0-28 0,0 1 15,0-1-15</inkml:trace>
  <inkml:trace contextRef="#ctx0" brushRef="#br0" timeOffset="196138.87">5399 4663 0,'0'-28'15,"29"56"32,27-28-47,-27 29 0,-1-29 16,0 0-16,0 0 0,1 28 0,-1-28 16,0 28-16,0-28 0,-28 28 0,29-28 15,-29 29-15,28-1 0,-28 0 16,0 0-16,0 1 15,-28-29-15,28 28 0,-57-28 0,57 28 16,-56-28-16,27 0 0,29 29 0,-28-29 16,0 0-16,0 28 0,-1-28 0,1 0 15,0 0-15,-1 0 16,58 0 15,-1 0-15,29 28-16,-29-28 15,-28 28-15,28 1 0,0-1 0,1 0 16,-1 0-16,0 1 0,0-1 0,-28 0 16,29 29-16,-29-29 0,28 0 0,-28 0 15,0 1-15,0 27 0,0-27 0,0-1 16,0 28-16,-28-27 0,28-1 0,-57 0 16,29 29-16,0-29 0,-1 0 0,1-28 15,0 28-15,0 1 0,-1-29 0,1 0 16,0 0-16,-1 0 0,1-29 15</inkml:trace>
  <inkml:trace contextRef="#ctx0" brushRef="#br0" timeOffset="196522.77">6163 4720 0,'0'-28'31,"28"-1"-15,29 29-16,-29-28 15,0 28-15,29 0 0,-29 0 0,0-28 16,0 28-16,29 0 0,-29 0 0,0 0 15,1 0-15,-1 0 0,-28 28 16,28-28-16</inkml:trace>
  <inkml:trace contextRef="#ctx0" brushRef="#br0" timeOffset="196838.61">6276 4748 0,'0'28'0,"-28"-28"0,28 29 31,0-1-15,0 0-16,0 0 0,0 1 15,0-1-15,0 29 0,0-29 0,0 0 16,0 29-16,0-1 0,-29 1 0,29-1 16,-28 1-16,28-1 0,-57 1 0,29-1 15,28 1-15,-28-1 0,0 1 0,28-1 16,-29 1-16,29-29 0,-28 29 0,28-29 15,0 0-15,57-28 16,-1 0-16,-28-28 0,29 28 16,-29-28-16,29 28 0,-1-29 15,1 29-15,-1 0 0,1 0 0,-1 0 16,-27 0-16,27 0 0,-27 29 0</inkml:trace>
  <inkml:trace contextRef="#ctx0" brushRef="#br0" timeOffset="197455.83">6643 5285 0,'-28'0'0,"56"0"46,1 0-30,-1 0 0,0 0-16,0 0 0,-28-28 15,29 28-15,-1 0 0,0-28 16,0 28-16,1-29 16,-1 29-16,-28-28 0,28 28 0,1 0 15,-29-28-15,28 28 0,-28-28 16,0 56 15,0 28-15,0-27-16,0-1 15,-28 0-15,28 29 0,0-29 0,0 0 16,0 29-16,0-29 0,0 29 0,0-29 16,0 28-16,0-27 0,0 27 0,-29-28 15,29 29-15,0-1 0,0 1 0,0-29 16,-28 29-16,28-1 0,0-27 0,-28 27 15,28 1-15,0-29 0,-29 0 0,29 0 16,-28 1-16,28-1 0,-28-28 16,0-28-1,28-29-15,-29 29 16,29-29-16,-28 1 0,0-1 16</inkml:trace>
  <inkml:trace contextRef="#ctx0" brushRef="#br0" timeOffset="197622.34">6983 4635 0,'28'0'0,"0"0"16,-28 28-16,28 1 0,1-29 16,-29 28-16,28-28 0,0 56 0,0-56 15,1 29-15,-1-1 0,-28 0 16</inkml:trace>
  <inkml:trace contextRef="#ctx0" brushRef="#br0" timeOffset="197855.59">7350 5483 0,'0'28'31,"0"1"-15,0-1-16,0 0 15,0 0-15,0 1 0,0-1 16,0 0-16,0 0 0,28 29 0,-28-29 16,0 0-16,0 1 0,0-1 0</inkml:trace>
  <inkml:trace contextRef="#ctx0" brushRef="#br0" timeOffset="198422.48">7718 4748 0,'0'-28'0,"0"0"0,0-1 0,0 1 16,-29 0-16,1 28 31,28 28 0,0 0-15,28-28-16,1 29 16,-1-29-16,0 0 0,0 0 0,29 0 15,-29 0-15,0 0 0,29 0 0,-29 0 16,0 0-16,1 0 0,-1 0 0,0 0 15,-28 28 32,0 0-31,0 0-16,0 1 0,0-1 16,0 0-16,0 29 0,0-29 0,0 29 15,0 27-15,0-27 0,-28-1 0,28 29 16,0-28-16,-28 27 0,28-27 0,0 28 15,-29-29-15,29 1 0,0-1 0,0 1 16,0-29-16,0 29 0,0-29 0,0 0 16,0 1-16</inkml:trace>
  <inkml:trace contextRef="#ctx0" brushRef="#br0" timeOffset="198588.87">7746 5794 0,'-28'0'0,"84"0"32,1 28-17,-1-28-15,-28 0 0,1 28 0,27-28 16,-28 29-16,1-29 0,-1 28 0,0-28 16</inkml:trace>
  <inkml:trace contextRef="#ctx0" brushRef="#br0" timeOffset="200354.92">3279 6642 0,'0'-28'15,"0"-1"-15,0 1 16,0 56 78,0 29-94,0-29 15,0 0-15,0 29 0,0-29 0,0 29 16,29-29-16,-29 28 0,0 1 0,0 0 16,0-1-16,0 1 0,0-1 0,-29 1 15,29 27-15,-28-27 0,28-1 0,-28 1 16,28 0-16,-29 27 0,29-27 0,-28-1 15,28 1-15,-28-29 0,28 29 0,-28-29 16,28 0-16,0 1 0,0-1 0,0-56 63,0-1-48,0 1-15,-29 0 0</inkml:trace>
  <inkml:trace contextRef="#ctx0" brushRef="#br0" timeOffset="201288.65">4184 6896 0,'0'-28'0,"0"0"16,0-1-16,0 1 15,0 0-15,0 0 0,0-1 16,0 1-16,28 0 0,-28 84 47,0-27-47,0 27 16,0-28-16,28 29 0,-28-29 0,0 29 15,0-1-15,0 1 0,0-29 0,0 29 16,0-1-16,0-28 0,0 29 0,0-29 15,0 29-15,0-29 0,0 0 0,0 0 16,0 1-16,-28-29 0,28 28 16</inkml:trace>
  <inkml:trace contextRef="#ctx0" brushRef="#br0" timeOffset="201789.07">4382 6303 0,'0'-29'16,"0"1"-16,-29 0 0,29 0 0,0-1 16,-28 29-16,0-28 15,56 56 17,0 1-32,1-29 15,-1 28-15,0-28 0,1 28 0,27 0 16,-28-28-16,1 29 0,-1-1 0,0-28 15,-28 28-15,28 0 0,1-28 0,-29 29 16,0-1-16,28 0 0,-28 1 16,0-1-16,0 0 15,-57-28-15,29 28 0,0-28 16,0 29-16,-1-29 0,1 0 0,0 28 16,0-28-16,-1 0 0,1 28 0,0-28 15,-1 0-15,58 0 31,-1 0-15,0 0-16,-28 28 0,57-28 16,-57 29-16,28-29 0,0 56 0,1-56 15,-1 28-15,-28 1 0,28 27 0,0-28 16,-28 1-16,29-1 0,-29 29 0,0-29 16,0 0-16,0 0 0,0 1 0,0 27 15,-29-28-15,29 1 0,-56-1 0,56 0 16,-57 0-16,29-28 0,0 29 0,0-1 15,-1-28-15,1 0 16,0 0-16</inkml:trace>
  <inkml:trace contextRef="#ctx0" brushRef="#br0" timeOffset="202038.69">5088 6359 0,'29'0'47,"27"0"-32,-27 0-15,27 0 0,-28 0 16,29 0-16,-29 0 0,29 0 0,-29 0 15,0 28-15,1-28 0,-1 0 0,0 0 16,0 0-16,-28 29 0,29-29 0</inkml:trace>
  <inkml:trace contextRef="#ctx0" brushRef="#br0" timeOffset="202354.68">5286 6359 0,'-28'0'32,"28"28"-17,0 1-15,0 27 16,-28-27-16,28-1 0,0 28 0,-28-27 16,28 27-16,-29 1 0,1-1 0,0 1 15,28-1-15,-29 1 0,1-1 0,0 1 16,28-1-16,-28-27 0,-1 27 0,1-28 15,28 29-15,0-29 0,-28 0 0,28 1 16,0-1-16,56-28 16,-56 28-16,29-28 0,-1 0 0,0 0 0,0 0 15,29 28-15,-29-28 0,1 0 16,-1 0-16,0 0 0,29 0 0,-29 0 16,0 0-16,0 29 0,1-29 0,27 0 15,-27 28-15</inkml:trace>
  <inkml:trace contextRef="#ctx0" brushRef="#br0" timeOffset="202838.31">5513 6868 0,'0'-28'16,"-29"28"-16,58 0 47,27 0-47,-28 0 0,1 0 16,-1 0-16,0 0 0,0 0 15,1 0-15,-29-29 0,28 29 0,0 0 16,0 0-16,1 0 31,-29 29-15,0-1-1,28 0-15,-28 0 16,0 29-16,0-29 0,28 1 0,-28 27 16,0-28-16,0 29 0,0-1 0,0-27 15,0 27-15,0 1 0,0-1 0,0 1 16,-28-1-16,28 1 0,0-1 0,-28 1 15,28-1-15,-29 1 0,29-1 0,-28-27 16,0-1-16,0 0 0,28 1 16,0-1-16,-29-28 0,29-28 15,0-1-15,0-27 16,0-1-16,0 1 0,-28-29 0,28 0 16,0 0-16</inkml:trace>
  <inkml:trace contextRef="#ctx0" brushRef="#br0" timeOffset="202988.73">5880 6077 0,'0'-29'0,"28"29"0,-28 29 15,0-1 1,29-28-16,-29 56 16,28-56-16,0 29 0,0-1 0,1 0 15,-1-28-15</inkml:trace>
  <inkml:trace contextRef="#ctx0" brushRef="#br0" timeOffset="203338.58">6389 6924 0,'-28'0'0,"-1"0"31,58 0 1,-29 29-32,28-29 15,-28 28-15,28-28 0,0 28 0,1-28 16,-29 29-16,28-29 0,0 28 0,-28 0 16,28 0-16,-28 1 15,0-1-15,0 0 0,-56 0 16,56 1-16,-28-1 0,28 0 0,-57 0 15,29 1-15,0-1 0,28 0 16,-29-28-16,29 28 0,29-28 31,27 0-15,-28 0-16,1 0 0,-1 0 0,0 0 16,0 0-16</inkml:trace>
  <inkml:trace contextRef="#ctx0" brushRef="#br0" timeOffset="203772.02">6898 6585 0,'-29'0'0,"29"-28"15,-28 28-15,28 28 47,28 1-31,1-29-16,27 28 16,-27 0-16,-1-28 0,0 0 15,0 28-15,1-28 0,-1 0 0,0 29 16,0-29-16,1 0 0,-1 28 0,0-28 15,0 0 1,-28 28-16,29-28 0,-29 28 16,0 1-1,0-1-15,0 0 0,0 0 16,0 29-16,-29-29 0,29 29 0,0-29 16,-28 29-16,28-1 0,0 1 0,-28-29 15,28 28-15,0 1 0,-28-1 0,28-27 16,0 27-16,0-27 0,0 27 0,0-28 15,0 1-15</inkml:trace>
  <inkml:trace contextRef="#ctx0" brushRef="#br0" timeOffset="203938.33">6954 7433 0,'-28'0'16,"85"0"15,-29 28-31,28-28 16,-27 29-16,-1-29 0,28 0 0,-27 0 15,-1 28-15,0-28 0,0 28 0</inkml:trace>
  <inkml:trace contextRef="#ctx0" brushRef="#br0" timeOffset="204455.75">7689 6331 0,'0'-28'0,"0"56"62,0 28-62,0-27 0,0-1 16,0 0-16,0 29 0,0-1 0,0 1 16,0-1-16,0 29 0,0 0 0,0 0 15,0 0-15,0 28 0,0-29 0,0 29 16,0-28-16,0 28 0,-28 0 0,28-28 15,0 28-15,0-28 0,0 0 0,0 0 16,0-29-16,0 1 0,0-1 0,0 1 16,0-29-16,0 0 0,0 0 15,28-28-15,-28-56 0,0 28 16,0-1-16</inkml:trace>
  <inkml:trace contextRef="#ctx0" brushRef="#br0" timeOffset="204804.93">8537 7122 0,'29'0'16,"-1"0"15,-28-28-31,28 28 0,0 0 16,1 0-16,27 0 0,-28 0 0,1 0 15</inkml:trace>
  <inkml:trace contextRef="#ctx0" brushRef="#br0" timeOffset="204971.69">9216 7179 0,'28'0'31,"0"0"-15,1 0-16,-1 0 0,0 0 16,0 28-16</inkml:trace>
  <inkml:trace contextRef="#ctx0" brushRef="#br0" timeOffset="205121.74">9753 7179 0,'28'0'0,"-28"28"16,28 0 0,1 1-16,-1-1 15,0-28-15,1 28 0,-1-28 16,0 0-16</inkml:trace>
  <inkml:trace contextRef="#ctx0" brushRef="#br0" timeOffset="-207692.75">1018 11362 0,'0'-28'0,"0"-1"0,0 1 16,0 0-16,0 56 63,0 0-63,0 1 15,0-1-15,0 0 0,0 0 0,0 29 16,0 0-16,0-29 0,0 28 0,0-27 15,-29 27-15,29 1 0,0-29 0,-28 28 16,28-27-16,0 27 0,0-28 16,0 1-16,0-1 0</inkml:trace>
  <inkml:trace contextRef="#ctx0" brushRef="#br0" timeOffset="-207142.5">1131 11164 0,'28'-56'0,"-28"27"0,0-27 16,0-1-16,0 29 0,0 0 0,0-1 15,0 1-15,0 0 16,28 28 15,1 0-15,-1 28-16,0-28 0,0 0 15,1 0-15,27 28 0,-28-28 0,29 29 16,-29-29-16,29 0 0,-1 28 0,-27 0 16,-1-28-16,0 0 0,0 29 0,1-29 15,-29 28-15,28-28 0,-28 28 16,0 0-16,0 1 0,-57-29 16,57 28-16,-56 0 0,28 0 0,-1-28 15,1 29-15,0-29 0,0 28 0,-29-28 16,29 0-16,-1 28 0,1-28 15,0 0-15,0 0 0,-1 28 0,1-28 16,0 0 0,28 29-16,56-29 15,-56 28-15,57-28 0,-29 28 16,0-28-16,29 28 0,-29 1 0,1-29 16,27 28-16,-28 0 0,1 1 0,-1-1 15,-28 0-15,28 0 0,-28 1 0,0-1 16,0 0-16,0 0 0,0 1 0,0-1 15,-28 0-15,28 0 0,-28 1 0,-29-1 16,29 0-16,-29 0 0,29 1 0,-29-1 16,1 0-16,28-28 0,-29 29 15,29-29-15,0 0 0,-1 0 16,29-29-16,0 1 16,29 0-16</inkml:trace>
  <inkml:trace contextRef="#ctx0" brushRef="#br0" timeOffset="-206959.1">2064 11955 0,'-29'0'15,"1"0"-15,0 0 16,0 0-16,56 0 31,0 0-31,29 0 16</inkml:trace>
  <inkml:trace contextRef="#ctx0" brushRef="#br0" timeOffset="-206092.46">2855 11588 0,'28'0'31,"-28"-28"-15,29 28-16,-29-28 0,28 28 16,-28-29-16,0 1 15,0 0-15,0-1 16,0 1-16,0 0 15,-28 0-15,28-1 0,-29 1 0,29 0 16,-28 28-16,0-28 0,0-1 0,-1 1 16,1 28-16,0-28 15,0 28-15,-1 0 0,1 0 16,28 56-16,-28-56 0,28 29 0,-28-29 16,28 28-16,0 0 0,0 0 0,0 1 15,0-1-15,0 0 0,0 0 0,0 1 16,28-1-16,-28 0 0,28 1 0,-28-1 15,28 0-15,1 0 0,-1 1 0,0-1 16,0 0-16,-28 0 0,29 1 16,-1-1-16,-28 0 0,28-28 0,-28 28 15,0 1-15,0-1 0,0 0 16,-28 0-16,0-28 16,28 29-16,-57-29 0,29 0 15,0 0-15,-1 0 0,1 0 0,0 0 16,0 0-16,-1 0 0,1-29 15,0 29-15,28-56 16</inkml:trace>
  <inkml:trace contextRef="#ctx0" brushRef="#br0" timeOffset="-205676.28">3194 11758 0,'29'-29'16,"-29"1"-16,0 0 15,28 28-15,0-28 16,1 28-16,-29-29 0,28 29 16,0-28-16,0 28 0,1 0 0,-1-28 15,0 28-15,0 0 0,1 0 16,-1 0-16,0-28 0,0 28 15,1-29 1,-29 1-16,0 0 16,0-1-16,0 1 15,0 0-15,-29 28 0,29-28 0,-56-1 16,28 29-16,-1-28 0,1 28 0,-28 0 16,27 0-16,1 0 0,-28 28 0,27-28 15,1 57-15,0-29 0,-1 0 0,1 1 16,0 27-16,28-27 0,0 27 0,0-28 15,0 29-15,28-29 0,-28 0 0,57 29 16,-29-29-16,0 0 0,1 1 0,27-29 16,-28 28-16,1 0 0,-1-28 15,0 28-15,0-28 0,1 0 0,-1 0 16,0 0-16</inkml:trace>
  <inkml:trace contextRef="#ctx0" brushRef="#br0" timeOffset="-205342.82">4297 10712 0,'28'0'0,"-28"28"47,-28 0-47,28 1 15,0-1-15,-28 0 0,28 0 0,-29 29 16,29 0-16,-28-1 0,28 1 0,0-1 16,-28 29-16,28 0 0,0-29 0,-28 29 15,28 0-15,0 0 0,0-1 0,0 1 16,0-28-16,0-1 0,0 1 15,0-1-15,0-27 0,28-1 0,0 0 16</inkml:trace>
  <inkml:trace contextRef="#ctx0" brushRef="#br0" timeOffset="-205142.51">3986 11277 0,'0'-28'0,"28"28"47,1 0-32,-1 0-15,0 28 0,29-28 0,-29 0 16,0 28-16,0-28 0,29 29 0,-29-29 16,0 0-16,1 28 0,-1-28 0</inkml:trace>
  <inkml:trace contextRef="#ctx0" brushRef="#br0" timeOffset="-204675.86">5230 10768 0,'0'-28'0,"0"0"0,28 28 16,-28-28 0,-56 84 31,27-28-47,1 29 0,0-29 15,-1 29-15,1-1 0,-28 29 0,27-28 16,-27 27-16,28 1 0,-1 0 0,1 28 15,0-28-15,0 0 0,28-29 0,0 29 16,0-29-16,0 1 0,56-1 0,-28 1 16,1 0-16,-1-29 0,28 0 15,1 0-15,-29-28 0,29 0 0</inkml:trace>
  <inkml:trace contextRef="#ctx0" brushRef="#br0" timeOffset="-204293.11">5513 11560 0,'-29'-28'0,"1"28"16,0 0-16,56 0 31,0 0-16,1-29-15,-1 29 16,0 0-16,0 0 0,1 0 16,-1 0-16,0 0 15,0 0 1,-28 29-16,0-1 16,0 0-1,0 0-15,0 1 0,0-1 16,-28 28-16,28-27 0,0 27 0,0-28 15,0 29-15,0-1 0,0-27 0,0 27 16,0-27-16,0-1 0,0 28 16,28-27-16,1-1 0,-1-28 15,0 28-15,0-28 0,1-28 16</inkml:trace>
  <inkml:trace contextRef="#ctx0" brushRef="#br0" timeOffset="-204142.55">5965 11079 0,'0'-28'0,"-28"28"16,-1 0-16,1 0 15,0 28-15,28 1 16,28-29-16,-28 28 16,57-28-16,-57 28 0</inkml:trace>
  <inkml:trace contextRef="#ctx0" brushRef="#br0" timeOffset="-203793.06">6248 10514 0,'0'-28'16,"0"-1"-1,28 29 17,0 0-32,0 0 15,-28 29-15,29-29 0,-1 28 0,28 0 16,-27 1-16,27-1 0,-28 0 0,29 0 16,-29 29-16,1-29 0,-1 29 0,0-1 15,0 1-15,-28-29 0,0 29 0,0 27 16,0-27-16,0-1 0,0 29 15,-28 0-15,28 0 0,-28-29 0,0 29 16,-29 0-16,29 0 0,-1-1 0,1 1 16,0-28-16,0 28 0,-1-29 0,1 1 15,28-29-15,0 0 0,0 0 0,0 1 16</inkml:trace>
  <inkml:trace contextRef="#ctx0" brushRef="#br0" timeOffset="-203642.95">6898 12097 0,'28'0'31,"0"-28"-31,29 28 16,-29 0-16</inkml:trace>
  <inkml:trace contextRef="#ctx0" brushRef="#br0" timeOffset="-150612.43">763 13623 0,'0'-28'0,"29"28"0,-1 0 62,0 0-46,0 0-16,1 0 0,-1 0 0,0 0 16,29 0-16,-1 0 0,-27 0 0,27 0 15,-28-28-15,29 28 0,-29 0 0,0 0 16,29 0-16,-29 0 0,0 0 15</inkml:trace>
  <inkml:trace contextRef="#ctx0" brushRef="#br0" timeOffset="-143012.9">1272 13680 0,'0'-29'0,"28"1"16,-28 0-16,0 56 15,0 0 1,-28 1-16,28 27 0,-28 1 0,28-1 15,-28 29-15,28 0 0,-29 0 0,29-1 16,0 1-16,0 28 0,0-28 0,0 28 16,0-28-16,0 0 0,0 28 0,0-29 15,29 1-15,-29 0 0,0 0 0,0 0 16,28-1-16,-28-27 0,28-1 16,-28 1-16,28-29 0,-28 1 0,29-1 15,-1-28-15</inkml:trace>
  <inkml:trace contextRef="#ctx0" brushRef="#br0" timeOffset="-141046.87">1979 15573 0,'-28'0'15,"28"-28"-15,-29 0 0,1-1 16,0 1 0,28 0-1,0 0-15,28-1 16,29 29-1,-57-28-15,28 28 0,0 0 0,0-28 16,1 28-16,-1 0 0,0 0 16,0 0-16,1 0 15,-1 0-15,-28 28 16,0 29 0,-28-29-16,28 0 15,0 0-15,-29 1 0,29-1 0,-28 29 16,28-29-16,0 0 0,0 0 15,0 1-15,0-1 0,0 0 0,28 0 16,1 1-16,27-1 16,-27-28-16,-1 0 0,28 0 0,-27 0 15,-1-57-15,28 57 0,-27-28 0,27 0 16,-27-29-16</inkml:trace>
  <inkml:trace contextRef="#ctx0" brushRef="#br0" timeOffset="-139796.33">1498 14810 0,'0'-28'15,"57"28"16,-1 0-31,-27 0 16,27 0-16,29 0 0,-28 0 16,27 0-16,1-28 0,0 28 0,0 0 15,0-29-15,-29 29 0,29 0 0,-29-28 16,1 28-16,0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01:10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11223 15065 0,'0'-29'15,"0"1"-15,-28 28 16,28-28-1,-57-1-15,29 29 16,0-28-16,-1 28 0,1-28 16,0 28-16,0 0 0,-1-28 0,1 28 15,0 0-15,-29 0 0,29 0 0,0 0 16,-29 0-16,29 0 0,0 0 0,-1 0 16,1 28-16,0-28 0,-1 28 15,29 0-15,0 1 16,57-29-16,-57 28 0,57-28 0,-29 28 15,28 1-15,-27-1 0,27 0 0,-28 0 16,29 1-16,-29-1 0,1 0 0,-1 0 16,-28 1-16,28 27 0,-28-28 0,0 1 15,0 27-15,0-28 0,-56 1 0,56-1 16,-57 0-16,57 1 0,-57-1 16,29-28-16,0 28 0,0-28 0,-1 28 15,1-28-15,-28 0 0,27 0 0,1 0 16,0-56-16,28 28 0,-29-1 0,1 1 15,28-29-15</inkml:trace>
  <inkml:trace contextRef="#ctx0" brushRef="#br0" timeOffset="2167.19">14954 14019 0,'0'-28'0,"-28"-1"0,28 1 16,-56 28-16,27-28 0,1 28 0,0 0 15,0 0-15,-1 0 0,-27 0 0,28 0 16,-1 28-16,-27 0 0,27 1 0,1-1 16,0 0-16,0 29 0,-1-1 0,29-28 15,-28 29-15,28-1 0,0 1 0,0-29 16,57 29-16,-1-29 0,-28 0 0,57 1 16,-28-1-16,28-28 0,28 0 0,-29-57 15,30 29-15,-1-29 0,-29 29 16,1-28-16,0-1 0,-28 1 0,-1 27 15,-56 1-15,0 0 0,-28 0 0,-29-1 16,-27 29-16,-1-28 0,-57 28 0,29 0 16,-28-28-16,28 28 0</inkml:trace>
  <inkml:trace contextRef="#ctx0" brushRef="#br0" timeOffset="2883.62">11675 14358 0,'-28'-28'15,"0"-1"-15,28 1 0,-29 28 16,29-28-16,-28 28 0,0 0 15,28-28-15,-28 28 0,56 0 32,0 0-32,29 0 0,-1 0 15,29 0-15,0 0 0,28 0 0,0 0 16,0 0-16,0 0 0,0 0 0,0 0 16,0 0-16,0 28 0,1-28 0,-1 0 15,0 28-15,0-28 0,-28 0 0,28 28 16,-29-28-16,1 0 0,-28 0 0,-1 29 15,1-29-15,-1 0 0,-27 28 0</inkml:trace>
  <inkml:trace contextRef="#ctx0" brushRef="#br0" timeOffset="3283.66">13060 13708 0,'0'-28'0,"-28"28"15,0 0 1,28 28-1,56-28 1,-27 28-16,27-28 0,1 28 16,-1-28-16,1 29 0,28-1 0,-1 0 15,1 0-15,0 1 0,0-1 0,0 0 16,0 1-16,-1 27 0,1-28 0,0 1 16,-29-1-16,1 0 0,-29 0 0,1 1 15,-1-1-15,0 0 0,-28 0 0,0 1 16,0-1-16,-28 28 0,28-27 0,-85-1 15,57 0-15,-29 1 0,1-1 0,-29 0 16,28 0-16,-27 1 0</inkml:trace>
  <inkml:trace contextRef="#ctx0" brushRef="#br0" timeOffset="7866.63">16170 14414 0,'-28'0'15,"0"0"-15,28-28 0,-29 0 0,1 28 16,0-28 0,56 28-1,29 0-15,-29 28 16,28-28-16,29 0 0,0 28 0,56-28 16,-28 28-16,29-28 0,27 29 0,-27-29 15,27 28-15,1-28 0,0 28 0,-1 1 16,-28-29-16</inkml:trace>
  <inkml:trace contextRef="#ctx0" brushRef="#br0" timeOffset="8333.06">18121 13962 0,'-29'-28'0,"-27"28"15,28 0-15,-29 0 0,29 0 0,-29 0 16,29 0-16,0 0 0,56 28 16,28-28-1,-27 29-15,27-1 0,29 0 0,-28 0 16,27 29-16,1-29 0,0 29 0,0-1 15,-29 1-15,29-1 0,-28 1 0,-1-1 16,-27 1-16,-1-1 0,0-27 16,-28 27-16,0 1 0,0-29 0,-28 0 15,0 29-15,-1-29 0,-27 0 0,-1 0 16,1 1-16,-29-29 0,28 28 0,1 0 16</inkml:trace>
  <inkml:trace contextRef="#ctx0" brushRef="#br0" timeOffset="8949.98">20213 14414 0,'0'-28'0,"-29"0"15,-27 28-15,28-28 16,-1 28-16,1 0 0,0 0 0,-1 0 15,1 0-15,-28 0 0,27 0 0,-27 0 16,28 0-16,-29 28 0,29-28 0,-29 56 16,29-27-16,-29-1 0,29 0 15,0 29-15,0-29 0,-1 29 0,1-1 16,0 1-16,28-1 0,0 29 0,0-29 16,56-27-16,-27 27 0,-1-27 0,28-1 15,1 0-15,28-28 0,-29 0 0,29 0 16,0-56-16,0 27 0,0-27 0,-1 27 15,-27-27-15,-29-1 0,29 1 0,-57-1 16,0 1-16,0-1 0,0 1 0,-57-1 16,29 29-16,-29-29 0,1 29 0,-29-28 15,28 27-15,-27 1 0,-1 28 0,0-28 16</inkml:trace>
  <inkml:trace contextRef="#ctx0" brushRef="#br0" timeOffset="9783.73">19845 15573 0,'0'-28'15,"0"0"-15,-56 28 16,56-29-16,-29 29 0,1 0 16,28 29-1,-28-29-15,28 28 16,0 29-16,-29-29 0,29 28 0,0 29 16,-28-28-16,28 27 0,-28 1 0,0 28 15,28-28-15,-29 0 0,29 0 0,0-1 16,0-27-16,0 0 0,0-1 0,29-28 15,-1 1-15,28-29 0,-27 0 0,27 0 16,1-57-16,-1 1 0,1 27 16</inkml:trace>
  <inkml:trace contextRef="#ctx0" brushRef="#br0" timeOffset="9983.29">19421 15460 0,'-28'0'16,"-1"0"-16,1 28 0,0-28 0,0 29 16,28-1-16,0 0 15,56-28-15,-28 29 0,29-29 0,0 28 16,-1-28-16,29 28 0,0-28 16,28 28-16,-28-28 0,28 0 0,-28 29 15,-1-29-15,1 0 0</inkml:trace>
  <inkml:trace contextRef="#ctx0" brushRef="#br0" timeOffset="12383.44">11110 13764 0,'0'-28'16,"0"0"0,-28 28-1,-1 0 1,1 28 0,0 0-16,28 1 15,0-1-15,-28 28 0,28-27 0,-29 27 16,29 1-16,-28-1 0,28 1 0,-28-1 15,28 29-15,0-57 0,0 29 0,0-1 16,28-27-16,-28 27 0,57-56 16,-29 29-16,28-29 0,-27 0 0,27 0 15,-28 0-15,29-29 0,-29 29 0,29-56 16,-29 27-16,29 1 0,-29-28 0,0 27 16,0-27-16,-28-1 0,0 1 0,0 28 15,0-29-15,-28 1 0,0-1 0,-29 29 16,1-29-16,-1 1 0,-28 27 0,1 1 15,27 0-15</inkml:trace>
  <inkml:trace contextRef="#ctx0" brushRef="#br0" timeOffset="42164.63">15633 3307 0,'0'-29'0,"0"1"15,0 0-15,0 0 16,0-1-16,0 1 16,0 0-16,0 0 0,-28-1 15,28 1-15,-29 0 16,1 0-16,0 28 0,0-29 16,-1 29-16,-27 0 0,28 0 15,-1 0-15,-27 0 0,-1 0 0,1 29 16,-1-1-16,1 28 0,-1 1 0,0-1 15,1 1-15,-1-1 0,1 29 0,28-28 16,-1 28-16,1-29 0,0 29 0,28-29 16,0 1-16,56 28 0,-27-57 0,27 28 15,1-27-15,27-1 0,30-28 0,-1 0 16,0 0-16,0-28 0,28-1 0,-28-27 16,0-1-16,0 1 0,0-29 0,-28 29 15,-28-29-15,-1 28 0,1-28 0,-29 29 16,-28-1-16,0-27 0,-56 27 15,27 1-15,-27-1 0,-1 1 0,-28-1 16,1 29-16,-1-1 0,-28 1 0,28 0 16,-28 28-16</inkml:trace>
  <inkml:trace contextRef="#ctx0" brushRef="#br0" timeOffset="42947.96">15831 4635 0,'0'28'0,"28"-28"16,-28-28 31,-28 0-31,0-29-16,-1 29 15,1 28-15,0-28 0,-29 0 0,29 28 16,-29-29-16,1 29 0,-1-28 0,1 28 15,-1 0-15,1 0 0,27 0 0,-27 0 16,-1 0-16,29 28 0,0-28 0,-29 29 16,29 27-16,0-28 15,28 1-15,56-1 16,-27 0-16,27 0 0,-28 1 0,29 27 16,-1-28-16,-27 1 0,27-1 0,1 28 15,-1-27-15,-27-1 0,-1 0 0,0 29 16,0-29-16,1 0 0,-29 29 0,0-29 15,0 29-15,-29-29 0,29 0 0,-84 0 16,55 1-16,-27-1 0,28 0 0,-29 0 16,0-28-16,29 29 0,-28-29 0,-1 0 15,29 0-15,-29 0 0,29-57 0,0 29 16,-1 0-16,29-29 0,0 29 16</inkml:trace>
  <inkml:trace contextRef="#ctx0" brushRef="#br0" timeOffset="48263.98">14587 1102 0,'28'-28'16,"-28"0"0,29 28-1,-29 28 32,-29 0-47,29 0 16,-28 1-16,28-1 0,0 0 15,0 0-15,-28 29 0,-1-29 0,29 29 16,-28-29-16,28 29 0,-28-29 0,28 28 16,-28-27-16,28 27 0,-29-28 0,29 29 15,0-29-15,0 29 0,-28-29 0,28 0 16,0 0-16,0 1 0,0-1 15</inkml:trace>
  <inkml:trace contextRef="#ctx0" brushRef="#br0" timeOffset="48714.9">15294 1583 0,'0'-29'15,"0"1"-15,0 0 0,0 0 16,0-1-16,-29 29 0,29-28 15,-28 28 17,28 28-32,-28-28 15,28 29-15,-28-1 0,-1 0 0,1 0 16,0 29-16,28-1 0,-28-27 0,-1 55 16,1-27-16,28-1 0,0 1 0,0 0 15,0-1-15,0-28 0,28 1 0,-28-1 16,85-28-16,-57 0 0,1 0 15,27 0-15,-28-28 0,29-1 0,-29-27 16,29 28-16,-29-29 0,0 0 0,1 1 16,-1-1-16,0 1 0,-28 28 0,0-29 15,0 29-15,-56-29 0,-1 29 0,29 28 16,-29-28-16,1 28 0,-1-28 0,1 28 16,-1 0-16,29 0 0,-29 0 0</inkml:trace>
  <inkml:trace contextRef="#ctx0" brushRef="#br0" timeOffset="49397.99">15972 1639 0,'-28'0'0,"28"-28"32,-28 28-32,28-28 0,0-1 15,0 1-15,0 56 47,-29-28-47,29 57 0,-28-1 16,28-27-16,-28-1 0,28 28 0,-28 1 15,28-1-15,0 1 0,0 0 0,0-1 16,0-28-16,28 29 0,-28-1 0,56-27 16,-27-1-16,-1 0 0,28-28 15,1 0-15,-29 0 0,29-28 0,-1 0 16,1-29-16,-1 1 0,-27-1 0,27 1 16,-28-1-16,1-28 0,-1 29 0,0-29 15,-28 28-15,0 1 0,0 28 0,-56-29 16,27 29-16,-27 0 0,28-1 0,-29 29 15,1-28-15,27 28 0,-27 0 0,28 0 16,-29 0-16</inkml:trace>
  <inkml:trace contextRef="#ctx0" brushRef="#br0" timeOffset="49864.68">17216 1950 0,'28'-28'0,"-28"-1"16,0 1-1,-56 28-15,27 0 32,1 0-32,0 0 15,0 28-15,-1-28 0,29 29 0,-28-1 16,0 29-16,0-29 0,-1 28 0,1 1 16,0-29-16,0 29 0,28-29 0,0 28 15,0-27-15,0-1 0,28 0 0,0 0 16,29 1-16,-29-1 0,28-28 0,1 0 15,-1 28-15,29-28 0,-28 0 0,-1-56 16,1 56-16,-1-57 0,-27 29 0,27-29 16,-27 29-16,-1-28 0,-28 27 0,0-27 15,0-1-15,0 29 0,-28-28 16,28 27-16,-57 1 0,0 0 0,29-1 16,-28 1-16,-1 0 0,1 0 0,-1 28 15,0 0-15,29 0 0,-28 0 0</inkml:trace>
  <inkml:trace contextRef="#ctx0" brushRef="#br0" timeOffset="50297.12">18092 2063 0,'0'-28'16,"-28"0"0,28 56 15,0 28-31,0-27 15,-28-1-15,28 0 0,-28 0 0,28 29 16,-29-1-16,29 1 0,-28-29 0,28 29 16,0-1-16,0 1 0,0-29 0,0 0 15,28 29-15,29-29 0,-29-28 16,29 0-16,-29 0 0,28 0 0,-27-28 16,27 0-16,1-1 0,-29-27 0,0 28 15,1-29-15,-1 0 0,-28 1 0,0 28 16,0-29-16,0 1 0,-28 27 0,-1-27 15,1 28-15,0-1 0,-29 1 0,29 28 16,0-28-16,-29 28 0,29 0 0,0-28 16,-1 28-16,1 0 0,0 0 15,0 56-15</inkml:trace>
  <inkml:trace contextRef="#ctx0" brushRef="#br0" timeOffset="50730.46">18969 2176 0,'28'0'0,"-28"28"47,0 1-31,-28-29-16,28 28 0,0 0 15,-57 0-15,57 1 0,-28 27 0,28-28 16,0 1-16,0-1 0,-28 29 0,28-29 16,0 0-16,0 0 0,0 1 0,28-1 15,28 0-15,-27-28 0,-1 28 16,0-28-16,1 0 0,27 0 15,-28-56-15,1 56 0,-1-57 0,0 29 16,0 0-16,1 0 0,-29-29 0,28 29 16,-28-29-16,0 29 0,0 0 0,0-1 15,0 1-15,-28 0 0,28 0 0,-57-29 16,57 29-16,-28 0 0,0-1 0,-1 29 16,1-28-16,0 28 0,0-28 0,-1 28 15,1 0-15</inkml:trace>
  <inkml:trace contextRef="#ctx0" brushRef="#br0" timeOffset="51780.48">20015 2120 0,'0'-29'15,"0"1"1,0 0 0,0 56-1,-29-28 1,29 57-16,-28-29 0,0 0 0,0 29 15,-1-29-15,1 28 0,0 1 16,28-1-16,0 1 0,-28-29 0,28 29 16,0-29-16,0 0 0,56 1 0,1-1 15,-1-28-15,1 0 0,-1-57 16,1 29-16,-1-28 0,1 27 0,-29-27 16,29-1-16,-1 1 0,-28-29 0,1 28 15,-29 1-15,28-1 0,-28 1 0,0-1 16,0 1-16,-57 27 0,57 1 0,-56 0 15,28 0-15,-29 28 0,1-29 0,-1 29 16,29 0-16,-57 0 0,57 0 0,-29 57 16</inkml:trace>
  <inkml:trace contextRef="#ctx0" brushRef="#br0" timeOffset="52180.48">20891 2091 0,'28'-28'0,"-28"0"16,0 0-16,-28 56 31,28 0-15,0 0-16,-28 1 0,28-1 15,0 0-15,0 0 0,-28 29 0,28-29 16,0 29-16,-29-29 0,29 28 0,0-27 16,0-1-16,0 29 0,0-29 0,57-28 15,-57 28-15,28 0 0,29-28 16,-29 0-16,0 0 0,0-28 0,1 28 16,-1-56-16,0 27 0,29-27 0,-57 27 15,28-27-15,0-1 0,-28 1 16,29 28-16,-29-29 0,0 1 0,0 27 15,0 1-15,0-28 0,-57 27 0,57 1 16,-28 0-16,-29-1 0,29 29 16,0 0-16,-1 0 0,1 0 15</inkml:trace>
  <inkml:trace contextRef="#ctx0" brushRef="#br0" timeOffset="52579.95">21570 2261 0,'28'0'0,"-28"-28"0,28 28 16,-28-29-16,28 29 16,-28 29 15,0-1-16,-28 28-15,28-27 0,0-1 16,-28 28-16,28-27 0,-28 27 0,28 1 16,0-29-16,0 29 0,0-1 0,0-28 15,0 29-15,28-29 0,-28 0 0,56 1 16,-27-1-16,27-28 16,-28 0-16,1 0 0,-1-57 0,28 29 15,-27 0-15,-1 0 0,0-29 0,1 1 16,-29-1-16,28 1 0,-28-1 0,28 0 15,-28 1-15,0-1 0,0 1 0,0-1 16,0 29-16,0-28 0,0 27 0,0 1 16,0 0-16,0 0 0,-28 28 15,0 0-15,-29 0 16,29 28-16</inkml:trace>
  <inkml:trace contextRef="#ctx0" brushRef="#br0" timeOffset="52947.3">22559 2148 0,'28'0'16,"0"0"-16,1 0 15,-1 28 16,-28 0-15,0 1 0,-57-1-16,57 0 0,0 0 0,-28 1 15,28-1-15,0 28 0,0-27 0,0 27 16,0-27-16,0-1 0,0 0 0,0 0 16,0 1-16,28-1 0,1-28 15,-1 0-15,0 0 0,1 0 16,-29-28-16,28-1 0,0 1 0,-28-28 15,28 27-15,1-27 0,-29-1 0,28 1 16,-28-1-16,28 1 0,-28-1 0,28-28 16,-28 29-16,29-1 0,-29-28 0,0 29 15,0 28-15,0-29 0,0 29 0,0 0 16,-29-1-16</inkml:trace>
  <inkml:trace contextRef="#ctx0" brushRef="#br0" timeOffset="55630.87">26375 3420 0,'0'-29'0,"-56"29"0,27-28 15,1 28-15,0-28 0,0 28 16,-1 0-16,1 0 16,0 0-16,0 0 0,-1 28 15,1 0-15,0 1 0,0-1 16,-1 0-16,-27 29 0,27-29 0,1 57 15,0-29-15,-29 1 0,29 28 0,0-29 16,28 29-16,-28-28 0,28-1 0,0 1 16,56-1-16,1 1 0,-1-29 0,1 0 15,28-28-15,-29 0 0,29 0 0,0 0 16,-1-56-16,1 27 0,-28-27 0,-1-1 16,1 1-16,-1-1 0,-27 1 0,-29-29 15,0 28-15,0 1 0,0-1 0,-57 1 16,1 28-16,-1-29 0,1 29 0,-29 0 15,0 28-15</inkml:trace>
  <inkml:trace contextRef="#ctx0" brushRef="#br0" timeOffset="56047.25">26093 4522 0,'0'-28'0,"28"28"0,-28 28 31,0 0-15,0 29-1,0-29-15,-28 0 0,28 29 0,-29-29 16,29 29-16,-28 27 0,0 1 0,0 0 16,-1 0-16,1 0 0,0-1 0,-1 1 15,29-28-15,-28 28 0,28-29 16,0 1-16,0-29 0,0 28 0,0-27 15,28-29-15,1 28 0,27-28 0,-27 0 16,-1 0-16,28-57 0,1 29 0,-29 0 16,29 0-16,-29-1 0,0-27 0,0-1 15,1 29-15</inkml:trace>
  <inkml:trace contextRef="#ctx0" brushRef="#br0" timeOffset="56246.99">25782 4635 0,'-29'0'0,"29"28"0,-28-28 15,28 29-15,28-29 16,29 28-16,-1-28 0,1 0 16,0 28-16,27-28 0,1 0 0,0 28 15,0-28-15,0 0 0,-1 29 0,-27-29 16,-1 28-16,1-28 0,-29 0 0</inkml:trace>
  <inkml:trace contextRef="#ctx0" brushRef="#br0" timeOffset="58330.41">16792 4296 0,'-28'0'47,"28"28"0,0 0-32,0 1-15,0-1 0,0 0 0,0 1 16,0-1-16,0 0 0,0 0 15,0 1-15,0-1 0,28 0 0,0 0 16,1 1-16,-1-1 0,0-28 16,0 28-16,29 0 0,-1-28 0,1 0 15,-1 29-15,1-29 0,28 0 0,0 0 16,-1 0-16,1 0 0,0 0 0,0 0 16,0 0-16,-1 0 0,1 28 0,28-28 15,-28 28-15,0-28 0,28 28 0,-28-28 16,0 29-16,28-29 0,-57 0 0,29 28 15,0-28-15,0 28 0,-29-28 0,1 0 16,-1 29-16,1-29 0,-1 28 16,1-28-16,-1 0 0,1 28 0,-29-28 15,29 0-15,-1 28 0,-27-28 0,27 29 16,1-29-16,-29 28 0,29 0 0,-1-28 16,-28 28-16,1 1 0,27-1 0,-28-28 15,1 28-15,-1-28 0,-28 28 0,28-28 16,-28 29-16,29-29 0,-29 28 0,28 0 15,0 0 1,-28 1-16,28-29 16,-28 28-16,0 0 15,0 1-15,0-1 0,0 0 16,-56 0-16,56 1 0,-28-1 16,28 0-16,0 0 0,0 1 15,0-1 1,28-28-16,0-28 31,0-1-31,1 1 16,-29 0-16,28 0 0,-28-1 0,28 1 15,0-28-15,-28 27 0,29 1 0,-29-29 16,28 29-16,0 0 0,-28 0 16,28-1-16,1 29 0,-29-28 0,28 28 15,0 0-15,1 0 0,-1 0 16,0 0-16,0 28 0,29 1 15,-29-29-15,0 28 0,1-28 0,-1 28 16,29-28-16,-29 0 0,28 0 0,1 28 16,-1-28-16,1 0 0,-1 29 0,1-29 15,0 0-15,-1 28 0,-28-28 0,57 28 16,-57-28-16,29 0 0,0 0 0,-1 0 16,1 0-16,27 0 0,-27 0 0,-1-28 15,1 28-15,0-28 0,-1-1 0,1 1 16,-1 28-16,29-28 0,-28 0 0,-1-1 15,1 1-15,27 0 0,-27 0 16,-1-1-16,1 29 0,-29-28 0,29 28 16,-29-28-16,29 28 0,-29 0 0,0-28 15,0 28-15,1 0 0,-1 0 16,0-29-16,1 29 0,-1 0 0,0 0 16,-28-28-16,57 28 0,-29-28 0,0 28 15,0-28-15,1-1 0,-1 29 0,0 0 16,0-28-16,1 28 0,-1-28 0,0 28 15,-28-29-15,29 29 0,-29-28 16,0 0-16,28 28 0,-28-28 16,0-1-16,28 1 0,-28 0 0,0 0 15,0-29-15,28 29 0,-28-29 0,0 1 16,0-1-16,-28 1 0,28-1 0,-85-28 16,57 29-16</inkml:trace>
  <inkml:trace contextRef="#ctx0" brushRef="#br0" timeOffset="59547.64">19619 6077 0,'0'-29'15,"28"1"-15,-28 0 16,28 28 0,-28-28-16,29 28 15,-29-29-15,28 29 16,0 0-1,1 0 17,-29-28-32,28 28 15,0 0 17,0 0 139,-28 28-61,-28-28-95,28 29 1,0-1-16,0 0 16,-28-28-16,28 28 0,-28 1 0,28-1 15,0 0-15,-29 0 0,1 1 0,28 27 16,-28 1-16,-1-1 0,1 1 0,0-1 16,0 1-16,-1 28 0,1-29 15,0 1-15,0-1 0,28 1 0,-29-1 16,1-28-16,28 1 0,0-1 0,-28 0 15,28 1-15,56-29 16,-56-29 0,29 29-16,-29-56 0,28 56 15,-28-29-15</inkml:trace>
  <inkml:trace contextRef="#ctx0" brushRef="#br0" timeOffset="60197">20806 6218 0,'0'-28'15,"-28"28"-15,28 28 32,-28-28-17,-1 28-15,1 0 16,28 1-16,-28-1 0,0 0 15,-1 0-15,1 1 0,0-1 0,0 29 16,-1-29-16,-27 28 0,27 1 0,29-29 16,-28 29-16,0-1 0,28 1 0,0-29 15,-28 28-15,28-27 0,0-1 0,0 0 16,56 1-16,-28-1 0,1-28 0,27 0 16,1 0-16,-1 0 0,1 0 0,-1-28 15,1 28-15,0-57 0,-1 0 0,-28 29 16,1 0-16,-1-29 0,0 29 15,-28-28-15,28-1 0,-28 29 0,0-29 16,0 29-16,0-28 0,-56 27 0,56-27 16,-57 27-16,29 1 0,-28-28 0,-1 27 15,29 1-15,-29 28 0,-28-28 0,29 28 16</inkml:trace>
  <inkml:trace contextRef="#ctx0" brushRef="#br0" timeOffset="62930.44">12636 2968 0,'0'28'0,"-28"-28"15,28 28-15,-28-28 16,28 28 0,28 1-1,-28-1-15,28-28 0,-28 28 0,29 0 16,-29 1-16,0-1 0,0 0 0,0 29 15,0-29-15,0 0 0,0 0 0,0 1 16,0-1-16,0 0 0,0 1 0,-29-1 16,29 28-16,-28-27 0,28-1 15,0 28-15,0-27 0,-28-1 0,28 28 16,-28-27-16,-1-1 0,29 28 0,-28-27 16,28-1-16,0 0 0,0 1 0,0-1 15,0 0-15,0 0 0,0 1 16,0-1-16,0 0 15,0-56 17,28 28-32,-28-57 0</inkml:trace>
  <inkml:trace contextRef="#ctx0" brushRef="#br0" timeOffset="63462.88">12636 3081 0,'0'-29'0,"0"1"0,-28 0 15,28 0-15,0-1 0,0 1 16,0 0 0,28 28-1,-28-29 1,57 29-16,-29 0 15,0 0-15,1 0 0,-1 0 16,0 0-16,29-28 0,-29 28 0,29 0 16,-29 0-16,28 0 0,1 0 0,-29 0 15,29 0-15,-29 28 0,29-28 0,-29 0 16,28 0-16,-27 29 0,27-29 0,-28 0 16,1 28-16,-1-28 0,0 0 15,1 0-15,-29 28 31,0 1 16,28-29-47,-28 28 0,28-28 16,-28 28-16,28 0 16,-28 1-16,0-1 15,29 0-15,-29 0 0,0 29 16,0-29-16,28 29 0,-28-29 0,0 28 15,0 1-15,0 0 0,0-1 0,0 1 16,0-29-16,0 28 0,28 1 0,-28-1 16,0-27-16,0 27 0,0-28 0,0 1 15,0-1-15,0 0 0,0 1 0,0-1 16,0 0-16</inkml:trace>
  <inkml:trace contextRef="#ctx0" brushRef="#br0" timeOffset="63746.49">12863 4013 0,'-29'0'0,"1"29"0,-29-29 0,29 0 15,0 0-15,0 0 0,-1 0 16,29-29-1,29 29 1,-1 0 0,0 0-16,0 0 0,1 0 0,27 0 15,-27 0-15,27 57 0,1-57 0,-1 28 16,1 0-16,-1-28 0,1 29 0,28-1 16,-29-28-16,1 28 0,-1-28 0,1 28 15,-1-28-15,-27 0 0,-1 0 0,0 0 16,0 0-16</inkml:trace>
  <inkml:trace contextRef="#ctx0" brushRef="#br0" timeOffset="66847.13">13117 1300 0,'0'28'31,"-28"-28"-31,28 28 0,0 29 16,0-29-16,0 1 0,0 27 16,0 1-16,0 27 0,0 1 0,0 0 15,-29 28-15</inkml:trace>
  <inkml:trace contextRef="#ctx0" brushRef="#br0" timeOffset="68779.8">13569 4098 0,'29'0'0,"-29"-28"15,28 28 32,0 28-31,0-28-1,-28 28-15,29-28 0,-29 29 16,0-1-16,0 0 0,0 0 16,0 1-16,0-1 0,0 0 0,0 0 15,0 1-15,-29-1 0,29 0 0,0 1 16,-28-1-16,28 0 0,0 0 16,57-28-1,-29 0-15,0 0 0,0 0 16,1-28-16,-1 28 0,0-28 0,1 28 15,27-28-15,-28 28 0,1-29 0,-1 29 16,0-28-16,0 28 0,1-28 16,-1 28-16,0 0 0,0 0 15,1 0-15,-1 0 0,0 0 16,1 0-16,-1 0 0,0 28 16,0-28-1,-28 28 16,0 1-15,0-1-16,0 0 16,0 0-16,0 1 15,0-1 1,0 0-16,0 0 0,0 1 16,0-1-1,0-56 16,29 28-31,-29-29 16,28 29 0,-28-28-16,0 0 0,28 28 15,-28-28-15,28-1 16,-28 1-16,29 0 0,-29 0 16,28-1-16,0 1 0,-28 0 15,29-1-15,-29 1 16,28 28-16,-28-28 15,28 28 17,0 0-17,1 0-15,-1 0 16,0 0-16,0-28 0,1 28 16,-1 0-16,0 0 15,-28-29-15,28 29 16,-28-28-16,29 0 15,-29 0-15,0-1 0,0 1 0,0 0 16,0 0-16,0-1 0</inkml:trace>
  <inkml:trace contextRef="#ctx0" brushRef="#br0" timeOffset="69279.23">14050 5144 0,'28'0'0,"-28"-28"0,0 84 31,0-28-15,0 1-16,0 27 15,28-28-15,-28 1 0,0-1 0,0 28 16,0-27-16,0 27 0,0 1 0,0-1 15,0 1-15,0-1 0,0 1 0,-28-1 16,28-27-16,-28 27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odeforces.com/gym/100801/problem/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codeforces.com/gym/100801/problem/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9" Type="http://schemas.openxmlformats.org/officeDocument/2006/relationships/image" Target="../media/image57.png"/><Relationship Id="rId21" Type="http://schemas.openxmlformats.org/officeDocument/2006/relationships/image" Target="../media/image48.png"/><Relationship Id="rId34" Type="http://schemas.openxmlformats.org/officeDocument/2006/relationships/customXml" Target="../ink/ink44.xml"/><Relationship Id="rId7" Type="http://schemas.openxmlformats.org/officeDocument/2006/relationships/image" Target="../media/image41.png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29" Type="http://schemas.openxmlformats.org/officeDocument/2006/relationships/image" Target="../media/image52.png"/><Relationship Id="rId41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43.png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../media/image56.png"/><Relationship Id="rId40" Type="http://schemas.openxmlformats.org/officeDocument/2006/relationships/customXml" Target="../ink/ink47.xml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10" Type="http://schemas.openxmlformats.org/officeDocument/2006/relationships/customXml" Target="../ink/ink32.xml"/><Relationship Id="rId19" Type="http://schemas.openxmlformats.org/officeDocument/2006/relationships/image" Target="../media/image47.png"/><Relationship Id="rId31" Type="http://schemas.openxmlformats.org/officeDocument/2006/relationships/image" Target="../media/image53.png"/><Relationship Id="rId4" Type="http://schemas.openxmlformats.org/officeDocument/2006/relationships/customXml" Target="../ink/ink29.xml"/><Relationship Id="rId9" Type="http://schemas.openxmlformats.org/officeDocument/2006/relationships/image" Target="../media/image42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51.png"/><Relationship Id="rId30" Type="http://schemas.openxmlformats.org/officeDocument/2006/relationships/customXml" Target="../ink/ink42.xml"/><Relationship Id="rId35" Type="http://schemas.openxmlformats.org/officeDocument/2006/relationships/image" Target="../media/image55.png"/><Relationship Id="rId8" Type="http://schemas.openxmlformats.org/officeDocument/2006/relationships/customXml" Target="../ink/ink31.xml"/><Relationship Id="rId3" Type="http://schemas.openxmlformats.org/officeDocument/2006/relationships/image" Target="../media/image39.png"/><Relationship Id="rId12" Type="http://schemas.openxmlformats.org/officeDocument/2006/relationships/customXml" Target="../ink/ink33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6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0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customXml" Target="../ink/ink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7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v_d9MYT5oeR8woWUdBs1N5GQa9Q8Aa2/view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8EB57-F6AD-4D9A-97B2-DF4073AF6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36AF57-CCE4-431F-A359-D6C69DFB8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glx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12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D7328-FB4F-4E76-8EB2-F9A5BEDB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传递闭包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A5DB68-EF5C-4BC2-920E-955DEF8FE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073" y="2396675"/>
            <a:ext cx="4530757" cy="206464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3E4E6B5-DD28-4DB5-A23F-BB7B3A7F3775}"/>
                  </a:ext>
                </a:extLst>
              </p14:cNvPr>
              <p14:cNvContentPartPr/>
              <p14:nvPr/>
            </p14:nvContentPartPr>
            <p14:xfrm>
              <a:off x="274680" y="427320"/>
              <a:ext cx="11795400" cy="6339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3E4E6B5-DD28-4DB5-A23F-BB7B3A7F37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320" y="417960"/>
                <a:ext cx="11814120" cy="63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34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4E51-DC29-4DE9-9A48-0E9E423E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Reboot from Blue</a:t>
            </a:r>
            <a:br>
              <a:rPr lang="en-US" altLang="zh-CN" dirty="0"/>
            </a:br>
            <a:r>
              <a:rPr lang="en-US" altLang="zh-CN" dirty="0"/>
              <a:t>(lg 7480)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E5B85-CDD2-4FF6-AFC3-84ABD388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FC26D1-C22B-41D4-8431-A4DD8210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186178"/>
            <a:ext cx="5276850" cy="2476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C3C7FDA-50DA-49D9-A027-5B8A70ADC9E3}"/>
                  </a:ext>
                </a:extLst>
              </p14:cNvPr>
              <p14:cNvContentPartPr/>
              <p14:nvPr/>
            </p14:nvContentPartPr>
            <p14:xfrm>
              <a:off x="3785760" y="376560"/>
              <a:ext cx="5821560" cy="56271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C3C7FDA-50DA-49D9-A027-5B8A70ADC9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6400" y="367200"/>
                <a:ext cx="5840280" cy="56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43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4E51-DC29-4DE9-9A48-0E9E423E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Reboot from Blue</a:t>
            </a:r>
            <a:br>
              <a:rPr lang="en-US" altLang="zh-CN" dirty="0"/>
            </a:br>
            <a:r>
              <a:rPr lang="en-US" altLang="zh-CN" dirty="0"/>
              <a:t>(lg 7480)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E5B85-CDD2-4FF6-AFC3-84ABD388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可能会往回走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最优策略：每次刚好跑到一个油钱更小的加油站</a:t>
            </a:r>
            <a:endParaRPr lang="en-US" altLang="zh-CN" dirty="0"/>
          </a:p>
          <a:p>
            <a:r>
              <a:rPr lang="zh-CN" altLang="en-US" dirty="0"/>
              <a:t>单调栈求左右两边第一个油钱更小的加油站，连边</a:t>
            </a:r>
            <a:endParaRPr lang="en-US" altLang="zh-CN" dirty="0"/>
          </a:p>
          <a:p>
            <a:r>
              <a:rPr lang="zh-CN" altLang="en-US" dirty="0"/>
              <a:t>连出一个 </a:t>
            </a:r>
            <a:r>
              <a:rPr lang="en-US" altLang="zh-CN" dirty="0"/>
              <a:t>DAG</a:t>
            </a:r>
            <a:r>
              <a:rPr lang="zh-CN" altLang="en-US" dirty="0"/>
              <a:t>，跑 </a:t>
            </a:r>
            <a:r>
              <a:rPr lang="en-US" altLang="zh-CN" dirty="0"/>
              <a:t>s </a:t>
            </a:r>
            <a:r>
              <a:rPr lang="zh-CN" altLang="en-US" dirty="0"/>
              <a:t>到所有点的最短路，用它更新答案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不用跑最短路，直接跑 </a:t>
            </a:r>
            <a:r>
              <a:rPr lang="en-US" altLang="zh-CN" dirty="0" err="1"/>
              <a:t>dp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50412D1-6F5A-4061-AE6B-BE1E268E3F19}"/>
                  </a:ext>
                </a:extLst>
              </p14:cNvPr>
              <p14:cNvContentPartPr/>
              <p14:nvPr/>
            </p14:nvContentPartPr>
            <p14:xfrm>
              <a:off x="1180440" y="508680"/>
              <a:ext cx="10279080" cy="58305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50412D1-6F5A-4061-AE6B-BE1E268E3F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080" y="499320"/>
                <a:ext cx="10297800" cy="58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43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4E51-DC29-4DE9-9A48-0E9E423E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最小拓扑序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E5B85-CDD2-4FF6-AFC3-84ABD388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 </a:t>
            </a:r>
            <a:r>
              <a:rPr lang="en-US" altLang="zh-CN" dirty="0"/>
              <a:t>DAG </a:t>
            </a:r>
            <a:r>
              <a:rPr lang="zh-CN" altLang="en-US" dirty="0"/>
              <a:t>拓扑序中字典序最小的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05AB202-8216-4722-BC7E-E6EF5FCE15DC}"/>
                  </a:ext>
                </a:extLst>
              </p14:cNvPr>
              <p14:cNvContentPartPr/>
              <p14:nvPr/>
            </p14:nvContentPartPr>
            <p14:xfrm>
              <a:off x="4213440" y="752760"/>
              <a:ext cx="6533640" cy="4060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05AB202-8216-4722-BC7E-E6EF5FCE1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4080" y="743400"/>
                <a:ext cx="6552360" cy="40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12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4E51-DC29-4DE9-9A48-0E9E423E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最小拓扑序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E5B85-CDD2-4FF6-AFC3-84ABD388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用小根堆存入度为 </a:t>
            </a:r>
            <a:r>
              <a:rPr lang="en-US" altLang="zh-CN" dirty="0"/>
              <a:t>0 </a:t>
            </a:r>
            <a:r>
              <a:rPr lang="zh-CN" altLang="en-US" dirty="0"/>
              <a:t>的点，每次取出最小的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1FA7583-6FC8-42D6-8C5E-343A29586276}"/>
                  </a:ext>
                </a:extLst>
              </p14:cNvPr>
              <p14:cNvContentPartPr/>
              <p14:nvPr/>
            </p14:nvContentPartPr>
            <p14:xfrm>
              <a:off x="3602520" y="681480"/>
              <a:ext cx="7704360" cy="4996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1FA7583-6FC8-42D6-8C5E-343A295862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3160" y="672120"/>
                <a:ext cx="7723080" cy="50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13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树的拓扑序个数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A7D41-3EFF-40D2-978D-CD1CEA1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给定一棵外向树，问拓扑序个数</a:t>
            </a:r>
            <a:endParaRPr lang="en-US" altLang="zh-CN" dirty="0"/>
          </a:p>
          <a:p>
            <a:r>
              <a:rPr lang="en-US" altLang="zh-CN" dirty="0"/>
              <a:t>n &lt;= 10^6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73AEF6C-8A0C-4B3F-9543-1595BF4DB086}"/>
                  </a:ext>
                </a:extLst>
              </p14:cNvPr>
              <p14:cNvContentPartPr/>
              <p14:nvPr/>
            </p14:nvContentPartPr>
            <p14:xfrm>
              <a:off x="3043080" y="437400"/>
              <a:ext cx="7358040" cy="5891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73AEF6C-8A0C-4B3F-9543-1595BF4DB0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3720" y="428040"/>
                <a:ext cx="7376760" cy="59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64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树的拓扑序个数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9A7D41-3EFF-40D2-978D-CD1CEA10A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给每个点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一个标号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，表示它在拓扑序中出现的位置。</a:t>
                </a:r>
                <a:endParaRPr lang="en-US" altLang="zh-CN" dirty="0"/>
              </a:p>
              <a:p>
                <a:r>
                  <a:rPr lang="zh-CN" altLang="en-US" dirty="0"/>
                  <a:t>对每条边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，都要满足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err="1"/>
                  <a:t>dfs</a:t>
                </a:r>
                <a:r>
                  <a:rPr lang="en-US" altLang="zh-CN" dirty="0"/>
                  <a:t>(x, S):</a:t>
                </a:r>
                <a:r>
                  <a:rPr lang="zh-CN" altLang="en-US" dirty="0"/>
                  <a:t> 决定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子树内的标号，每个点的标号在集合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中取。</a:t>
                </a:r>
                <a:endParaRPr lang="en-US" altLang="zh-CN" dirty="0"/>
              </a:p>
              <a:p>
                <a:r>
                  <a:rPr lang="zh-CN" altLang="en-US" dirty="0"/>
                  <a:t>先给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标上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中的最小元素，并在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中删除这个元素。</a:t>
                </a:r>
                <a:endParaRPr lang="en-US" altLang="zh-CN" dirty="0"/>
              </a:p>
              <a:p>
                <a:r>
                  <a:rPr lang="zh-CN" altLang="en-US" dirty="0"/>
                  <a:t>再将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分配给每个儿子的子树，递归调用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(y, S’)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9A7D41-3EFF-40D2-978D-CD1CEA10A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50BC367-3A17-4389-A7F2-21E5EBC2451C}"/>
                  </a:ext>
                </a:extLst>
              </p14:cNvPr>
              <p14:cNvContentPartPr/>
              <p14:nvPr/>
            </p14:nvContentPartPr>
            <p14:xfrm>
              <a:off x="3368520" y="488160"/>
              <a:ext cx="7531200" cy="6380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50BC367-3A17-4389-A7F2-21E5EBC245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9160" y="478800"/>
                <a:ext cx="7549920" cy="63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09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树的拓扑序个数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9A7D41-3EFF-40D2-978D-CD1CEA10A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方案数：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𝑠𝑜𝑛𝑠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化简：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概率角度：点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的标号为集合中最小的数的概率为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9A7D41-3EFF-40D2-978D-CD1CEA10A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D744570-427D-495E-B65C-866947EDF43F}"/>
                  </a:ext>
                </a:extLst>
              </p14:cNvPr>
              <p14:cNvContentPartPr/>
              <p14:nvPr/>
            </p14:nvContentPartPr>
            <p14:xfrm>
              <a:off x="3602520" y="844560"/>
              <a:ext cx="8284680" cy="4965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D744570-427D-495E-B65C-866947EDF4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3160" y="835200"/>
                <a:ext cx="8303400" cy="498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77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拓扑序计数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A7D41-3EFF-40D2-978D-CD1CEA1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条边的有向图，每条边可能出现</a:t>
            </a:r>
            <a:r>
              <a:rPr lang="en-US" altLang="zh-CN" dirty="0"/>
              <a:t>/</a:t>
            </a:r>
            <a:r>
              <a:rPr lang="zh-CN" altLang="en-US" dirty="0"/>
              <a:t>不出现，对所有 </a:t>
            </a:r>
            <a:r>
              <a:rPr lang="en-US" altLang="zh-CN" dirty="0"/>
              <a:t>2^m </a:t>
            </a:r>
            <a:r>
              <a:rPr lang="zh-CN" altLang="en-US" dirty="0"/>
              <a:t>种情况，求图中拓扑序个数的和。</a:t>
            </a:r>
            <a:endParaRPr lang="en-US" altLang="zh-CN" dirty="0"/>
          </a:p>
          <a:p>
            <a:r>
              <a:rPr lang="en-US" altLang="zh-CN" dirty="0"/>
              <a:t>n &lt;= 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39EB82B-681C-438D-AC61-2637CD420CDF}"/>
                  </a:ext>
                </a:extLst>
              </p14:cNvPr>
              <p14:cNvContentPartPr/>
              <p14:nvPr/>
            </p14:nvContentPartPr>
            <p14:xfrm>
              <a:off x="3907800" y="356040"/>
              <a:ext cx="8080920" cy="6410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39EB82B-681C-438D-AC61-2637CD420C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8440" y="346680"/>
                <a:ext cx="8099640" cy="64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46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拓扑序计数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A7D41-3EFF-40D2-978D-CD1CEA1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原来是先枚举删边方案，累加拓扑序个数</a:t>
            </a:r>
            <a:endParaRPr lang="en-US" altLang="zh-CN" dirty="0"/>
          </a:p>
          <a:p>
            <a:r>
              <a:rPr lang="zh-CN" altLang="en-US" dirty="0"/>
              <a:t>现在先枚举拓扑序，累加合法原图的数量</a:t>
            </a:r>
            <a:endParaRPr lang="en-US" altLang="zh-CN" dirty="0"/>
          </a:p>
          <a:p>
            <a:r>
              <a:rPr lang="zh-CN" altLang="en-US" dirty="0"/>
              <a:t>设有 </a:t>
            </a:r>
            <a:r>
              <a:rPr lang="en-US" altLang="zh-CN" dirty="0"/>
              <a:t>k </a:t>
            </a:r>
            <a:r>
              <a:rPr lang="zh-CN" altLang="en-US" dirty="0"/>
              <a:t>条边满足 </a:t>
            </a:r>
            <a:r>
              <a:rPr lang="en-US" altLang="zh-CN" dirty="0"/>
              <a:t>u </a:t>
            </a:r>
            <a:r>
              <a:rPr lang="zh-CN" altLang="en-US" dirty="0"/>
              <a:t>在 </a:t>
            </a:r>
            <a:r>
              <a:rPr lang="en-US" altLang="zh-CN" dirty="0"/>
              <a:t>v</a:t>
            </a:r>
            <a:r>
              <a:rPr lang="zh-CN" altLang="en-US" dirty="0"/>
              <a:t> 之前，排列的权值为 </a:t>
            </a:r>
            <a:r>
              <a:rPr lang="en-US" altLang="zh-CN" dirty="0"/>
              <a:t>2^k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msk</a:t>
            </a:r>
            <a:r>
              <a:rPr lang="en-US" altLang="zh-CN" dirty="0"/>
              <a:t>] </a:t>
            </a:r>
            <a:r>
              <a:rPr lang="zh-CN" altLang="en-US" dirty="0"/>
              <a:t>表示排列里已经有 </a:t>
            </a:r>
            <a:r>
              <a:rPr lang="en-US" altLang="zh-CN" dirty="0" err="1"/>
              <a:t>msk</a:t>
            </a:r>
            <a:r>
              <a:rPr lang="en-US" altLang="zh-CN" dirty="0"/>
              <a:t> </a:t>
            </a:r>
            <a:r>
              <a:rPr lang="zh-CN" altLang="en-US" dirty="0"/>
              <a:t>的点，排列的权值和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E82A7A6-5B72-4F15-8C78-B96311253CEA}"/>
                  </a:ext>
                </a:extLst>
              </p14:cNvPr>
              <p14:cNvContentPartPr/>
              <p14:nvPr/>
            </p14:nvContentPartPr>
            <p14:xfrm>
              <a:off x="132480" y="50760"/>
              <a:ext cx="11133720" cy="6827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E82A7A6-5B72-4F15-8C78-B96311253C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20" y="41400"/>
                <a:ext cx="1115244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18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AA110-AF57-4992-9F48-44B36482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72ACAB-D33B-4020-BBF9-4CBF7D35D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给定一个有向图，求出一个点的序列，使得对于每条边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都满足 </a:t>
                </a:r>
                <a:r>
                  <a:rPr lang="en-US" altLang="zh-CN" dirty="0"/>
                  <a:t>u </a:t>
                </a:r>
                <a:r>
                  <a:rPr lang="zh-CN" altLang="en-US" dirty="0"/>
                  <a:t>在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的前面出现。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1→2, 1→3, 2→4, 3→4</m:t>
                    </m:r>
                  </m:oMath>
                </a14:m>
                <a:r>
                  <a:rPr lang="zh-CN" altLang="en-US" dirty="0"/>
                  <a:t>，则 </a:t>
                </a:r>
                <a:r>
                  <a:rPr lang="en-US" altLang="zh-CN" dirty="0"/>
                  <a:t>1, 2, 3, 4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1, 3, 2, 4 </a:t>
                </a:r>
                <a:r>
                  <a:rPr lang="zh-CN" altLang="en-US" dirty="0"/>
                  <a:t>都合法。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1→2, 2→1</m:t>
                    </m:r>
                  </m:oMath>
                </a14:m>
                <a:r>
                  <a:rPr lang="zh-CN" altLang="en-US" dirty="0"/>
                  <a:t>，则无解。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72ACAB-D33B-4020-BBF9-4CBF7D35D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2A80181-B357-42F2-97BC-AE4E36612A78}"/>
                  </a:ext>
                </a:extLst>
              </p14:cNvPr>
              <p14:cNvContentPartPr/>
              <p14:nvPr/>
            </p14:nvContentPartPr>
            <p14:xfrm>
              <a:off x="4121640" y="4314240"/>
              <a:ext cx="6829200" cy="2493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2A80181-B357-42F2-97BC-AE4E36612A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2280" y="4304880"/>
                <a:ext cx="6847920" cy="25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216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2CA1E-144B-4ED8-95B7-AD6969E4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E77E7-2F3A-4342-B71F-A6756D83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个变量 </a:t>
            </a:r>
            <a:r>
              <a:rPr lang="en-US" altLang="zh-CN" dirty="0"/>
              <a:t>x1, …, </a:t>
            </a:r>
            <a:r>
              <a:rPr lang="en-US" altLang="zh-CN" dirty="0" err="1"/>
              <a:t>xn</a:t>
            </a:r>
            <a:r>
              <a:rPr lang="zh-CN" altLang="en-US" dirty="0"/>
              <a:t>，全都是正整数。给定 </a:t>
            </a:r>
            <a:r>
              <a:rPr lang="en-US" altLang="zh-CN" dirty="0"/>
              <a:t>m </a:t>
            </a:r>
            <a:r>
              <a:rPr lang="zh-CN" altLang="en-US" dirty="0"/>
              <a:t>条 </a:t>
            </a:r>
            <a:r>
              <a:rPr lang="en-US" altLang="zh-CN" dirty="0"/>
              <a:t>xi &lt; </a:t>
            </a:r>
            <a:r>
              <a:rPr lang="en-US" altLang="zh-CN" dirty="0" err="1"/>
              <a:t>xj</a:t>
            </a:r>
            <a:r>
              <a:rPr lang="en-US" altLang="zh-CN" dirty="0"/>
              <a:t> </a:t>
            </a:r>
            <a:r>
              <a:rPr lang="zh-CN" altLang="en-US" dirty="0"/>
              <a:t>的关系。求所有合法解中，</a:t>
            </a:r>
            <a:r>
              <a:rPr lang="en-US" altLang="zh-CN" dirty="0"/>
              <a:t>x </a:t>
            </a:r>
            <a:r>
              <a:rPr lang="zh-CN" altLang="en-US" dirty="0"/>
              <a:t>最大值的最小值。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1CEDAE2-08E7-4687-BD16-2A82CD5A2502}"/>
                  </a:ext>
                </a:extLst>
              </p14:cNvPr>
              <p14:cNvContentPartPr/>
              <p14:nvPr/>
            </p14:nvContentPartPr>
            <p14:xfrm>
              <a:off x="3297240" y="234000"/>
              <a:ext cx="8467560" cy="55659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1CEDAE2-08E7-4687-BD16-2A82CD5A25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7880" y="224640"/>
                <a:ext cx="8486280" cy="55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565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D7328-FB4F-4E76-8EB2-F9A5BEDB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 </a:t>
            </a:r>
            <a:r>
              <a:rPr lang="en-US" altLang="zh-CN" dirty="0"/>
              <a:t>x </a:t>
            </a:r>
            <a:r>
              <a:rPr lang="zh-CN" altLang="en-US" dirty="0"/>
              <a:t>的点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63231-55EF-4C1F-87EB-3408A2E7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 </a:t>
            </a:r>
            <a:r>
              <a:rPr lang="en-US" altLang="zh-CN" dirty="0"/>
              <a:t>DAG</a:t>
            </a:r>
            <a:r>
              <a:rPr lang="zh-CN" altLang="en-US" dirty="0"/>
              <a:t>，对每个点 </a:t>
            </a:r>
            <a:r>
              <a:rPr lang="en-US" altLang="zh-CN" dirty="0"/>
              <a:t>x</a:t>
            </a:r>
            <a:r>
              <a:rPr lang="zh-CN" altLang="en-US" dirty="0"/>
              <a:t>，判断它是否满足：对于图中任意一点 </a:t>
            </a:r>
            <a:r>
              <a:rPr lang="en-US" altLang="zh-CN" dirty="0"/>
              <a:t>y</a:t>
            </a:r>
            <a:r>
              <a:rPr lang="zh-CN" altLang="en-US" dirty="0"/>
              <a:t>，要么从 </a:t>
            </a:r>
            <a:r>
              <a:rPr lang="en-US" altLang="zh-CN" dirty="0"/>
              <a:t>x </a:t>
            </a:r>
            <a:r>
              <a:rPr lang="zh-CN" altLang="en-US" dirty="0"/>
              <a:t>能到 </a:t>
            </a:r>
            <a:r>
              <a:rPr lang="en-US" altLang="zh-CN" dirty="0"/>
              <a:t>y</a:t>
            </a:r>
            <a:r>
              <a:rPr lang="zh-CN" altLang="en-US" dirty="0"/>
              <a:t>，要么从 </a:t>
            </a:r>
            <a:r>
              <a:rPr lang="en-US" altLang="zh-CN" dirty="0"/>
              <a:t>y </a:t>
            </a:r>
            <a:r>
              <a:rPr lang="zh-CN" altLang="en-US" dirty="0"/>
              <a:t>能到 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n, m &lt;= 10^6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C3FFD8A-2C82-430A-9D8A-8713785372A2}"/>
                  </a:ext>
                </a:extLst>
              </p14:cNvPr>
              <p14:cNvContentPartPr/>
              <p14:nvPr/>
            </p14:nvContentPartPr>
            <p14:xfrm>
              <a:off x="5058000" y="3642480"/>
              <a:ext cx="4946400" cy="2839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C3FFD8A-2C82-430A-9D8A-8713785372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8640" y="3633120"/>
                <a:ext cx="4965120" cy="28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885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 </a:t>
            </a:r>
            <a:r>
              <a:rPr lang="en-US" altLang="zh-CN" dirty="0"/>
              <a:t>x </a:t>
            </a:r>
            <a:r>
              <a:rPr lang="zh-CN" altLang="en-US" dirty="0"/>
              <a:t>的点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先跑拓扑排序</a:t>
            </a:r>
            <a:endParaRPr lang="en-US" altLang="zh-CN" dirty="0"/>
          </a:p>
          <a:p>
            <a:r>
              <a:rPr lang="zh-CN" altLang="en-US" dirty="0"/>
              <a:t>条件等价于：</a:t>
            </a:r>
            <a:endParaRPr lang="en-US" altLang="zh-CN" dirty="0"/>
          </a:p>
          <a:p>
            <a:pPr lvl="1"/>
            <a:r>
              <a:rPr lang="zh-CN" altLang="en-US" dirty="0"/>
              <a:t>若 </a:t>
            </a:r>
            <a:r>
              <a:rPr lang="en-US" altLang="zh-CN" dirty="0"/>
              <a:t>y </a:t>
            </a:r>
            <a:r>
              <a:rPr lang="zh-CN" altLang="en-US" dirty="0"/>
              <a:t>拓扑序在 </a:t>
            </a:r>
            <a:r>
              <a:rPr lang="en-US" altLang="zh-CN" dirty="0"/>
              <a:t>x </a:t>
            </a:r>
            <a:r>
              <a:rPr lang="zh-CN" altLang="en-US" dirty="0"/>
              <a:t>之前，那么 </a:t>
            </a:r>
            <a:r>
              <a:rPr lang="en-US" altLang="zh-CN" dirty="0"/>
              <a:t>y </a:t>
            </a:r>
            <a:r>
              <a:rPr lang="zh-CN" altLang="en-US" dirty="0"/>
              <a:t>能到 </a:t>
            </a:r>
            <a:r>
              <a:rPr lang="en-US" altLang="zh-CN" dirty="0"/>
              <a:t>x</a:t>
            </a:r>
          </a:p>
          <a:p>
            <a:pPr lvl="1"/>
            <a:r>
              <a:rPr lang="zh-CN" altLang="en-US" dirty="0"/>
              <a:t>若 </a:t>
            </a:r>
            <a:r>
              <a:rPr lang="en-US" altLang="zh-CN" dirty="0"/>
              <a:t>y </a:t>
            </a:r>
            <a:r>
              <a:rPr lang="zh-CN" altLang="en-US" dirty="0"/>
              <a:t>拓扑序在 </a:t>
            </a:r>
            <a:r>
              <a:rPr lang="en-US" altLang="zh-CN" dirty="0"/>
              <a:t>x </a:t>
            </a:r>
            <a:r>
              <a:rPr lang="zh-CN" altLang="en-US" dirty="0"/>
              <a:t>之后，那么 </a:t>
            </a:r>
            <a:r>
              <a:rPr lang="en-US" altLang="zh-CN" dirty="0"/>
              <a:t>x </a:t>
            </a:r>
            <a:r>
              <a:rPr lang="zh-CN" altLang="en-US" dirty="0"/>
              <a:t>能到 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两个条件分别判，最后取 </a:t>
            </a:r>
            <a:r>
              <a:rPr lang="en-US" altLang="zh-CN" dirty="0"/>
              <a:t>and</a:t>
            </a:r>
          </a:p>
          <a:p>
            <a:r>
              <a:rPr lang="zh-CN" altLang="en-US" dirty="0"/>
              <a:t>条件一咋判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0FFD410-8A28-4F97-A171-99904FE9D3A4}"/>
                  </a:ext>
                </a:extLst>
              </p14:cNvPr>
              <p14:cNvContentPartPr/>
              <p14:nvPr/>
            </p14:nvContentPartPr>
            <p14:xfrm>
              <a:off x="5689080" y="2706480"/>
              <a:ext cx="468360" cy="3769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0FFD410-8A28-4F97-A171-99904FE9D3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9720" y="2697120"/>
                <a:ext cx="487080" cy="3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16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 </a:t>
            </a:r>
            <a:r>
              <a:rPr lang="en-US" altLang="zh-CN" dirty="0"/>
              <a:t>x </a:t>
            </a:r>
            <a:r>
              <a:rPr lang="zh-CN" altLang="en-US" dirty="0"/>
              <a:t>的点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 </a:t>
            </a:r>
            <a:r>
              <a:rPr lang="en-US" altLang="zh-CN" dirty="0"/>
              <a:t>x </a:t>
            </a:r>
            <a:r>
              <a:rPr lang="zh-CN" altLang="en-US" dirty="0"/>
              <a:t>前的一段区间符合</a:t>
            </a:r>
            <a:endParaRPr lang="en-US" altLang="zh-CN" dirty="0"/>
          </a:p>
          <a:p>
            <a:r>
              <a:rPr lang="en-US" altLang="zh-CN" dirty="0"/>
              <a:t>? ? y [? ? ? x]</a:t>
            </a:r>
          </a:p>
          <a:p>
            <a:r>
              <a:rPr lang="zh-CN" altLang="en-US" dirty="0"/>
              <a:t>找到 </a:t>
            </a:r>
            <a:r>
              <a:rPr lang="en-US" altLang="zh-CN" dirty="0"/>
              <a:t>y </a:t>
            </a:r>
            <a:r>
              <a:rPr lang="zh-CN" altLang="en-US" dirty="0"/>
              <a:t>的后继中拓扑序最小的点 </a:t>
            </a:r>
            <a:r>
              <a:rPr lang="en-US" altLang="zh-CN" dirty="0"/>
              <a:t>f(y) = z</a:t>
            </a:r>
          </a:p>
          <a:p>
            <a:r>
              <a:rPr lang="zh-CN" altLang="en-US" dirty="0"/>
              <a:t>（拓扑序最小的 </a:t>
            </a:r>
            <a:r>
              <a:rPr lang="en-US" altLang="zh-CN" dirty="0"/>
              <a:t>z </a:t>
            </a:r>
            <a:r>
              <a:rPr lang="zh-CN" altLang="en-US" dirty="0"/>
              <a:t>满足存在边 </a:t>
            </a:r>
            <a:r>
              <a:rPr lang="en-US" altLang="zh-CN" dirty="0"/>
              <a:t>y -&gt; z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ok:</a:t>
            </a:r>
            <a:r>
              <a:rPr lang="zh-CN" altLang="en-US" dirty="0"/>
              <a:t>「</a:t>
            </a:r>
            <a:r>
              <a:rPr lang="en-US" altLang="zh-CN" dirty="0"/>
              <a:t>? ? y [? z ? x] ? ? ?</a:t>
            </a:r>
            <a:r>
              <a:rPr lang="zh-CN" altLang="en-US" dirty="0"/>
              <a:t>」</a:t>
            </a:r>
            <a:endParaRPr lang="en-US" altLang="zh-CN" dirty="0"/>
          </a:p>
          <a:p>
            <a:r>
              <a:rPr lang="en-US" altLang="zh-CN" dirty="0"/>
              <a:t>ok:</a:t>
            </a:r>
            <a:r>
              <a:rPr lang="zh-CN" altLang="en-US" dirty="0"/>
              <a:t>「</a:t>
            </a:r>
            <a:r>
              <a:rPr lang="en-US" altLang="zh-CN" dirty="0"/>
              <a:t>? ? y [? ? ? z(x)] ? ? ?</a:t>
            </a:r>
            <a:r>
              <a:rPr lang="zh-CN" altLang="en-US" dirty="0"/>
              <a:t>」</a:t>
            </a:r>
            <a:endParaRPr lang="en-US" altLang="zh-CN" dirty="0"/>
          </a:p>
          <a:p>
            <a:r>
              <a:rPr lang="en-US" altLang="zh-CN" dirty="0"/>
              <a:t>not ok:</a:t>
            </a:r>
            <a:r>
              <a:rPr lang="zh-CN" altLang="en-US" dirty="0"/>
              <a:t>「</a:t>
            </a:r>
            <a:r>
              <a:rPr lang="en-US" altLang="zh-CN" dirty="0"/>
              <a:t>? ? y [? ? ? x] ? z ?</a:t>
            </a:r>
            <a:r>
              <a:rPr lang="zh-CN" altLang="en-US" dirty="0"/>
              <a:t>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所有拓扑序比 </a:t>
            </a:r>
            <a:r>
              <a:rPr lang="en-US" altLang="zh-CN" dirty="0"/>
              <a:t>x </a:t>
            </a:r>
            <a:r>
              <a:rPr lang="zh-CN" altLang="en-US" dirty="0"/>
              <a:t>小的 </a:t>
            </a:r>
            <a:r>
              <a:rPr lang="en-US" altLang="zh-CN" dirty="0"/>
              <a:t>y</a:t>
            </a:r>
            <a:r>
              <a:rPr lang="zh-CN" altLang="en-US" dirty="0"/>
              <a:t>，都满足 </a:t>
            </a:r>
            <a:r>
              <a:rPr lang="en-US" altLang="zh-CN" dirty="0"/>
              <a:t>f(y) </a:t>
            </a:r>
            <a:r>
              <a:rPr lang="zh-CN" altLang="en-US" dirty="0"/>
              <a:t>拓扑序不比 </a:t>
            </a:r>
            <a:r>
              <a:rPr lang="en-US" altLang="zh-CN" dirty="0"/>
              <a:t>x </a:t>
            </a:r>
            <a:r>
              <a:rPr lang="zh-CN" altLang="en-US" dirty="0"/>
              <a:t>大</a:t>
            </a: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F10743A-0271-4D55-8D0F-1DC17A37929F}"/>
                  </a:ext>
                </a:extLst>
              </p14:cNvPr>
              <p14:cNvContentPartPr/>
              <p14:nvPr/>
            </p14:nvContentPartPr>
            <p14:xfrm>
              <a:off x="3836880" y="335520"/>
              <a:ext cx="8182440" cy="61768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F10743A-0271-4D55-8D0F-1DC17A379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7520" y="326160"/>
                <a:ext cx="8201160" cy="61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595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庆典</a:t>
            </a:r>
            <a:br>
              <a:rPr lang="en-US" altLang="zh-CN" dirty="0"/>
            </a:br>
            <a:r>
              <a:rPr lang="en-US" altLang="zh-CN" dirty="0"/>
              <a:t>NOI 2021</a:t>
            </a:r>
            <a:br>
              <a:rPr lang="en-US" altLang="zh-CN" dirty="0"/>
            </a:br>
            <a:r>
              <a:rPr lang="en-US" altLang="zh-CN" dirty="0"/>
              <a:t>D1 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3577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CC"/>
                </a:solidFill>
                <a:effectLst/>
                <a:latin typeface="verdana" panose="020B0604030504040204" pitchFamily="34" charset="0"/>
                <a:hlinkClick r:id="rId2"/>
              </a:rPr>
              <a:t>Insider's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10E0BD-F69E-4DED-82C5-B73DB6A0F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2834587"/>
            <a:ext cx="7910183" cy="11796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D977684-B5DB-43B2-B9C6-8AD0CE9A522D}"/>
                  </a:ext>
                </a:extLst>
              </p14:cNvPr>
              <p14:cNvContentPartPr/>
              <p14:nvPr/>
            </p14:nvContentPartPr>
            <p14:xfrm>
              <a:off x="3399120" y="488160"/>
              <a:ext cx="8294400" cy="5922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D977684-B5DB-43B2-B9C6-8AD0CE9A52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760" y="478800"/>
                <a:ext cx="8313120" cy="59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455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CC"/>
                </a:solidFill>
                <a:effectLst/>
                <a:latin typeface="verdana" panose="020B0604030504040204" pitchFamily="34" charset="0"/>
                <a:hlinkClick r:id="rId2"/>
              </a:rPr>
              <a:t>Insider's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452644-3079-4CAF-B75F-B1615167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884804"/>
            <a:ext cx="7798746" cy="30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31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 </a:t>
            </a:r>
            <a:r>
              <a:rPr lang="zh-CN" altLang="en-US" dirty="0"/>
              <a:t>重链剖分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412CAA-AB5A-4BB6-B8F1-C510F0E7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509416"/>
            <a:ext cx="7642370" cy="1168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84114A-12E7-41BB-A8D7-D99B52B9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3861340"/>
            <a:ext cx="5878739" cy="3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44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 </a:t>
            </a:r>
            <a:r>
              <a:rPr lang="zh-CN" altLang="en-US" dirty="0"/>
              <a:t>重链剖分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 </a:t>
            </a:r>
            <a:r>
              <a:rPr lang="en-US" altLang="zh-CN" dirty="0"/>
              <a:t>DAG</a:t>
            </a:r>
            <a:r>
              <a:rPr lang="zh-CN" altLang="en-US" dirty="0"/>
              <a:t>，点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的出边 </a:t>
            </a:r>
            <a:r>
              <a:rPr lang="en-US" altLang="zh-CN" dirty="0"/>
              <a:t>to[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ch</a:t>
            </a:r>
            <a:r>
              <a:rPr lang="en-US" altLang="zh-CN" dirty="0"/>
              <a:t>] </a:t>
            </a:r>
            <a:r>
              <a:rPr lang="zh-CN" altLang="en-US" dirty="0"/>
              <a:t>连向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之后第一个字符 </a:t>
            </a:r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zh-CN" altLang="en-US" dirty="0"/>
              <a:t>的位置</a:t>
            </a:r>
            <a:endParaRPr lang="en-US" altLang="zh-CN" dirty="0"/>
          </a:p>
          <a:p>
            <a:r>
              <a:rPr lang="zh-CN" altLang="en-US" dirty="0"/>
              <a:t>本质不同子序列个数 </a:t>
            </a:r>
            <a:r>
              <a:rPr lang="en-US" altLang="zh-CN" dirty="0"/>
              <a:t>= DAG </a:t>
            </a:r>
            <a:r>
              <a:rPr lang="zh-CN" altLang="en-US" dirty="0"/>
              <a:t>从点 </a:t>
            </a:r>
            <a:r>
              <a:rPr lang="en-US" altLang="zh-CN" dirty="0"/>
              <a:t>0 </a:t>
            </a:r>
            <a:r>
              <a:rPr lang="zh-CN" altLang="en-US" dirty="0"/>
              <a:t>出发的路径数</a:t>
            </a:r>
            <a:endParaRPr lang="en-US" altLang="zh-CN" dirty="0"/>
          </a:p>
          <a:p>
            <a:r>
              <a:rPr lang="zh-CN" altLang="en-US" dirty="0"/>
              <a:t>记点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出发的路径数为 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，若 </a:t>
            </a:r>
            <a:r>
              <a:rPr lang="en-US" altLang="zh-CN" dirty="0"/>
              <a:t>&gt; 10^18 </a:t>
            </a:r>
            <a:r>
              <a:rPr lang="zh-CN" altLang="en-US" dirty="0"/>
              <a:t>设为 </a:t>
            </a:r>
            <a:r>
              <a:rPr lang="en-US" altLang="zh-CN" dirty="0"/>
              <a:t>inf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B192ED8-5432-4D36-A8CE-711ED8516990}"/>
                  </a:ext>
                </a:extLst>
              </p14:cNvPr>
              <p14:cNvContentPartPr/>
              <p14:nvPr/>
            </p14:nvContentPartPr>
            <p14:xfrm>
              <a:off x="3327840" y="284760"/>
              <a:ext cx="8600040" cy="64717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B192ED8-5432-4D36-A8CE-711ED85169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480" y="275400"/>
                <a:ext cx="8618760" cy="64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376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 </a:t>
            </a:r>
            <a:r>
              <a:rPr lang="zh-CN" altLang="en-US" dirty="0"/>
              <a:t>重链剖分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对点 </a:t>
            </a:r>
            <a:r>
              <a:rPr lang="en-US" altLang="zh-CN" dirty="0" err="1"/>
              <a:t>i</a:t>
            </a:r>
            <a:r>
              <a:rPr lang="zh-CN" altLang="en-US" dirty="0"/>
              <a:t>，若 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 != inf</a:t>
            </a:r>
            <a:r>
              <a:rPr lang="zh-CN" altLang="en-US" dirty="0"/>
              <a:t>，选择 </a:t>
            </a:r>
            <a:r>
              <a:rPr lang="en-US" altLang="zh-CN" dirty="0"/>
              <a:t>f(j) </a:t>
            </a:r>
            <a:r>
              <a:rPr lang="zh-CN" altLang="en-US" dirty="0"/>
              <a:t>最大的作为重边</a:t>
            </a:r>
            <a:endParaRPr lang="en-US" altLang="zh-CN" dirty="0"/>
          </a:p>
          <a:p>
            <a:r>
              <a:rPr lang="zh-CN" altLang="en-US" dirty="0"/>
              <a:t>否则有些字母走不到，选出最大的可能走到的字母，把后面的出边删掉，把重边设成最大字母的出边</a:t>
            </a:r>
            <a:endParaRPr lang="en-US" altLang="zh-CN" dirty="0"/>
          </a:p>
          <a:p>
            <a:r>
              <a:rPr lang="zh-CN" altLang="en-US" dirty="0"/>
              <a:t>从 </a:t>
            </a:r>
            <a:r>
              <a:rPr lang="en-US" altLang="zh-CN" dirty="0"/>
              <a:t>0 </a:t>
            </a:r>
            <a:r>
              <a:rPr lang="zh-CN" altLang="en-US" dirty="0"/>
              <a:t>出发，每走一条轻边 </a:t>
            </a:r>
            <a:r>
              <a:rPr lang="en-US" altLang="zh-CN" dirty="0"/>
              <a:t>f </a:t>
            </a:r>
            <a:r>
              <a:rPr lang="zh-CN" altLang="en-US" dirty="0"/>
              <a:t>的值就会减半（或从 </a:t>
            </a:r>
            <a:r>
              <a:rPr lang="en-US" altLang="zh-CN" dirty="0"/>
              <a:t>inf </a:t>
            </a:r>
            <a:r>
              <a:rPr lang="zh-CN" altLang="en-US" dirty="0"/>
              <a:t>变为非 </a:t>
            </a:r>
            <a:r>
              <a:rPr lang="en-US" altLang="zh-CN" dirty="0"/>
              <a:t>inf</a:t>
            </a:r>
            <a:r>
              <a:rPr lang="zh-CN" altLang="en-US" dirty="0"/>
              <a:t>），只会减 </a:t>
            </a:r>
            <a:r>
              <a:rPr lang="en-US" altLang="zh-CN" dirty="0"/>
              <a:t>log 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在重链上二分走出去的位置（用倍增实现）</a:t>
            </a:r>
            <a:endParaRPr lang="en-US" altLang="zh-CN" dirty="0"/>
          </a:p>
          <a:p>
            <a:r>
              <a:rPr lang="en-US" altLang="zh-CN" dirty="0"/>
              <a:t>O(n log + Q log^2)</a:t>
            </a:r>
          </a:p>
        </p:txBody>
      </p:sp>
    </p:spTree>
    <p:extLst>
      <p:ext uri="{BB962C8B-B14F-4D97-AF65-F5344CB8AC3E}">
        <p14:creationId xmlns:p14="http://schemas.microsoft.com/office/powerpoint/2010/main" val="204411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A7D41-3EFF-40D2-978D-CD1CEA1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有环的图一定没有拓扑序。</a:t>
            </a:r>
            <a:endParaRPr lang="en-US" altLang="zh-CN" dirty="0"/>
          </a:p>
          <a:p>
            <a:r>
              <a:rPr lang="zh-CN" altLang="en-US" dirty="0"/>
              <a:t>结论：对有向无环图，一定有拓扑序。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每次选一个入度为 </a:t>
            </a:r>
            <a:r>
              <a:rPr lang="en-US" altLang="zh-CN" dirty="0"/>
              <a:t>0 </a:t>
            </a:r>
            <a:r>
              <a:rPr lang="zh-CN" altLang="en-US" dirty="0"/>
              <a:t>的点，加到拓扑序末尾，然后在原图里删掉这个点和它的所有出边。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B9F9058-69A8-4C0C-808E-8B061F70F28F}"/>
                  </a:ext>
                </a:extLst>
              </p14:cNvPr>
              <p14:cNvContentPartPr/>
              <p14:nvPr/>
            </p14:nvContentPartPr>
            <p14:xfrm>
              <a:off x="3175200" y="529200"/>
              <a:ext cx="7948440" cy="5667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B9F9058-69A8-4C0C-808E-8B061F70F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5840" y="519840"/>
                <a:ext cx="7967160" cy="56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23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5363"/>
            <a:ext cx="2947482" cy="4601183"/>
          </a:xfrm>
        </p:spPr>
        <p:txBody>
          <a:bodyPr/>
          <a:lstStyle/>
          <a:p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87427C-9D33-48A1-8848-AAC15AE7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182410"/>
            <a:ext cx="7126149" cy="24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9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4F9742-DC7B-44FF-8197-E9E593C8C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建图，对每个变量建 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T(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两个点，表示它取 </a:t>
                </a:r>
                <a:r>
                  <a:rPr lang="en-US" altLang="zh-CN" dirty="0"/>
                  <a:t>0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或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目标：每个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选 </a:t>
                </a:r>
                <a:r>
                  <a:rPr lang="en-US" altLang="zh-CN" dirty="0"/>
                  <a:t>T, F </a:t>
                </a:r>
                <a:r>
                  <a:rPr lang="zh-CN" altLang="en-US" dirty="0"/>
                  <a:t>中的一个点</a:t>
                </a:r>
                <a:endParaRPr lang="en-US" altLang="zh-CN" dirty="0"/>
              </a:p>
              <a:p>
                <a:r>
                  <a:rPr lang="zh-CN" altLang="en-US" dirty="0"/>
                  <a:t>一个条件拆成两个：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 取一个值，相当于选</a:t>
                </a:r>
                <a:r>
                  <a:rPr lang="zh-CN" altLang="en-US" dirty="0"/>
                  <a:t>图中一个点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对应的点到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对应的点连一条有向边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对应的点到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对应的点连一条有向边</a:t>
                </a:r>
                <a:endParaRPr lang="en-US" altLang="zh-CN" dirty="0"/>
              </a:p>
              <a:p>
                <a:r>
                  <a:rPr lang="zh-CN" altLang="en-US" dirty="0"/>
                  <a:t>若 </a:t>
                </a:r>
                <a:r>
                  <a:rPr lang="en-US" altLang="zh-CN" dirty="0"/>
                  <a:t>T(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), F(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处于同一强联通分量，一定无解</a:t>
                </a:r>
                <a:endParaRPr lang="en-US" altLang="zh-CN" dirty="0"/>
              </a:p>
              <a:p>
                <a:r>
                  <a:rPr lang="zh-CN" altLang="en-US" dirty="0"/>
                  <a:t>跑 </a:t>
                </a:r>
                <a:r>
                  <a:rPr lang="en-US" altLang="zh-CN" dirty="0" err="1"/>
                  <a:t>tarjan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判断</a:t>
                </a:r>
                <a:endParaRPr lang="en-US" altLang="zh-CN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4F9742-DC7B-44FF-8197-E9E593C8C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785FD6B-36DB-4784-96BF-BE99A85F331C}"/>
                  </a:ext>
                </a:extLst>
              </p14:cNvPr>
              <p14:cNvContentPartPr/>
              <p14:nvPr/>
            </p14:nvContentPartPr>
            <p14:xfrm>
              <a:off x="3989520" y="396720"/>
              <a:ext cx="7449840" cy="6135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785FD6B-36DB-4784-96BF-BE99A85F33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0160" y="387360"/>
                <a:ext cx="7468560" cy="61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480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构造一组解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dirty="0"/>
              <a:t>强联通分量缩点，跑拓扑排序</a:t>
            </a:r>
            <a:endParaRPr lang="en-US" altLang="zh-CN" b="0" dirty="0"/>
          </a:p>
          <a:p>
            <a:r>
              <a:rPr lang="zh-CN" altLang="en-US" dirty="0"/>
              <a:t>选 </a:t>
            </a:r>
            <a:r>
              <a:rPr lang="en-US" altLang="zh-CN" dirty="0"/>
              <a:t>T, F </a:t>
            </a:r>
            <a:r>
              <a:rPr lang="zh-CN" altLang="en-US" dirty="0"/>
              <a:t>中拓扑序较大的点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dirty="0"/>
              <a:t>简便方法：取 </a:t>
            </a:r>
            <a:r>
              <a:rPr lang="en-US" altLang="zh-CN" b="0" dirty="0" err="1"/>
              <a:t>tarjan</a:t>
            </a:r>
            <a:r>
              <a:rPr lang="en-US" altLang="zh-CN" b="0" dirty="0"/>
              <a:t> </a:t>
            </a:r>
            <a:r>
              <a:rPr lang="zh-CN" altLang="en-US" b="0" dirty="0"/>
              <a:t>完</a:t>
            </a:r>
            <a:r>
              <a:rPr lang="zh-CN" altLang="en-US" dirty="0"/>
              <a:t>所属 </a:t>
            </a:r>
            <a:r>
              <a:rPr lang="en-US" altLang="zh-CN" dirty="0" err="1"/>
              <a:t>scc</a:t>
            </a:r>
            <a:r>
              <a:rPr lang="en-US" altLang="zh-CN" dirty="0"/>
              <a:t> </a:t>
            </a:r>
            <a:r>
              <a:rPr lang="zh-CN" altLang="en-US" dirty="0"/>
              <a:t>标号较小的点</a:t>
            </a:r>
            <a:endParaRPr lang="en-US" altLang="zh-CN" b="0" dirty="0"/>
          </a:p>
          <a:p>
            <a:endParaRPr lang="en-US" altLang="zh-CN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2F9B3B8-A7B3-47E1-BE5B-17579CCB58F7}"/>
                  </a:ext>
                </a:extLst>
              </p14:cNvPr>
              <p14:cNvContentPartPr/>
              <p14:nvPr/>
            </p14:nvContentPartPr>
            <p14:xfrm>
              <a:off x="3918240" y="274680"/>
              <a:ext cx="6890040" cy="64512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2F9B3B8-A7B3-47E1-BE5B-17579CCB58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8880" y="265320"/>
                <a:ext cx="6908760" cy="64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402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2-SAT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68F0D29-4F2C-456C-B087-DCE77743B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636" y="2852928"/>
            <a:ext cx="6229350" cy="11430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CAAACF9-371F-4B62-AAF4-BF7341D42D08}"/>
                  </a:ext>
                </a:extLst>
              </p14:cNvPr>
              <p14:cNvContentPartPr/>
              <p14:nvPr/>
            </p14:nvContentPartPr>
            <p14:xfrm>
              <a:off x="193320" y="254160"/>
              <a:ext cx="11724120" cy="65124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CAAACF9-371F-4B62-AAF4-BF7341D42D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960" y="244800"/>
                <a:ext cx="11742840" cy="65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332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马老板告诉我们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b="0" dirty="0"/>
              <a:t>一些问题看着像 </a:t>
            </a:r>
            <a:r>
              <a:rPr lang="en-US" altLang="zh-CN" b="0" dirty="0"/>
              <a:t>2-SAT</a:t>
            </a:r>
            <a:r>
              <a:rPr lang="zh-CN" altLang="en-US" b="0" dirty="0"/>
              <a:t>，实际上不能做</a:t>
            </a:r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r>
              <a:rPr lang="zh-CN" altLang="en-US" b="0" dirty="0"/>
              <a:t>最大 </a:t>
            </a:r>
            <a:r>
              <a:rPr lang="en-US" altLang="zh-CN" b="0" dirty="0"/>
              <a:t>1 </a:t>
            </a:r>
            <a:r>
              <a:rPr lang="zh-CN" altLang="en-US" b="0" dirty="0"/>
              <a:t>个数</a:t>
            </a:r>
            <a:endParaRPr lang="en-US" altLang="zh-CN" b="0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个数能否超过一半</a:t>
            </a:r>
            <a:endParaRPr lang="en-US" altLang="zh-CN" dirty="0"/>
          </a:p>
          <a:p>
            <a:pPr lvl="1"/>
            <a:r>
              <a:rPr lang="zh-CN" altLang="en-US" dirty="0"/>
              <a:t>等等</a:t>
            </a:r>
            <a:endParaRPr lang="en-US" altLang="zh-CN" dirty="0"/>
          </a:p>
          <a:p>
            <a:pPr lvl="1"/>
            <a:endParaRPr lang="en-US" altLang="zh-CN" b="0" dirty="0"/>
          </a:p>
          <a:p>
            <a:pPr lvl="1"/>
            <a:r>
              <a:rPr lang="zh-CN" altLang="en-US" b="0" dirty="0"/>
              <a:t>尝试其他思路</a:t>
            </a:r>
            <a:endParaRPr lang="en-US" altLang="zh-CN" b="0" dirty="0"/>
          </a:p>
          <a:p>
            <a:pPr lvl="1"/>
            <a:r>
              <a:rPr lang="zh-CN" altLang="en-US" b="0" dirty="0"/>
              <a:t>理智判断，不要在考场上拿图灵奖</a:t>
            </a:r>
            <a:endParaRPr lang="en-US" altLang="zh-CN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345919E-8CEE-4FDE-A993-66F3C790ED54}"/>
                  </a:ext>
                </a:extLst>
              </p14:cNvPr>
              <p14:cNvContentPartPr/>
              <p14:nvPr/>
            </p14:nvContentPartPr>
            <p14:xfrm>
              <a:off x="8548560" y="2492640"/>
              <a:ext cx="2442960" cy="18932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345919E-8CEE-4FDE-A993-66F3C790ED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9200" y="2483280"/>
                <a:ext cx="2461680" cy="19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3701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BD92-D36C-47FD-AB18-FE8DD0E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邓老师告诉我们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3F9A-9C0C-4230-8032-F1A8B0F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条边的无向图，每个点选一个邻边，不能重复选，构造一组解。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5FE7180-7E74-47AA-98BF-2FA552CFE83F}"/>
                  </a:ext>
                </a:extLst>
              </p14:cNvPr>
              <p14:cNvContentPartPr/>
              <p14:nvPr/>
            </p14:nvContentPartPr>
            <p14:xfrm>
              <a:off x="3857040" y="386640"/>
              <a:ext cx="6788520" cy="21268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5FE7180-7E74-47AA-98BF-2FA552CFE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7680" y="377280"/>
                <a:ext cx="6807240" cy="21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C28DD48-CF99-49B6-A1F7-05008F873272}"/>
                  </a:ext>
                </a:extLst>
              </p14:cNvPr>
              <p14:cNvContentPartPr/>
              <p14:nvPr/>
            </p14:nvContentPartPr>
            <p14:xfrm>
              <a:off x="7276680" y="6023520"/>
              <a:ext cx="163080" cy="2955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C28DD48-CF99-49B6-A1F7-05008F8732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0840" y="5960160"/>
                <a:ext cx="1944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BAAEFAA2-094B-484E-B027-F6F906EE19BF}"/>
                  </a:ext>
                </a:extLst>
              </p14:cNvPr>
              <p14:cNvContentPartPr/>
              <p14:nvPr/>
            </p14:nvContentPartPr>
            <p14:xfrm>
              <a:off x="7317360" y="6013440"/>
              <a:ext cx="142560" cy="2545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BAAEFAA2-094B-484E-B027-F6F906EE19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01520" y="5950080"/>
                <a:ext cx="1738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3707C00-8738-4985-A264-75F55DF184C9}"/>
                  </a:ext>
                </a:extLst>
              </p14:cNvPr>
              <p14:cNvContentPartPr/>
              <p14:nvPr/>
            </p14:nvContentPartPr>
            <p14:xfrm>
              <a:off x="7012080" y="6074280"/>
              <a:ext cx="549720" cy="4788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3707C00-8738-4985-A264-75F55DF18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240" y="6010920"/>
                <a:ext cx="58104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D9CD05A7-2CB1-4AB0-A59C-747E1B182628}"/>
                  </a:ext>
                </a:extLst>
              </p14:cNvPr>
              <p14:cNvContentPartPr/>
              <p14:nvPr/>
            </p14:nvContentPartPr>
            <p14:xfrm>
              <a:off x="8202600" y="6044040"/>
              <a:ext cx="173520" cy="30564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D9CD05A7-2CB1-4AB0-A59C-747E1B1826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86760" y="5980680"/>
                <a:ext cx="2048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5712FDA-1A82-478F-A9F8-8F1F40E4939A}"/>
                  </a:ext>
                </a:extLst>
              </p14:cNvPr>
              <p14:cNvContentPartPr/>
              <p14:nvPr/>
            </p14:nvContentPartPr>
            <p14:xfrm>
              <a:off x="8039880" y="6226920"/>
              <a:ext cx="295560" cy="2854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5712FDA-1A82-478F-A9F8-8F1F40E493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24040" y="6163560"/>
                <a:ext cx="3268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27C66E61-B669-4929-875A-69A81F343455}"/>
                  </a:ext>
                </a:extLst>
              </p14:cNvPr>
              <p14:cNvContentPartPr/>
              <p14:nvPr/>
            </p14:nvContentPartPr>
            <p14:xfrm>
              <a:off x="8375760" y="6003360"/>
              <a:ext cx="376920" cy="2545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27C66E61-B669-4929-875A-69A81F3434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59920" y="5940000"/>
                <a:ext cx="4082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99AFE89-87D9-4890-8929-197221738736}"/>
                  </a:ext>
                </a:extLst>
              </p14:cNvPr>
              <p14:cNvContentPartPr/>
              <p14:nvPr/>
            </p14:nvContentPartPr>
            <p14:xfrm>
              <a:off x="8609760" y="6023520"/>
              <a:ext cx="387000" cy="4176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99AFE89-87D9-4890-8929-1972217387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93920" y="5960160"/>
                <a:ext cx="4183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352DC70A-5FAC-4EBA-AAFB-C66163990E26}"/>
                  </a:ext>
                </a:extLst>
              </p14:cNvPr>
              <p14:cNvContentPartPr/>
              <p14:nvPr/>
            </p14:nvContentPartPr>
            <p14:xfrm>
              <a:off x="8172000" y="5657400"/>
              <a:ext cx="122760" cy="8172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352DC70A-5FAC-4EBA-AAFB-C66163990E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56160" y="5594040"/>
                <a:ext cx="1540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A074D92C-94DB-4B58-B2AF-A477E919A4E8}"/>
                  </a:ext>
                </a:extLst>
              </p14:cNvPr>
              <p14:cNvContentPartPr/>
              <p14:nvPr/>
            </p14:nvContentPartPr>
            <p14:xfrm>
              <a:off x="8172000" y="5606280"/>
              <a:ext cx="346320" cy="40752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074D92C-94DB-4B58-B2AF-A477E919A4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56160" y="5542920"/>
                <a:ext cx="37764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DB06C13-D613-4B58-95DA-64618FE77BD2}"/>
                  </a:ext>
                </a:extLst>
              </p14:cNvPr>
              <p14:cNvContentPartPr/>
              <p14:nvPr/>
            </p14:nvContentPartPr>
            <p14:xfrm>
              <a:off x="6991560" y="5107680"/>
              <a:ext cx="326160" cy="2041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DB06C13-D613-4B58-95DA-64618FE77B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75720" y="5044320"/>
                <a:ext cx="35748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58888AF-A4A2-414B-B26D-EEB61AA3FF0E}"/>
                  </a:ext>
                </a:extLst>
              </p14:cNvPr>
              <p14:cNvContentPartPr/>
              <p14:nvPr/>
            </p14:nvContentPartPr>
            <p14:xfrm>
              <a:off x="6615000" y="5240160"/>
              <a:ext cx="498960" cy="4885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58888AF-A4A2-414B-B26D-EEB61AA3FF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160" y="5176800"/>
                <a:ext cx="53028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0F9DC3E6-3DC0-4406-A475-088D9FBB8731}"/>
                  </a:ext>
                </a:extLst>
              </p14:cNvPr>
              <p14:cNvContentPartPr/>
              <p14:nvPr/>
            </p14:nvContentPartPr>
            <p14:xfrm>
              <a:off x="8772480" y="5250240"/>
              <a:ext cx="366840" cy="208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0F9DC3E6-3DC0-4406-A475-088D9FBB87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56640" y="5186880"/>
                <a:ext cx="3981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C80675BE-BD8E-4D92-A038-8236AEF3FCDA}"/>
                  </a:ext>
                </a:extLst>
              </p14:cNvPr>
              <p14:cNvContentPartPr/>
              <p14:nvPr/>
            </p14:nvContentPartPr>
            <p14:xfrm>
              <a:off x="8182440" y="5087520"/>
              <a:ext cx="366480" cy="1324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C80675BE-BD8E-4D92-A038-8236AEF3FC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66600" y="5024160"/>
                <a:ext cx="3978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FB62C236-831A-4899-9377-AB2E145DAC14}"/>
                  </a:ext>
                </a:extLst>
              </p14:cNvPr>
              <p14:cNvContentPartPr/>
              <p14:nvPr/>
            </p14:nvContentPartPr>
            <p14:xfrm>
              <a:off x="8406000" y="5016240"/>
              <a:ext cx="417960" cy="42768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FB62C236-831A-4899-9377-AB2E145DAC1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90160" y="4952880"/>
                <a:ext cx="44928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1559BC79-11D3-46D8-94A1-4057488C1A59}"/>
                  </a:ext>
                </a:extLst>
              </p14:cNvPr>
              <p14:cNvContentPartPr/>
              <p14:nvPr/>
            </p14:nvContentPartPr>
            <p14:xfrm>
              <a:off x="8650440" y="5423400"/>
              <a:ext cx="173520" cy="30528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1559BC79-11D3-46D8-94A1-4057488C1A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34600" y="5360040"/>
                <a:ext cx="2048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EA0A3636-0C2E-4300-9DBD-118DCDA724BF}"/>
                  </a:ext>
                </a:extLst>
              </p14:cNvPr>
              <p14:cNvContentPartPr/>
              <p14:nvPr/>
            </p14:nvContentPartPr>
            <p14:xfrm>
              <a:off x="8752320" y="5423400"/>
              <a:ext cx="397080" cy="44784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EA0A3636-0C2E-4300-9DBD-118DCDA724B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36480" y="5360040"/>
                <a:ext cx="42840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0E4C302A-599D-4610-82C8-5AE70665B6BC}"/>
                  </a:ext>
                </a:extLst>
              </p14:cNvPr>
              <p14:cNvContentPartPr/>
              <p14:nvPr/>
            </p14:nvContentPartPr>
            <p14:xfrm>
              <a:off x="7388640" y="5280840"/>
              <a:ext cx="163080" cy="38700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0E4C302A-599D-4610-82C8-5AE70665B6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72800" y="5217480"/>
                <a:ext cx="19440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E89C681A-F408-4B38-B0A4-507E5DD5D514}"/>
                  </a:ext>
                </a:extLst>
              </p14:cNvPr>
              <p14:cNvContentPartPr/>
              <p14:nvPr/>
            </p14:nvContentPartPr>
            <p14:xfrm>
              <a:off x="7194960" y="5596200"/>
              <a:ext cx="550080" cy="50904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E89C681A-F408-4B38-B0A4-507E5DD5D5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79120" y="5532840"/>
                <a:ext cx="58140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388F81A-53B0-4D32-8678-81482C91D0C4}"/>
                  </a:ext>
                </a:extLst>
              </p14:cNvPr>
              <p14:cNvContentPartPr/>
              <p14:nvPr/>
            </p14:nvContentPartPr>
            <p14:xfrm>
              <a:off x="3480480" y="3215160"/>
              <a:ext cx="7348320" cy="364320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388F81A-53B0-4D32-8678-81482C91D0C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71120" y="3205800"/>
                <a:ext cx="7367040" cy="36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391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BD92-D36C-47FD-AB18-FE8DD0E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邓老师告诉我们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3F9A-9C0C-4230-8032-F1A8B0F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 </a:t>
            </a:r>
            <a:r>
              <a:rPr lang="en-US" altLang="zh-CN" dirty="0"/>
              <a:t>2-SAT</a:t>
            </a:r>
            <a:r>
              <a:rPr lang="zh-CN" altLang="en-US" dirty="0"/>
              <a:t>，但没必要</a:t>
            </a:r>
            <a:endParaRPr lang="en-US" altLang="zh-CN" dirty="0"/>
          </a:p>
          <a:p>
            <a:r>
              <a:rPr lang="zh-CN" altLang="en-US" dirty="0"/>
              <a:t>连通块要么是树，要么是基环树，直接构造</a:t>
            </a:r>
          </a:p>
        </p:txBody>
      </p:sp>
    </p:spTree>
    <p:extLst>
      <p:ext uri="{BB962C8B-B14F-4D97-AF65-F5344CB8AC3E}">
        <p14:creationId xmlns:p14="http://schemas.microsoft.com/office/powerpoint/2010/main" val="124926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BF0D7-387E-4B96-AE93-5A226C4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Radio Stations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cf</a:t>
            </a:r>
            <a:r>
              <a:rPr lang="en-US" altLang="zh-CN" dirty="0"/>
              <a:t> 1215f)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AF943D2-0535-4140-88E0-BB6A5F30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个电台，频段在 </a:t>
            </a:r>
            <a:r>
              <a:rPr lang="en-US" altLang="zh-CN" dirty="0"/>
              <a:t>[l(</a:t>
            </a:r>
            <a:r>
              <a:rPr lang="en-US" altLang="zh-CN" dirty="0" err="1"/>
              <a:t>i</a:t>
            </a:r>
            <a:r>
              <a:rPr lang="en-US" altLang="zh-CN" dirty="0"/>
              <a:t>), r(</a:t>
            </a:r>
            <a:r>
              <a:rPr lang="en-US" altLang="zh-CN" dirty="0" err="1"/>
              <a:t>i</a:t>
            </a:r>
            <a:r>
              <a:rPr lang="en-US" altLang="zh-CN" dirty="0"/>
              <a:t>)] </a:t>
            </a:r>
            <a:r>
              <a:rPr lang="zh-CN" altLang="en-US" dirty="0"/>
              <a:t>之间。</a:t>
            </a:r>
            <a:endParaRPr lang="en-US" altLang="zh-CN" dirty="0"/>
          </a:p>
          <a:p>
            <a:r>
              <a:rPr lang="zh-CN" altLang="en-US" dirty="0"/>
              <a:t>由你在 </a:t>
            </a:r>
            <a:r>
              <a:rPr lang="en-US" altLang="zh-CN" dirty="0"/>
              <a:t>[1, m] </a:t>
            </a:r>
            <a:r>
              <a:rPr lang="zh-CN" altLang="en-US" dirty="0"/>
              <a:t>中选频段 </a:t>
            </a:r>
            <a:r>
              <a:rPr lang="en-US" altLang="zh-CN" dirty="0"/>
              <a:t>f</a:t>
            </a:r>
            <a:r>
              <a:rPr lang="zh-CN" altLang="en-US" dirty="0"/>
              <a:t>。区间不包含 </a:t>
            </a:r>
            <a:r>
              <a:rPr lang="en-US" altLang="zh-CN" dirty="0"/>
              <a:t>f </a:t>
            </a:r>
            <a:r>
              <a:rPr lang="zh-CN" altLang="en-US" dirty="0"/>
              <a:t>的电台不能被启用。</a:t>
            </a:r>
            <a:endParaRPr lang="en-US" altLang="zh-CN" dirty="0"/>
          </a:p>
          <a:p>
            <a:r>
              <a:rPr lang="zh-CN" altLang="en-US" dirty="0"/>
              <a:t>给 </a:t>
            </a:r>
            <a:r>
              <a:rPr lang="en-US" altLang="zh-CN" dirty="0"/>
              <a:t>k</a:t>
            </a:r>
            <a:r>
              <a:rPr lang="zh-CN" altLang="en-US" dirty="0"/>
              <a:t> 条限制，有两种：</a:t>
            </a:r>
            <a:endParaRPr lang="en-US" altLang="zh-CN" dirty="0"/>
          </a:p>
          <a:p>
            <a:pPr lvl="1"/>
            <a:r>
              <a:rPr lang="zh-CN" altLang="en-US" dirty="0"/>
              <a:t>电台 </a:t>
            </a:r>
            <a:r>
              <a:rPr lang="en-US" altLang="zh-CN" dirty="0"/>
              <a:t>u </a:t>
            </a:r>
            <a:r>
              <a:rPr lang="zh-CN" altLang="en-US" dirty="0"/>
              <a:t>和 </a:t>
            </a:r>
            <a:r>
              <a:rPr lang="en-US" altLang="zh-CN" dirty="0"/>
              <a:t>v </a:t>
            </a:r>
            <a:r>
              <a:rPr lang="zh-CN" altLang="en-US" dirty="0"/>
              <a:t>至少选一个</a:t>
            </a:r>
            <a:endParaRPr lang="en-US" altLang="zh-CN" dirty="0"/>
          </a:p>
          <a:p>
            <a:pPr lvl="1"/>
            <a:r>
              <a:rPr lang="zh-CN" altLang="en-US" dirty="0"/>
              <a:t>电台 </a:t>
            </a:r>
            <a:r>
              <a:rPr lang="en-US" altLang="zh-CN" dirty="0"/>
              <a:t>u </a:t>
            </a:r>
            <a:r>
              <a:rPr lang="zh-CN" altLang="en-US" dirty="0"/>
              <a:t>和 </a:t>
            </a:r>
            <a:r>
              <a:rPr lang="en-US" altLang="zh-CN" dirty="0"/>
              <a:t>v </a:t>
            </a:r>
            <a:r>
              <a:rPr lang="zh-CN" altLang="en-US" dirty="0"/>
              <a:t>不能同时选</a:t>
            </a:r>
            <a:endParaRPr lang="en-US" altLang="zh-CN" dirty="0"/>
          </a:p>
          <a:p>
            <a:r>
              <a:rPr lang="zh-CN" altLang="en-US" dirty="0"/>
              <a:t>输出 </a:t>
            </a:r>
            <a:r>
              <a:rPr lang="en-US" altLang="zh-CN" dirty="0"/>
              <a:t>f </a:t>
            </a:r>
            <a:r>
              <a:rPr lang="zh-CN" altLang="en-US" dirty="0"/>
              <a:t>和选择方案。</a:t>
            </a:r>
            <a:endParaRPr lang="en-US" altLang="zh-CN" dirty="0"/>
          </a:p>
          <a:p>
            <a:r>
              <a:rPr lang="en-US" altLang="zh-CN" dirty="0"/>
              <a:t>n,</a:t>
            </a:r>
            <a:r>
              <a:rPr lang="zh-CN" altLang="en-US" dirty="0"/>
              <a:t> </a:t>
            </a:r>
            <a:r>
              <a:rPr lang="en-US" altLang="zh-CN" dirty="0"/>
              <a:t>m, k &lt;= 4×10^5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4C03AD7-65E4-49F1-99B7-6662D95A0466}"/>
                  </a:ext>
                </a:extLst>
              </p14:cNvPr>
              <p14:cNvContentPartPr/>
              <p14:nvPr/>
            </p14:nvContentPartPr>
            <p14:xfrm>
              <a:off x="2350800" y="162720"/>
              <a:ext cx="9139320" cy="59630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4C03AD7-65E4-49F1-99B7-6662D95A0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1440" y="153360"/>
                <a:ext cx="9158040" cy="59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480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BD92-D36C-47FD-AB18-FE8DD0E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Radio Stations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cf</a:t>
            </a:r>
            <a:r>
              <a:rPr lang="en-US" altLang="zh-CN" dirty="0"/>
              <a:t> 1215f)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3F9A-9C0C-4230-8032-F1A8B0F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其余 </a:t>
            </a:r>
            <a:r>
              <a:rPr lang="en-US" altLang="zh-CN" dirty="0"/>
              <a:t>k </a:t>
            </a:r>
            <a:r>
              <a:rPr lang="zh-CN" altLang="en-US" dirty="0"/>
              <a:t>个限制就是 </a:t>
            </a:r>
            <a:r>
              <a:rPr lang="en-US" altLang="zh-CN" dirty="0"/>
              <a:t>2-SAT</a:t>
            </a:r>
            <a:r>
              <a:rPr lang="zh-CN" altLang="en-US" dirty="0"/>
              <a:t>，关于 </a:t>
            </a:r>
            <a:r>
              <a:rPr lang="en-US" altLang="zh-CN" dirty="0"/>
              <a:t>f </a:t>
            </a:r>
            <a:r>
              <a:rPr lang="zh-CN" altLang="en-US" dirty="0"/>
              <a:t>的限制不好做</a:t>
            </a:r>
            <a:endParaRPr lang="en-US" altLang="zh-CN" dirty="0"/>
          </a:p>
          <a:p>
            <a:r>
              <a:rPr lang="zh-CN" altLang="en-US" dirty="0"/>
              <a:t>等价于：若电台 </a:t>
            </a:r>
            <a:r>
              <a:rPr lang="en-US" altLang="zh-CN" dirty="0" err="1"/>
              <a:t>i</a:t>
            </a:r>
            <a:r>
              <a:rPr lang="en-US" altLang="zh-CN" dirty="0"/>
              <a:t>, j </a:t>
            </a:r>
            <a:r>
              <a:rPr lang="zh-CN" altLang="en-US" dirty="0"/>
              <a:t>区间不交，不能同时选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 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连出的边，终点有两种：</a:t>
            </a:r>
            <a:endParaRPr lang="en-US" altLang="zh-CN" dirty="0"/>
          </a:p>
          <a:p>
            <a:pPr lvl="1"/>
            <a:r>
              <a:rPr lang="en-US" altLang="zh-CN" dirty="0"/>
              <a:t>r(j) &lt; l(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的 </a:t>
            </a:r>
            <a:r>
              <a:rPr lang="en-US" altLang="zh-CN" dirty="0"/>
              <a:t>F(j)</a:t>
            </a:r>
          </a:p>
          <a:p>
            <a:pPr lvl="1"/>
            <a:r>
              <a:rPr lang="en-US" altLang="zh-CN" dirty="0"/>
              <a:t>l(j) &gt; r(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的 </a:t>
            </a:r>
            <a:r>
              <a:rPr lang="en-US" altLang="zh-CN" dirty="0"/>
              <a:t>F(j)</a:t>
            </a:r>
          </a:p>
          <a:p>
            <a:r>
              <a:rPr lang="zh-CN" altLang="en-US" dirty="0"/>
              <a:t>前缀</a:t>
            </a:r>
            <a:r>
              <a:rPr lang="en-US" altLang="zh-CN" dirty="0"/>
              <a:t>/</a:t>
            </a:r>
            <a:r>
              <a:rPr lang="zh-CN" altLang="en-US" dirty="0"/>
              <a:t>后缀和优化建边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365A5B8-7096-4A70-81D1-BC7F627A831F}"/>
                  </a:ext>
                </a:extLst>
              </p14:cNvPr>
              <p14:cNvContentPartPr/>
              <p14:nvPr/>
            </p14:nvContentPartPr>
            <p14:xfrm>
              <a:off x="2076120" y="152640"/>
              <a:ext cx="9709200" cy="6512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365A5B8-7096-4A70-81D1-BC7F627A83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6760" y="143280"/>
                <a:ext cx="9727920" cy="65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61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BD92-D36C-47FD-AB18-FE8DD0E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loj</a:t>
            </a:r>
            <a:r>
              <a:rPr lang="en-US" altLang="zh-CN" dirty="0"/>
              <a:t> 6036)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3F9A-9C0C-4230-8032-F1A8B0F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个二进制串，每个串有一位是 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你要给 </a:t>
            </a:r>
            <a:r>
              <a:rPr lang="en-US" altLang="zh-CN" dirty="0"/>
              <a:t>? </a:t>
            </a:r>
            <a:r>
              <a:rPr lang="zh-CN" altLang="en-US" dirty="0"/>
              <a:t>填上 </a:t>
            </a:r>
            <a:r>
              <a:rPr lang="en-US" altLang="zh-CN" dirty="0"/>
              <a:t>0/1</a:t>
            </a:r>
            <a:r>
              <a:rPr lang="zh-CN" altLang="en-US" dirty="0"/>
              <a:t>，使得不存在 </a:t>
            </a:r>
            <a:r>
              <a:rPr lang="en-US" altLang="zh-CN" dirty="0" err="1"/>
              <a:t>i</a:t>
            </a:r>
            <a:r>
              <a:rPr lang="en-US" altLang="zh-CN" dirty="0"/>
              <a:t>, j </a:t>
            </a:r>
            <a:r>
              <a:rPr lang="zh-CN" altLang="en-US" dirty="0"/>
              <a:t>使 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是 </a:t>
            </a:r>
            <a:r>
              <a:rPr lang="en-US" altLang="zh-CN" dirty="0"/>
              <a:t>s[j] </a:t>
            </a:r>
            <a:r>
              <a:rPr lang="zh-CN" altLang="en-US" dirty="0"/>
              <a:t>的前缀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71A9DDE-3A74-4517-BB31-EDDBBAED184C}"/>
                  </a:ext>
                </a:extLst>
              </p14:cNvPr>
              <p14:cNvContentPartPr/>
              <p14:nvPr/>
            </p14:nvContentPartPr>
            <p14:xfrm>
              <a:off x="6095880" y="3154320"/>
              <a:ext cx="2514240" cy="2851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71A9DDE-3A74-4517-BB31-EDDBBAED18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6520" y="3144960"/>
                <a:ext cx="2532960" cy="3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53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A7D41-3EFF-40D2-978D-CD1CEA1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addedge</a:t>
            </a:r>
            <a:r>
              <a:rPr lang="en-US" altLang="zh-CN" dirty="0"/>
              <a:t>(u, v): deg[v]++</a:t>
            </a:r>
          </a:p>
          <a:p>
            <a:endParaRPr lang="en-US" altLang="zh-CN" dirty="0"/>
          </a:p>
          <a:p>
            <a:r>
              <a:rPr lang="en-US" altLang="zh-CN" dirty="0"/>
              <a:t>queue Q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graph:</a:t>
            </a:r>
          </a:p>
          <a:p>
            <a:pPr lvl="1"/>
            <a:r>
              <a:rPr lang="en-US" altLang="zh-CN" dirty="0"/>
              <a:t>if deg[</a:t>
            </a:r>
            <a:r>
              <a:rPr lang="en-US" altLang="zh-CN" dirty="0" err="1"/>
              <a:t>i</a:t>
            </a:r>
            <a:r>
              <a:rPr lang="en-US" altLang="zh-CN" dirty="0"/>
              <a:t>] = 0:</a:t>
            </a:r>
          </a:p>
          <a:p>
            <a:pPr lvl="2"/>
            <a:r>
              <a:rPr lang="en-US" altLang="zh-CN" dirty="0" err="1"/>
              <a:t>Q.push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while Q not empty:</a:t>
            </a:r>
          </a:p>
          <a:p>
            <a:pPr lvl="1"/>
            <a:r>
              <a:rPr lang="en-US" altLang="zh-CN" dirty="0"/>
              <a:t>u = </a:t>
            </a:r>
            <a:r>
              <a:rPr lang="en-US" altLang="zh-CN" dirty="0" err="1"/>
              <a:t>Q.front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 err="1"/>
              <a:t>Q.pop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a[++</a:t>
            </a:r>
            <a:r>
              <a:rPr lang="en-US" altLang="zh-CN" dirty="0" err="1"/>
              <a:t>cnt</a:t>
            </a:r>
            <a:r>
              <a:rPr lang="en-US" altLang="zh-CN" dirty="0"/>
              <a:t>] = u;</a:t>
            </a:r>
          </a:p>
          <a:p>
            <a:pPr lvl="1"/>
            <a:r>
              <a:rPr lang="en-US" altLang="zh-CN" dirty="0"/>
              <a:t>for (u -&gt; v) in graph:</a:t>
            </a:r>
          </a:p>
          <a:p>
            <a:pPr lvl="2"/>
            <a:r>
              <a:rPr lang="en-US" altLang="zh-CN" dirty="0"/>
              <a:t>--deg[v];</a:t>
            </a:r>
          </a:p>
          <a:p>
            <a:pPr lvl="2"/>
            <a:r>
              <a:rPr lang="en-US" altLang="zh-CN" dirty="0"/>
              <a:t>if deg[v] = 0:</a:t>
            </a:r>
          </a:p>
          <a:p>
            <a:pPr lvl="3"/>
            <a:r>
              <a:rPr lang="en-US" altLang="zh-CN" dirty="0" err="1"/>
              <a:t>Q.push</a:t>
            </a:r>
            <a:r>
              <a:rPr lang="en-US" altLang="zh-CN" dirty="0"/>
              <a:t>(v);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376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BD92-D36C-47FD-AB18-FE8DD0E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/>
              <a:t>loj </a:t>
            </a:r>
            <a:r>
              <a:rPr lang="en-US" altLang="zh-CN" dirty="0"/>
              <a:t>6036)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3F9A-9C0C-4230-8032-F1A8B0F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en-US" altLang="zh-CN" dirty="0"/>
              <a:t> </a:t>
            </a:r>
            <a:r>
              <a:rPr lang="zh-CN" altLang="en-US" dirty="0"/>
              <a:t>优化建图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3089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BD92-D36C-47FD-AB18-FE8DD0E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Flags</a:t>
            </a:r>
            <a:br>
              <a:rPr lang="en-US" altLang="zh-CN" dirty="0"/>
            </a:br>
            <a:r>
              <a:rPr lang="en-US" altLang="zh-CN" dirty="0"/>
              <a:t>(arc 069d)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3F9A-9C0C-4230-8032-F1A8B0F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数轴上插 </a:t>
            </a:r>
            <a:r>
              <a:rPr lang="en-US" altLang="zh-CN" dirty="0"/>
              <a:t>n </a:t>
            </a:r>
            <a:r>
              <a:rPr lang="zh-CN" altLang="en-US" dirty="0"/>
              <a:t>面旗，第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面要么插 </a:t>
            </a:r>
            <a:r>
              <a:rPr lang="en-US" altLang="zh-CN" dirty="0" err="1"/>
              <a:t>x_i</a:t>
            </a:r>
            <a:r>
              <a:rPr lang="zh-CN" altLang="en-US" dirty="0"/>
              <a:t>，要么插 </a:t>
            </a:r>
            <a:r>
              <a:rPr lang="en-US" altLang="zh-CN" dirty="0" err="1"/>
              <a:t>y_i</a:t>
            </a:r>
            <a:endParaRPr lang="en-US" altLang="zh-CN" dirty="0"/>
          </a:p>
          <a:p>
            <a:r>
              <a:rPr lang="zh-CN" altLang="en-US" dirty="0"/>
              <a:t>使相邻旗子最小间隔最大</a:t>
            </a:r>
            <a:endParaRPr lang="en-US" altLang="zh-CN" dirty="0"/>
          </a:p>
          <a:p>
            <a:r>
              <a:rPr lang="en-US" altLang="zh-CN" dirty="0"/>
              <a:t>n &lt;= 10^4</a:t>
            </a:r>
          </a:p>
        </p:txBody>
      </p:sp>
    </p:spTree>
    <p:extLst>
      <p:ext uri="{BB962C8B-B14F-4D97-AF65-F5344CB8AC3E}">
        <p14:creationId xmlns:p14="http://schemas.microsoft.com/office/powerpoint/2010/main" val="724320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BD92-D36C-47FD-AB18-FE8DD0E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Flags</a:t>
            </a:r>
            <a:br>
              <a:rPr lang="en-US" altLang="zh-CN" dirty="0"/>
            </a:br>
            <a:r>
              <a:rPr lang="en-US" altLang="zh-CN" dirty="0"/>
              <a:t>(arc 069d)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3F9A-9C0C-4230-8032-F1A8B0F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二分答案</a:t>
            </a:r>
            <a:endParaRPr lang="en-US" altLang="zh-CN" dirty="0"/>
          </a:p>
          <a:p>
            <a:r>
              <a:rPr lang="zh-CN" altLang="en-US" dirty="0"/>
              <a:t>线段树优化建图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8117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74E3C-C9A1-4AEC-8BB2-F01BB8F9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Metal Processing Plant</a:t>
            </a:r>
            <a:br>
              <a:rPr lang="en-US" altLang="zh-CN" dirty="0"/>
            </a:br>
            <a:r>
              <a:rPr lang="en-US" altLang="zh-CN" dirty="0"/>
              <a:t>(lg 6898)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FD9AA-9D11-4E0D-A464-4F4EBCB6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个点的无向带权图，将点集剖分成 </a:t>
            </a:r>
            <a:r>
              <a:rPr lang="en-US" altLang="zh-CN" dirty="0"/>
              <a:t>L, R</a:t>
            </a:r>
            <a:r>
              <a:rPr lang="zh-CN" altLang="en-US" dirty="0"/>
              <a:t>，最小化 </a:t>
            </a:r>
            <a:r>
              <a:rPr lang="en-US" altLang="zh-CN" dirty="0"/>
              <a:t>L </a:t>
            </a:r>
            <a:r>
              <a:rPr lang="zh-CN" altLang="en-US" dirty="0"/>
              <a:t>内部最大边权与</a:t>
            </a:r>
            <a:r>
              <a:rPr lang="en-US" altLang="zh-CN" dirty="0"/>
              <a:t> R </a:t>
            </a:r>
            <a:r>
              <a:rPr lang="zh-CN" altLang="en-US" dirty="0"/>
              <a:t>内部最大边权的和。</a:t>
            </a:r>
            <a:endParaRPr lang="en-US" altLang="zh-CN" dirty="0"/>
          </a:p>
          <a:p>
            <a:r>
              <a:rPr lang="en-US" altLang="zh-CN" dirty="0"/>
              <a:t>n &lt;= 100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E440301-33F0-4832-9A36-D3838BEB0EF9}"/>
                  </a:ext>
                </a:extLst>
              </p14:cNvPr>
              <p14:cNvContentPartPr/>
              <p14:nvPr/>
            </p14:nvContentPartPr>
            <p14:xfrm>
              <a:off x="3877560" y="203400"/>
              <a:ext cx="7561800" cy="6309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E440301-33F0-4832-9A36-D3838BEB0E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8200" y="194040"/>
                <a:ext cx="7580520" cy="63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4247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Metal Processing Plant</a:t>
            </a:r>
            <a:br>
              <a:rPr lang="en-US" altLang="zh-CN" dirty="0"/>
            </a:br>
            <a:r>
              <a:rPr lang="en-US" altLang="zh-CN" dirty="0"/>
              <a:t>(lg 6898)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枚举 </a:t>
            </a:r>
            <a:r>
              <a:rPr lang="en-US" altLang="zh-CN" dirty="0"/>
              <a:t>a</a:t>
            </a:r>
            <a:r>
              <a:rPr lang="en-US" altLang="zh-CN" b="0" dirty="0"/>
              <a:t>, </a:t>
            </a:r>
            <a:r>
              <a:rPr lang="en-US" altLang="zh-CN" dirty="0"/>
              <a:t>b</a:t>
            </a:r>
            <a:r>
              <a:rPr lang="zh-CN" altLang="en-US" b="0" dirty="0"/>
              <a:t>，其中 </a:t>
            </a:r>
            <a:r>
              <a:rPr lang="en-US" altLang="zh-CN" b="0" dirty="0"/>
              <a:t>a, b </a:t>
            </a:r>
            <a:r>
              <a:rPr lang="zh-CN" altLang="en-US" b="0" dirty="0"/>
              <a:t>都是出现过的边权</a:t>
            </a:r>
            <a:endParaRPr lang="en-US" altLang="zh-CN" b="0" dirty="0"/>
          </a:p>
          <a:p>
            <a:r>
              <a:rPr lang="zh-CN" altLang="en-US" b="0" dirty="0"/>
              <a:t>判断 </a:t>
            </a:r>
            <a:r>
              <a:rPr lang="en-US" altLang="zh-CN" b="0" dirty="0"/>
              <a:t>max(L) &lt;= a, max(R) &lt;= b </a:t>
            </a:r>
            <a:r>
              <a:rPr lang="zh-CN" altLang="en-US" b="0" dirty="0"/>
              <a:t>是否可行</a:t>
            </a:r>
            <a:r>
              <a:rPr lang="en-US" altLang="zh-CN" b="0" dirty="0"/>
              <a:t> </a:t>
            </a:r>
          </a:p>
          <a:p>
            <a:r>
              <a:rPr lang="zh-CN" altLang="en-US" b="0" dirty="0"/>
              <a:t>点属于 </a:t>
            </a:r>
            <a:r>
              <a:rPr lang="en-US" altLang="zh-CN" b="0" dirty="0"/>
              <a:t>L </a:t>
            </a:r>
            <a:r>
              <a:rPr lang="zh-CN" altLang="en-US" b="0" dirty="0"/>
              <a:t>还是属于 </a:t>
            </a:r>
            <a:r>
              <a:rPr lang="en-US" altLang="zh-CN" b="0" dirty="0"/>
              <a:t>R </a:t>
            </a:r>
            <a:r>
              <a:rPr lang="zh-CN" altLang="en-US" b="0" dirty="0"/>
              <a:t>看作 </a:t>
            </a:r>
            <a:r>
              <a:rPr lang="en-US" altLang="zh-CN" b="0" dirty="0"/>
              <a:t>bool </a:t>
            </a:r>
            <a:r>
              <a:rPr lang="zh-CN" altLang="en-US" b="0" dirty="0"/>
              <a:t>变量</a:t>
            </a:r>
            <a:endParaRPr lang="en-US" altLang="zh-CN" b="0" dirty="0"/>
          </a:p>
          <a:p>
            <a:r>
              <a:rPr lang="zh-CN" altLang="en-US" dirty="0"/>
              <a:t>若边权 </a:t>
            </a:r>
            <a:r>
              <a:rPr lang="en-US" altLang="zh-CN" dirty="0"/>
              <a:t>&gt; a</a:t>
            </a:r>
            <a:r>
              <a:rPr lang="zh-CN" altLang="en-US" dirty="0"/>
              <a:t>，那么至少一个端点在 </a:t>
            </a:r>
            <a:r>
              <a:rPr lang="en-US" altLang="zh-CN" dirty="0"/>
              <a:t>R</a:t>
            </a:r>
          </a:p>
          <a:p>
            <a:r>
              <a:rPr lang="zh-CN" altLang="en-US" dirty="0"/>
              <a:t>若边权 </a:t>
            </a:r>
            <a:r>
              <a:rPr lang="en-US" altLang="zh-CN" dirty="0"/>
              <a:t>&gt; b</a:t>
            </a:r>
            <a:r>
              <a:rPr lang="zh-CN" altLang="en-US" dirty="0"/>
              <a:t>，那么至少一个端点在 </a:t>
            </a:r>
            <a:r>
              <a:rPr lang="en-US" altLang="zh-CN" dirty="0"/>
              <a:t>L</a:t>
            </a:r>
          </a:p>
          <a:p>
            <a:endParaRPr lang="en-US" altLang="zh-CN" b="0" dirty="0"/>
          </a:p>
          <a:p>
            <a:r>
              <a:rPr lang="en-US" altLang="zh-CN" dirty="0"/>
              <a:t>a</a:t>
            </a:r>
            <a:r>
              <a:rPr lang="zh-CN" altLang="en-US" dirty="0"/>
              <a:t> 变小时，最小的 </a:t>
            </a:r>
            <a:r>
              <a:rPr lang="en-US" altLang="zh-CN" dirty="0"/>
              <a:t>b </a:t>
            </a:r>
            <a:r>
              <a:rPr lang="zh-CN" altLang="en-US" dirty="0"/>
              <a:t>一定变大</a:t>
            </a:r>
            <a:endParaRPr lang="en-US" altLang="zh-CN" dirty="0"/>
          </a:p>
          <a:p>
            <a:r>
              <a:rPr lang="en-US" altLang="zh-CN" b="0" dirty="0"/>
              <a:t>two</a:t>
            </a:r>
            <a:r>
              <a:rPr lang="en-US" altLang="zh-CN" dirty="0"/>
              <a:t>-pointers</a:t>
            </a:r>
            <a:r>
              <a:rPr lang="zh-CN" altLang="en-US" dirty="0"/>
              <a:t>，</a:t>
            </a:r>
            <a:r>
              <a:rPr lang="en-US" altLang="zh-CN" dirty="0"/>
              <a:t>O(n^2) </a:t>
            </a:r>
            <a:r>
              <a:rPr lang="zh-CN" altLang="en-US" dirty="0"/>
              <a:t>次 </a:t>
            </a:r>
            <a:r>
              <a:rPr lang="en-US" altLang="zh-CN" dirty="0"/>
              <a:t>2-SAT</a:t>
            </a:r>
          </a:p>
          <a:p>
            <a:r>
              <a:rPr lang="en-US" altLang="zh-CN" b="0" dirty="0"/>
              <a:t>2-SAT </a:t>
            </a:r>
            <a:r>
              <a:rPr lang="zh-CN" altLang="en-US" b="0" dirty="0"/>
              <a:t>时间：</a:t>
            </a:r>
            <a:r>
              <a:rPr lang="en-US" altLang="zh-CN" b="0" dirty="0"/>
              <a:t>O(n^2)</a:t>
            </a:r>
          </a:p>
          <a:p>
            <a:r>
              <a:rPr lang="en-US" altLang="zh-CN" b="0" dirty="0" err="1"/>
              <a:t>bitset</a:t>
            </a:r>
            <a:r>
              <a:rPr lang="en-US" altLang="zh-CN" b="0" dirty="0"/>
              <a:t> </a:t>
            </a:r>
            <a:r>
              <a:rPr lang="zh-CN" altLang="en-US" b="0" dirty="0"/>
              <a:t>优化：</a:t>
            </a:r>
            <a:r>
              <a:rPr lang="en-US" altLang="zh-CN" b="0" dirty="0"/>
              <a:t>O(n^2/w)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952503E-0859-4113-AE9B-7FF3CAFC0F66}"/>
                  </a:ext>
                </a:extLst>
              </p14:cNvPr>
              <p14:cNvContentPartPr/>
              <p14:nvPr/>
            </p14:nvContentPartPr>
            <p14:xfrm>
              <a:off x="3969000" y="193320"/>
              <a:ext cx="8172360" cy="6858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952503E-0859-4113-AE9B-7FF3CAFC0F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9640" y="183960"/>
                <a:ext cx="819108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839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Metal Processing Plant</a:t>
            </a:r>
            <a:br>
              <a:rPr lang="en-US" altLang="zh-CN" dirty="0"/>
            </a:br>
            <a:r>
              <a:rPr lang="en-US" altLang="zh-CN" dirty="0"/>
              <a:t>(lg 6898)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可以只做 </a:t>
            </a:r>
            <a:r>
              <a:rPr lang="en-US" altLang="zh-CN" b="0" dirty="0"/>
              <a:t>O(n log n) </a:t>
            </a:r>
            <a:r>
              <a:rPr lang="zh-CN" altLang="en-US" b="0" dirty="0"/>
              <a:t>次 </a:t>
            </a:r>
            <a:r>
              <a:rPr lang="en-US" altLang="zh-CN" b="0" dirty="0"/>
              <a:t>2-SAT</a:t>
            </a:r>
          </a:p>
          <a:p>
            <a:r>
              <a:rPr lang="zh-CN" altLang="en-US" dirty="0"/>
              <a:t>不妨设 </a:t>
            </a:r>
            <a:r>
              <a:rPr lang="en-US" altLang="zh-CN" dirty="0"/>
              <a:t>a &gt;= b</a:t>
            </a:r>
          </a:p>
          <a:p>
            <a:r>
              <a:rPr lang="zh-CN" altLang="en-US" dirty="0"/>
              <a:t>固定 </a:t>
            </a:r>
            <a:r>
              <a:rPr lang="en-US" altLang="zh-CN" dirty="0"/>
              <a:t>a </a:t>
            </a:r>
            <a:r>
              <a:rPr lang="zh-CN" altLang="en-US" dirty="0"/>
              <a:t>的话可以二分 </a:t>
            </a:r>
            <a:r>
              <a:rPr lang="en-US" altLang="zh-CN" dirty="0"/>
              <a:t>b </a:t>
            </a:r>
            <a:r>
              <a:rPr lang="zh-CN" altLang="en-US" dirty="0"/>
              <a:t>求出最小的 </a:t>
            </a:r>
            <a:r>
              <a:rPr lang="en-US" altLang="zh-CN" dirty="0"/>
              <a:t>b</a:t>
            </a:r>
            <a:r>
              <a:rPr lang="zh-CN" altLang="en-US" dirty="0"/>
              <a:t>，做 </a:t>
            </a:r>
            <a:r>
              <a:rPr lang="en-US" altLang="zh-CN" dirty="0"/>
              <a:t>O(log n) </a:t>
            </a:r>
            <a:r>
              <a:rPr lang="zh-CN" altLang="en-US" dirty="0"/>
              <a:t>次 </a:t>
            </a:r>
            <a:r>
              <a:rPr lang="en-US" altLang="zh-CN" dirty="0"/>
              <a:t>2-SAT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事实上可能的 </a:t>
            </a:r>
            <a:r>
              <a:rPr lang="en-US" altLang="zh-CN" dirty="0"/>
              <a:t>a </a:t>
            </a:r>
            <a:r>
              <a:rPr lang="zh-CN" altLang="en-US" dirty="0"/>
              <a:t>只有 </a:t>
            </a:r>
            <a:r>
              <a:rPr lang="en-US" altLang="zh-CN" dirty="0"/>
              <a:t>O(n) </a:t>
            </a:r>
            <a:r>
              <a:rPr lang="zh-CN" altLang="en-US" dirty="0"/>
              <a:t>个。</a:t>
            </a:r>
            <a:endParaRPr lang="en-US" altLang="zh-CN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156EE05-E470-4584-867F-426D13AFC96A}"/>
                  </a:ext>
                </a:extLst>
              </p14:cNvPr>
              <p14:cNvContentPartPr/>
              <p14:nvPr/>
            </p14:nvContentPartPr>
            <p14:xfrm>
              <a:off x="4121640" y="1027440"/>
              <a:ext cx="6920640" cy="4050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156EE05-E470-4584-867F-426D13AFC9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280" y="1018080"/>
                <a:ext cx="6939360" cy="40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423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822C5-2D5E-47AA-B061-350D658B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Metal Processing Plant</a:t>
            </a:r>
            <a:br>
              <a:rPr lang="en-US" altLang="zh-CN" dirty="0"/>
            </a:br>
            <a:r>
              <a:rPr lang="en-US" altLang="zh-CN" dirty="0"/>
              <a:t>(lg 6898)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6105C-C29B-42B1-A19A-78DB8DBB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从大到小枚举 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&gt; a </a:t>
            </a:r>
            <a:r>
              <a:rPr lang="zh-CN" altLang="en-US" dirty="0"/>
              <a:t>的边的端点一定不在同一集合内</a:t>
            </a:r>
            <a:endParaRPr lang="en-US" altLang="zh-CN" dirty="0"/>
          </a:p>
          <a:p>
            <a:r>
              <a:rPr lang="zh-CN" altLang="en-US" dirty="0"/>
              <a:t>对于 </a:t>
            </a:r>
            <a:r>
              <a:rPr lang="en-US" altLang="zh-CN" dirty="0"/>
              <a:t>a </a:t>
            </a:r>
            <a:r>
              <a:rPr lang="zh-CN" altLang="en-US" dirty="0"/>
              <a:t>相应的边 </a:t>
            </a:r>
            <a:r>
              <a:rPr lang="en-US" altLang="zh-CN" dirty="0"/>
              <a:t>(u, v)</a:t>
            </a:r>
            <a:r>
              <a:rPr lang="zh-CN" altLang="en-US" dirty="0"/>
              <a:t>，强制 </a:t>
            </a:r>
            <a:r>
              <a:rPr lang="en-US" altLang="zh-CN" dirty="0"/>
              <a:t>u, v </a:t>
            </a:r>
            <a:r>
              <a:rPr lang="zh-CN" altLang="en-US" dirty="0"/>
              <a:t>都在 </a:t>
            </a:r>
            <a:r>
              <a:rPr lang="en-US" altLang="zh-CN" dirty="0"/>
              <a:t>L </a:t>
            </a:r>
            <a:r>
              <a:rPr lang="zh-CN" altLang="en-US" dirty="0"/>
              <a:t>集合内</a:t>
            </a:r>
            <a:endParaRPr lang="en-US" altLang="zh-CN" dirty="0"/>
          </a:p>
          <a:p>
            <a:r>
              <a:rPr lang="zh-CN" altLang="en-US" dirty="0"/>
              <a:t>把 </a:t>
            </a:r>
            <a:r>
              <a:rPr lang="en-US" altLang="zh-CN" dirty="0"/>
              <a:t>&gt; a </a:t>
            </a:r>
            <a:r>
              <a:rPr lang="zh-CN" altLang="en-US" dirty="0"/>
              <a:t>的边建二分图，考虑 </a:t>
            </a:r>
            <a:r>
              <a:rPr lang="en-US" altLang="zh-CN" dirty="0"/>
              <a:t>(u, v) </a:t>
            </a:r>
            <a:r>
              <a:rPr lang="zh-CN" altLang="en-US" dirty="0"/>
              <a:t>这条边：</a:t>
            </a:r>
            <a:endParaRPr lang="en-US" altLang="zh-CN" dirty="0"/>
          </a:p>
          <a:p>
            <a:pPr lvl="1"/>
            <a:r>
              <a:rPr lang="zh-CN" altLang="en-US" dirty="0"/>
              <a:t>若会连出奇环，</a:t>
            </a:r>
            <a:r>
              <a:rPr lang="en-US" altLang="zh-CN" dirty="0"/>
              <a:t>a </a:t>
            </a:r>
            <a:r>
              <a:rPr lang="zh-CN" altLang="en-US" dirty="0"/>
              <a:t>不可能变更小，但 </a:t>
            </a:r>
            <a:r>
              <a:rPr lang="en-US" altLang="zh-CN" dirty="0"/>
              <a:t>(u, v) </a:t>
            </a:r>
            <a:r>
              <a:rPr lang="zh-CN" altLang="en-US" dirty="0"/>
              <a:t>可能同属 </a:t>
            </a:r>
            <a:r>
              <a:rPr lang="en-US" altLang="zh-CN" dirty="0"/>
              <a:t>L </a:t>
            </a:r>
            <a:r>
              <a:rPr lang="zh-CN" altLang="en-US" dirty="0"/>
              <a:t>集合。做一遍二分 </a:t>
            </a:r>
            <a:r>
              <a:rPr lang="en-US" altLang="zh-CN" dirty="0"/>
              <a:t>b </a:t>
            </a:r>
            <a:r>
              <a:rPr lang="zh-CN" altLang="en-US" dirty="0"/>
              <a:t>套</a:t>
            </a:r>
            <a:r>
              <a:rPr lang="en-US" altLang="zh-CN" dirty="0"/>
              <a:t> 2-SAT </a:t>
            </a:r>
            <a:r>
              <a:rPr lang="zh-CN" altLang="en-US" dirty="0"/>
              <a:t>就 </a:t>
            </a:r>
            <a:r>
              <a:rPr lang="en-US" altLang="zh-CN" dirty="0"/>
              <a:t>break</a:t>
            </a:r>
          </a:p>
          <a:p>
            <a:pPr lvl="1"/>
            <a:r>
              <a:rPr lang="zh-CN" altLang="en-US" dirty="0"/>
              <a:t>若会连出偶环，</a:t>
            </a:r>
            <a:r>
              <a:rPr lang="en-US" altLang="zh-CN" dirty="0"/>
              <a:t>(u, v) </a:t>
            </a:r>
            <a:r>
              <a:rPr lang="zh-CN" altLang="en-US" dirty="0"/>
              <a:t>不可能同属 </a:t>
            </a:r>
            <a:r>
              <a:rPr lang="en-US" altLang="zh-CN" dirty="0"/>
              <a:t>L </a:t>
            </a:r>
            <a:r>
              <a:rPr lang="zh-CN" altLang="en-US" dirty="0"/>
              <a:t>集合，直接 </a:t>
            </a:r>
            <a:r>
              <a:rPr lang="en-US" altLang="zh-CN" dirty="0"/>
              <a:t>continue</a:t>
            </a:r>
          </a:p>
          <a:p>
            <a:pPr lvl="1"/>
            <a:r>
              <a:rPr lang="zh-CN" altLang="en-US" dirty="0"/>
              <a:t>若 </a:t>
            </a:r>
            <a:r>
              <a:rPr lang="en-US" altLang="zh-CN" dirty="0"/>
              <a:t>u, v </a:t>
            </a:r>
            <a:r>
              <a:rPr lang="zh-CN" altLang="en-US" dirty="0"/>
              <a:t>不连通，</a:t>
            </a:r>
            <a:r>
              <a:rPr lang="en-US" altLang="zh-CN" dirty="0"/>
              <a:t>(u, v) </a:t>
            </a:r>
            <a:r>
              <a:rPr lang="zh-CN" altLang="en-US" dirty="0"/>
              <a:t>可能同属 </a:t>
            </a:r>
            <a:r>
              <a:rPr lang="en-US" altLang="zh-CN" dirty="0"/>
              <a:t>L </a:t>
            </a:r>
            <a:r>
              <a:rPr lang="zh-CN" altLang="en-US" dirty="0"/>
              <a:t>集合，也是二分 </a:t>
            </a:r>
            <a:r>
              <a:rPr lang="en-US" altLang="zh-CN" dirty="0"/>
              <a:t>b + 2-SAT</a:t>
            </a:r>
            <a:r>
              <a:rPr lang="zh-CN" altLang="en-US" dirty="0"/>
              <a:t>，之后在二分图里加入 </a:t>
            </a:r>
            <a:r>
              <a:rPr lang="en-US" altLang="zh-CN" dirty="0"/>
              <a:t>(u, v) </a:t>
            </a:r>
            <a:r>
              <a:rPr lang="zh-CN" altLang="en-US" dirty="0"/>
              <a:t>这条边继续做</a:t>
            </a:r>
            <a:endParaRPr lang="en-US" altLang="zh-CN" dirty="0"/>
          </a:p>
          <a:p>
            <a:r>
              <a:rPr lang="zh-CN" altLang="en-US" dirty="0"/>
              <a:t>除了 </a:t>
            </a:r>
            <a:r>
              <a:rPr lang="en-US" altLang="zh-CN" dirty="0"/>
              <a:t>break </a:t>
            </a:r>
            <a:r>
              <a:rPr lang="zh-CN" altLang="en-US" dirty="0"/>
              <a:t>的一次，最多 </a:t>
            </a:r>
            <a:r>
              <a:rPr lang="en-US" altLang="zh-CN" dirty="0"/>
              <a:t>n-1 </a:t>
            </a:r>
            <a:r>
              <a:rPr lang="zh-CN" altLang="en-US" dirty="0"/>
              <a:t>条边有用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B49B98A-C57F-48BE-9C9D-9EE2F9228D17}"/>
                  </a:ext>
                </a:extLst>
              </p14:cNvPr>
              <p14:cNvContentPartPr/>
              <p14:nvPr/>
            </p14:nvContentPartPr>
            <p14:xfrm>
              <a:off x="803880" y="162720"/>
              <a:ext cx="11358000" cy="66142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B49B98A-C57F-48BE-9C9D-9EE2F9228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520" y="153360"/>
                <a:ext cx="11376720" cy="66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614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822C5-2D5E-47AA-B061-350D658B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Metal Processing Plant</a:t>
            </a:r>
            <a:br>
              <a:rPr lang="en-US" altLang="zh-CN" dirty="0"/>
            </a:br>
            <a:r>
              <a:rPr lang="en-US" altLang="zh-CN" dirty="0"/>
              <a:t>(lg 6898)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6105C-C29B-42B1-A19A-78DB8DBB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可以只做 </a:t>
            </a:r>
            <a:r>
              <a:rPr lang="en-US" altLang="zh-CN" dirty="0"/>
              <a:t>O(n) 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把可能的 </a:t>
            </a:r>
            <a:r>
              <a:rPr lang="en-US" altLang="zh-CN" dirty="0"/>
              <a:t>a </a:t>
            </a:r>
            <a:r>
              <a:rPr lang="zh-CN" altLang="en-US" dirty="0"/>
              <a:t>预处理出来，然后 </a:t>
            </a:r>
            <a:r>
              <a:rPr lang="en-US" altLang="zh-CN" dirty="0"/>
              <a:t>random shuffle</a:t>
            </a:r>
          </a:p>
          <a:p>
            <a:r>
              <a:rPr lang="zh-CN" altLang="en-US" dirty="0"/>
              <a:t>设当前答案为 </a:t>
            </a:r>
            <a:r>
              <a:rPr lang="en-US" altLang="zh-CN" dirty="0"/>
              <a:t>num</a:t>
            </a:r>
            <a:r>
              <a:rPr lang="zh-CN" altLang="en-US" dirty="0"/>
              <a:t>，先检查 </a:t>
            </a:r>
            <a:r>
              <a:rPr lang="en-US" altLang="zh-CN" dirty="0"/>
              <a:t>b &lt;= num – a </a:t>
            </a:r>
            <a:r>
              <a:rPr lang="zh-CN" altLang="en-US" dirty="0"/>
              <a:t>是否可行，若可行再进行二分</a:t>
            </a:r>
            <a:endParaRPr lang="en-US" altLang="zh-CN" dirty="0"/>
          </a:p>
          <a:p>
            <a:r>
              <a:rPr lang="zh-CN" altLang="en-US" dirty="0"/>
              <a:t>期望二分的 </a:t>
            </a:r>
            <a:r>
              <a:rPr lang="en-US" altLang="zh-CN" dirty="0"/>
              <a:t>a </a:t>
            </a:r>
            <a:r>
              <a:rPr lang="zh-CN" altLang="en-US" dirty="0"/>
              <a:t>个数 </a:t>
            </a:r>
            <a:r>
              <a:rPr lang="en-US" altLang="zh-CN" dirty="0"/>
              <a:t>O(log n) 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O(n + log^2 n) = O(n) </a:t>
            </a:r>
            <a:r>
              <a:rPr lang="zh-CN" altLang="en-US" dirty="0"/>
              <a:t>次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31AA0E0-CC86-4EF8-BA56-BE41666CD649}"/>
                  </a:ext>
                </a:extLst>
              </p14:cNvPr>
              <p14:cNvContentPartPr/>
              <p14:nvPr/>
            </p14:nvContentPartPr>
            <p14:xfrm>
              <a:off x="4111560" y="498600"/>
              <a:ext cx="7225920" cy="5627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31AA0E0-CC86-4EF8-BA56-BE41666CD6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2200" y="489240"/>
                <a:ext cx="7244640" cy="56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1592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子树 </a:t>
            </a:r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给定一棵二叉树，叶子是 </a:t>
            </a:r>
            <a:r>
              <a:rPr lang="en-US" altLang="zh-CN" dirty="0"/>
              <a:t>m </a:t>
            </a:r>
            <a:r>
              <a:rPr lang="zh-CN" altLang="en-US" dirty="0"/>
              <a:t>条限制。对每个子树问是否有解。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87427C-9D33-48A1-8848-AAC15AE7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804905"/>
            <a:ext cx="7126149" cy="24840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A8889F6-9D75-41C1-BF50-6166A41E57C5}"/>
                  </a:ext>
                </a:extLst>
              </p14:cNvPr>
              <p14:cNvContentPartPr/>
              <p14:nvPr/>
            </p14:nvContentPartPr>
            <p14:xfrm>
              <a:off x="4824000" y="1729800"/>
              <a:ext cx="7002000" cy="52300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A8889F6-9D75-41C1-BF50-6166A41E57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4640" y="1720440"/>
                <a:ext cx="7020720" cy="52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977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子树 </a:t>
            </a:r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树剖，对每条重链二分</a:t>
            </a:r>
            <a:endParaRPr lang="en-US" altLang="zh-CN" dirty="0"/>
          </a:p>
          <a:p>
            <a:r>
              <a:rPr lang="zh-CN" altLang="en-US" dirty="0"/>
              <a:t>重链 </a:t>
            </a:r>
            <a:r>
              <a:rPr lang="en-US" altLang="zh-CN" dirty="0"/>
              <a:t>top </a:t>
            </a:r>
            <a:r>
              <a:rPr lang="zh-CN" altLang="en-US" dirty="0"/>
              <a:t>的子树大小之和为 </a:t>
            </a:r>
            <a:r>
              <a:rPr lang="en-US" altLang="zh-CN" dirty="0"/>
              <a:t>O(n log n)</a:t>
            </a:r>
          </a:p>
          <a:p>
            <a:r>
              <a:rPr lang="en-US" altLang="zh-CN" dirty="0"/>
              <a:t>O(n log^2 n) </a:t>
            </a:r>
            <a:r>
              <a:rPr lang="zh-CN" altLang="en-US" dirty="0"/>
              <a:t>过不去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63B600C-EE34-4B5D-879B-4A06F9D85FB3}"/>
                  </a:ext>
                </a:extLst>
              </p14:cNvPr>
              <p14:cNvContentPartPr/>
              <p14:nvPr/>
            </p14:nvContentPartPr>
            <p14:xfrm>
              <a:off x="4050360" y="274680"/>
              <a:ext cx="7073280" cy="6502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63B600C-EE34-4B5D-879B-4A06F9D85F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1000" y="265320"/>
                <a:ext cx="7092000" cy="65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11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A7D41-3EFF-40D2-978D-CD1CEA1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算法结束时，如果还有点没被删除，说明图中有环。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DAG </a:t>
            </a:r>
            <a:r>
              <a:rPr lang="zh-CN" altLang="en-US" dirty="0"/>
              <a:t>为什么一定有拓扑序？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数学归纳法：假设点数为 </a:t>
            </a:r>
            <a:r>
              <a:rPr lang="en-US" altLang="zh-CN" dirty="0"/>
              <a:t>n-1 </a:t>
            </a:r>
            <a:r>
              <a:rPr lang="zh-CN" altLang="en-US" dirty="0"/>
              <a:t>的图成立，推到点数为 </a:t>
            </a:r>
            <a:r>
              <a:rPr lang="en-US" altLang="zh-CN" dirty="0"/>
              <a:t>n </a:t>
            </a:r>
            <a:r>
              <a:rPr lang="zh-CN" altLang="en-US" dirty="0"/>
              <a:t>时成立。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97827C7-67E1-42A0-ABF6-56B7DC9C3146}"/>
                  </a:ext>
                </a:extLst>
              </p14:cNvPr>
              <p14:cNvContentPartPr/>
              <p14:nvPr/>
            </p14:nvContentPartPr>
            <p14:xfrm>
              <a:off x="3928320" y="457920"/>
              <a:ext cx="8182800" cy="62478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97827C7-67E1-42A0-ABF6-56B7DC9C31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8960" y="448560"/>
                <a:ext cx="8201520" cy="62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617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子树 </a:t>
            </a:r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合法称答案为 </a:t>
            </a:r>
            <a:r>
              <a:rPr lang="en-US" altLang="zh-CN" dirty="0"/>
              <a:t>1</a:t>
            </a:r>
            <a:r>
              <a:rPr lang="zh-CN" altLang="en-US" dirty="0"/>
              <a:t>，否则为 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对每个链顶做一次，只要对为 </a:t>
            </a:r>
            <a:r>
              <a:rPr lang="en-US" altLang="zh-CN" dirty="0"/>
              <a:t>0 </a:t>
            </a:r>
            <a:r>
              <a:rPr lang="zh-CN" altLang="en-US" dirty="0"/>
              <a:t>的链二分</a:t>
            </a:r>
            <a:endParaRPr lang="en-US" altLang="zh-CN" dirty="0"/>
          </a:p>
          <a:p>
            <a:r>
              <a:rPr lang="zh-CN" altLang="en-US" dirty="0"/>
              <a:t>剪枝：若链上某点存在轻儿子为 </a:t>
            </a:r>
            <a:r>
              <a:rPr lang="en-US" altLang="zh-CN" dirty="0"/>
              <a:t>0</a:t>
            </a:r>
            <a:r>
              <a:rPr lang="zh-CN" altLang="en-US" dirty="0"/>
              <a:t>，那么它上面的点也是 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找到链上最深的存在轻儿子为 </a:t>
            </a:r>
            <a:r>
              <a:rPr lang="en-US" altLang="zh-CN" dirty="0"/>
              <a:t>0 </a:t>
            </a:r>
            <a:r>
              <a:rPr lang="zh-CN" altLang="en-US" dirty="0"/>
              <a:t>的点，标记链上它的后继</a:t>
            </a:r>
            <a:endParaRPr lang="en-US" altLang="zh-CN" dirty="0"/>
          </a:p>
          <a:p>
            <a:r>
              <a:rPr lang="zh-CN" altLang="en-US" dirty="0"/>
              <a:t>二分区间是 </a:t>
            </a:r>
            <a:r>
              <a:rPr lang="en-US" altLang="zh-CN" dirty="0"/>
              <a:t>[</a:t>
            </a:r>
            <a:r>
              <a:rPr lang="zh-CN" altLang="en-US" dirty="0"/>
              <a:t>标记点，链底</a:t>
            </a:r>
            <a:r>
              <a:rPr lang="en-US" altLang="zh-CN" dirty="0"/>
              <a:t>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85C8725-6995-4841-8B95-7F5748CE4319}"/>
                  </a:ext>
                </a:extLst>
              </p14:cNvPr>
              <p14:cNvContentPartPr/>
              <p14:nvPr/>
            </p14:nvContentPartPr>
            <p14:xfrm>
              <a:off x="2605320" y="122040"/>
              <a:ext cx="9271440" cy="68990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85C8725-6995-4841-8B95-7F5748CE43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960" y="112680"/>
                <a:ext cx="9290160" cy="69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0199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子树 </a:t>
            </a:r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重链剖分，链顶 </a:t>
            </a:r>
            <a:r>
              <a:rPr lang="en-US" altLang="zh-CN" dirty="0"/>
              <a:t>size </a:t>
            </a:r>
            <a:r>
              <a:rPr lang="zh-CN" altLang="en-US" dirty="0"/>
              <a:t>和是 </a:t>
            </a:r>
            <a:r>
              <a:rPr lang="en-US" altLang="zh-CN" dirty="0"/>
              <a:t>O(n log n)</a:t>
            </a:r>
          </a:p>
          <a:p>
            <a:r>
              <a:rPr lang="zh-CN" altLang="en-US" dirty="0"/>
              <a:t>对二分的部分，二分一次复杂度不超过 </a:t>
            </a:r>
            <a:r>
              <a:rPr lang="en-US" altLang="zh-CN" dirty="0"/>
              <a:t>O(</a:t>
            </a:r>
            <a:r>
              <a:rPr lang="zh-CN" altLang="en-US" dirty="0"/>
              <a:t>标记点 </a:t>
            </a:r>
            <a:r>
              <a:rPr lang="en-US" altLang="zh-CN" dirty="0"/>
              <a:t>size)</a:t>
            </a:r>
          </a:p>
          <a:p>
            <a:r>
              <a:rPr lang="zh-CN" altLang="en-US" dirty="0"/>
              <a:t>标记点没有祖先</a:t>
            </a:r>
            <a:r>
              <a:rPr lang="en-US" altLang="zh-CN" dirty="0"/>
              <a:t>-</a:t>
            </a:r>
            <a:r>
              <a:rPr lang="zh-CN" altLang="en-US" dirty="0"/>
              <a:t>后代关系，</a:t>
            </a:r>
            <a:r>
              <a:rPr lang="en-US" altLang="zh-CN" dirty="0"/>
              <a:t>size </a:t>
            </a:r>
            <a:r>
              <a:rPr lang="zh-CN" altLang="en-US" dirty="0"/>
              <a:t>和不超过 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二分不超过 </a:t>
            </a:r>
            <a:r>
              <a:rPr lang="en-US" altLang="zh-CN" dirty="0"/>
              <a:t>log </a:t>
            </a:r>
            <a:r>
              <a:rPr lang="zh-CN" altLang="en-US" dirty="0"/>
              <a:t>层，复杂度 </a:t>
            </a:r>
            <a:r>
              <a:rPr lang="en-US" altLang="zh-CN" dirty="0"/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42836136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446113-10BA-441D-BF3A-C059FE22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802463"/>
            <a:ext cx="7127916" cy="12439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30150C5-5DEF-4E55-855A-B7ED0742E3A5}"/>
                  </a:ext>
                </a:extLst>
              </p14:cNvPr>
              <p14:cNvContentPartPr/>
              <p14:nvPr/>
            </p14:nvContentPartPr>
            <p14:xfrm>
              <a:off x="3053160" y="1037880"/>
              <a:ext cx="8233560" cy="49554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30150C5-5DEF-4E55-855A-B7ED0742E3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3800" y="1028520"/>
                <a:ext cx="8252280" cy="49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770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任意 </a:t>
            </a:r>
            <a:r>
              <a:rPr lang="en-US" altLang="zh-CN" dirty="0"/>
              <a:t>K-SAT </a:t>
            </a:r>
            <a:r>
              <a:rPr lang="zh-CN" altLang="en-US" dirty="0"/>
              <a:t>问题都能转化成 </a:t>
            </a:r>
            <a:r>
              <a:rPr lang="en-US" altLang="zh-CN" dirty="0"/>
              <a:t>3-SAT 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K = 1, 2</a:t>
            </a:r>
          </a:p>
          <a:p>
            <a:r>
              <a:rPr lang="en-US" altLang="zh-CN" dirty="0"/>
              <a:t>K &gt;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CFD02B0-821D-47CC-B0D2-FE57734A188D}"/>
                  </a:ext>
                </a:extLst>
              </p14:cNvPr>
              <p14:cNvContentPartPr/>
              <p14:nvPr/>
            </p14:nvContentPartPr>
            <p14:xfrm>
              <a:off x="4671360" y="722520"/>
              <a:ext cx="1811880" cy="28188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CFD02B0-821D-47CC-B0D2-FE57734A1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2000" y="713160"/>
                <a:ext cx="1830600" cy="28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119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暴力：</a:t>
                </a:r>
                <a:r>
                  <a:rPr lang="en-US" altLang="zh-CN" dirty="0"/>
                  <a:t>O(2^n m)</a:t>
                </a:r>
              </a:p>
              <a:p>
                <a:r>
                  <a:rPr lang="zh-CN" altLang="en-US" dirty="0"/>
                  <a:t>为了方便后面不写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了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考虑一些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的做法，其中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145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枚举某个限制的所有选法，然后删掉这 </a:t>
            </a:r>
            <a:r>
              <a:rPr lang="en-US" altLang="zh-CN" dirty="0"/>
              <a:t>3 </a:t>
            </a:r>
            <a:r>
              <a:rPr lang="zh-CN" altLang="en-US" dirty="0"/>
              <a:t>个变量，递归求解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VOTE: </a:t>
            </a:r>
            <a:r>
              <a:rPr lang="en-US" altLang="zh-CN" dirty="0">
                <a:solidFill>
                  <a:schemeClr val="tx1"/>
                </a:solidFill>
              </a:rPr>
              <a:t>IS THIS BETTER THAN O(2^n)?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IT IS! </a:t>
            </a:r>
            <a:r>
              <a:rPr lang="en-US" altLang="zh-CN" dirty="0">
                <a:solidFill>
                  <a:schemeClr val="tx1"/>
                </a:solidFill>
              </a:rPr>
              <a:t>Work it out in groups NOW.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843EFD4-5AE3-484C-B7EA-2B2905F956F0}"/>
                  </a:ext>
                </a:extLst>
              </p14:cNvPr>
              <p14:cNvContentPartPr/>
              <p14:nvPr/>
            </p14:nvContentPartPr>
            <p14:xfrm>
              <a:off x="4956120" y="518760"/>
              <a:ext cx="5842080" cy="24321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843EFD4-5AE3-484C-B7EA-2B2905F956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6760" y="509400"/>
                <a:ext cx="5860800" cy="245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9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T(0) = O(1)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T(n)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7T(n/3)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O(1.913^n)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316B775-112D-4558-86FE-7EAC318F6DAA}"/>
                  </a:ext>
                </a:extLst>
              </p14:cNvPr>
              <p14:cNvContentPartPr/>
              <p14:nvPr/>
            </p14:nvContentPartPr>
            <p14:xfrm>
              <a:off x="5230800" y="2035080"/>
              <a:ext cx="3297960" cy="17096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316B775-112D-4558-86FE-7EAC318F6D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1440" y="2025720"/>
                <a:ext cx="3316680" cy="17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328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钦定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=(1,?,?)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递归</a:t>
                </a:r>
                <a:endParaRPr lang="en-US" altLang="zh-CN" dirty="0"/>
              </a:p>
              <a:p>
                <a:r>
                  <a:rPr lang="zh-CN" altLang="en-US" dirty="0"/>
                  <a:t>不合法则钦定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(0, 1, ?)</m:t>
                    </m:r>
                  </m:oMath>
                </a14:m>
                <a:r>
                  <a:rPr lang="zh-CN" altLang="en-US" dirty="0"/>
                  <a:t>，递归</a:t>
                </a:r>
                <a:endParaRPr lang="en-US" altLang="zh-CN" dirty="0"/>
              </a:p>
              <a:p>
                <a:r>
                  <a:rPr lang="zh-CN" altLang="en-US" dirty="0"/>
                  <a:t>不合法则钦定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递归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VOTE: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IS THIS BETTER THAN O(1.913^n)?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IT IS!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Work it out in groups NOW.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8F2C928-2CE7-45F5-9282-DD2CB697061B}"/>
                  </a:ext>
                </a:extLst>
              </p14:cNvPr>
              <p14:cNvContentPartPr/>
              <p14:nvPr/>
            </p14:nvContentPartPr>
            <p14:xfrm>
              <a:off x="5851800" y="193320"/>
              <a:ext cx="5587560" cy="45280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8F2C928-2CE7-45F5-9282-DD2CB69706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2440" y="183960"/>
                <a:ext cx="5606280" cy="45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4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T(n) = T(n-1) + T(n-2) + T(n-3)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O(1.84^n)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2C55D31-BB63-4E9D-9E4D-7B5DCBBAE73A}"/>
                  </a:ext>
                </a:extLst>
              </p14:cNvPr>
              <p14:cNvContentPartPr/>
              <p14:nvPr/>
            </p14:nvContentPartPr>
            <p14:xfrm>
              <a:off x="4314960" y="1251360"/>
              <a:ext cx="5231520" cy="25952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2C55D31-BB63-4E9D-9E4D-7B5DCBBAE7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5600" y="1242000"/>
                <a:ext cx="5250240" cy="26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567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当确定一个新变量时，扫一遍 </a:t>
            </a:r>
            <a:r>
              <a:rPr lang="en-US" altLang="zh-CN" dirty="0"/>
              <a:t>m </a:t>
            </a:r>
            <a:r>
              <a:rPr lang="zh-CN" altLang="en-US" dirty="0"/>
              <a:t>个条件：</a:t>
            </a:r>
            <a:endParaRPr lang="en-US" altLang="zh-CN" dirty="0"/>
          </a:p>
          <a:p>
            <a:pPr lvl="1"/>
            <a:r>
              <a:rPr lang="zh-CN" altLang="en-US" dirty="0"/>
              <a:t>若该变量使条件满足，则删去该条件</a:t>
            </a:r>
            <a:endParaRPr lang="en-US" altLang="zh-CN" dirty="0"/>
          </a:p>
          <a:p>
            <a:pPr lvl="1"/>
            <a:r>
              <a:rPr lang="zh-CN" altLang="en-US" dirty="0"/>
              <a:t>否则去掉该条件中这个变量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这样容易生成二元的条件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D6C2576-82FF-44E3-B51D-BA48456508BC}"/>
                  </a:ext>
                </a:extLst>
              </p14:cNvPr>
              <p14:cNvContentPartPr/>
              <p14:nvPr/>
            </p14:nvContentPartPr>
            <p14:xfrm>
              <a:off x="3969000" y="1393920"/>
              <a:ext cx="5099040" cy="27986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D6C2576-82FF-44E3-B51D-BA48456508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9640" y="1384560"/>
                <a:ext cx="5117760" cy="28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605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D7328-FB4F-4E76-8EB2-F9A5BEDB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Directing Edges</a:t>
            </a:r>
            <a:br>
              <a:rPr lang="en-US" altLang="zh-CN" dirty="0"/>
            </a:br>
            <a:r>
              <a:rPr lang="en-US" altLang="zh-CN" dirty="0"/>
              <a:t>(CF 1385E)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63231-55EF-4C1F-87EB-3408A2E7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n </a:t>
            </a:r>
            <a:r>
              <a:rPr lang="zh-CN" altLang="en-US" dirty="0"/>
              <a:t>个点混合图，有 </a:t>
            </a:r>
            <a:r>
              <a:rPr lang="en-US" altLang="zh-CN" dirty="0"/>
              <a:t>m </a:t>
            </a:r>
            <a:r>
              <a:rPr lang="zh-CN" altLang="en-US" dirty="0"/>
              <a:t>条有向边和 </a:t>
            </a:r>
            <a:r>
              <a:rPr lang="en-US" altLang="zh-CN" dirty="0"/>
              <a:t>k </a:t>
            </a:r>
            <a:r>
              <a:rPr lang="zh-CN" altLang="en-US" dirty="0"/>
              <a:t>条无向边。给无向边定向，使它成为 </a:t>
            </a:r>
            <a:r>
              <a:rPr lang="en-US" altLang="zh-CN" dirty="0"/>
              <a:t>DAG</a:t>
            </a:r>
            <a:r>
              <a:rPr lang="zh-CN" altLang="en-US" dirty="0"/>
              <a:t>，或判断无解。</a:t>
            </a:r>
            <a:endParaRPr lang="en-US" altLang="zh-CN" dirty="0"/>
          </a:p>
          <a:p>
            <a:r>
              <a:rPr lang="en-US" altLang="zh-CN" dirty="0"/>
              <a:t>n, m, k &lt;= 10^6</a:t>
            </a:r>
          </a:p>
          <a:p>
            <a:endParaRPr lang="en-US" altLang="zh-CN" dirty="0"/>
          </a:p>
          <a:p>
            <a:r>
              <a:rPr lang="en-US" altLang="zh-CN" dirty="0"/>
              <a:t>CF </a:t>
            </a:r>
            <a:r>
              <a:rPr lang="zh-CN" altLang="en-US" dirty="0"/>
              <a:t>建议上 </a:t>
            </a:r>
            <a:r>
              <a:rPr lang="en-US" altLang="zh-CN" dirty="0"/>
              <a:t>codeforces.ml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754D61D-DCE9-4D60-BF17-3A0AB24E587D}"/>
                  </a:ext>
                </a:extLst>
              </p14:cNvPr>
              <p14:cNvContentPartPr/>
              <p14:nvPr/>
            </p14:nvContentPartPr>
            <p14:xfrm>
              <a:off x="8904960" y="3184560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754D61D-DCE9-4D60-BF17-3A0AB24E58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5600" y="3175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0104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</a:t>
                </a:r>
                <a:r>
                  <a:rPr lang="zh-CN" altLang="en-US" dirty="0"/>
                  <a:t>：存在二元条件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时，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若钦定它为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(1, ?)</m:t>
                    </m:r>
                  </m:oMath>
                </a14:m>
                <a:r>
                  <a:rPr lang="zh-CN" altLang="en-US" dirty="0"/>
                  <a:t>，处理后只剩三元条件，则递归 </a:t>
                </a:r>
                <a:r>
                  <a:rPr lang="en-US" altLang="zh-CN" dirty="0"/>
                  <a:t>G</a:t>
                </a:r>
              </a:p>
              <a:p>
                <a:pPr lvl="1"/>
                <a:r>
                  <a:rPr lang="zh-CN" altLang="en-US" dirty="0"/>
                  <a:t>若钦定它为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，处理后只剩三元条件，则递归 </a:t>
                </a:r>
                <a:r>
                  <a:rPr lang="en-US" altLang="zh-CN" dirty="0"/>
                  <a:t>G</a:t>
                </a:r>
              </a:p>
              <a:p>
                <a:pPr lvl="1"/>
                <a:r>
                  <a:rPr lang="zh-CN" altLang="en-US" dirty="0"/>
                  <a:t>否则，递归求解这两种情况的 </a:t>
                </a:r>
                <a:r>
                  <a:rPr lang="en-US" altLang="zh-CN" dirty="0"/>
                  <a:t>F</a:t>
                </a:r>
              </a:p>
              <a:p>
                <a:r>
                  <a:rPr lang="en-US" altLang="zh-CN" dirty="0"/>
                  <a:t>G</a:t>
                </a:r>
                <a:r>
                  <a:rPr lang="zh-CN" altLang="en-US" dirty="0"/>
                  <a:t>：只存在三元条件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若钦定它为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(1, ?, ?)</m:t>
                    </m:r>
                  </m:oMath>
                </a14:m>
                <a:r>
                  <a:rPr lang="zh-CN" altLang="en-US" dirty="0"/>
                  <a:t>，处理后只剩三元条件，则递归 </a:t>
                </a:r>
                <a:r>
                  <a:rPr lang="en-US" altLang="zh-CN" dirty="0"/>
                  <a:t>G</a:t>
                </a:r>
              </a:p>
              <a:p>
                <a:pPr lvl="1"/>
                <a:r>
                  <a:rPr lang="zh-CN" altLang="en-US" dirty="0"/>
                  <a:t>若钦定它为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(0,1, ?)</m:t>
                    </m:r>
                  </m:oMath>
                </a14:m>
                <a:r>
                  <a:rPr lang="zh-CN" altLang="en-US" dirty="0"/>
                  <a:t>，处理后只剩三元条件，则递归 </a:t>
                </a:r>
                <a:r>
                  <a:rPr lang="en-US" altLang="zh-CN" dirty="0"/>
                  <a:t>G</a:t>
                </a:r>
              </a:p>
              <a:p>
                <a:pPr lvl="1"/>
                <a:r>
                  <a:rPr lang="zh-CN" altLang="en-US" dirty="0"/>
                  <a:t>若钦定它为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，处理后只剩三元条件，则递归 </a:t>
                </a:r>
                <a:r>
                  <a:rPr lang="en-US" altLang="zh-CN" dirty="0"/>
                  <a:t>G</a:t>
                </a:r>
              </a:p>
              <a:p>
                <a:pPr lvl="1"/>
                <a:r>
                  <a:rPr lang="zh-CN" altLang="en-US" dirty="0"/>
                  <a:t>否则，递归求解这三种情况的 </a:t>
                </a:r>
                <a:r>
                  <a:rPr lang="en-US" altLang="zh-CN" dirty="0"/>
                  <a:t>F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8D15647-5EA8-4B74-BA1D-AA52AF4C7589}"/>
                  </a:ext>
                </a:extLst>
              </p14:cNvPr>
              <p14:cNvContentPartPr/>
              <p14:nvPr/>
            </p14:nvContentPartPr>
            <p14:xfrm>
              <a:off x="4121640" y="1811160"/>
              <a:ext cx="6076080" cy="32968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8D15647-5EA8-4B74-BA1D-AA52AF4C75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2280" y="1801800"/>
                <a:ext cx="6094800" cy="33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983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VOTE: </a:t>
            </a:r>
            <a:r>
              <a:rPr lang="en-US" altLang="zh-CN" dirty="0">
                <a:solidFill>
                  <a:schemeClr val="tx1"/>
                </a:solidFill>
              </a:rPr>
              <a:t>IS THIS BETTER THAN O(1.84^n)?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IT IS! </a:t>
            </a:r>
            <a:r>
              <a:rPr lang="en-US" altLang="zh-CN" dirty="0">
                <a:solidFill>
                  <a:schemeClr val="tx1"/>
                </a:solidFill>
              </a:rPr>
              <a:t>Work it out in groups NOW.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6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F(n) = max(G(n - 1), F(n - 1) + F(n - 2))</a:t>
            </a:r>
          </a:p>
          <a:p>
            <a:r>
              <a:rPr lang="en-US" altLang="zh-CN" dirty="0"/>
              <a:t>G(n) = max(G(n - 1), F(n - 1) + F(n - 2) + F(n - 3))</a:t>
            </a:r>
          </a:p>
          <a:p>
            <a:endParaRPr lang="en-US" altLang="zh-CN" dirty="0"/>
          </a:p>
          <a:p>
            <a:r>
              <a:rPr lang="zh-CN" altLang="en-US" dirty="0"/>
              <a:t>较劣的情况：</a:t>
            </a:r>
            <a:endParaRPr lang="en-US" altLang="zh-CN" dirty="0"/>
          </a:p>
          <a:p>
            <a:r>
              <a:rPr lang="en-US" altLang="zh-CN" dirty="0"/>
              <a:t>F(n) = F(n - 1) + F(n - 2)</a:t>
            </a:r>
          </a:p>
          <a:p>
            <a:r>
              <a:rPr lang="en-US" altLang="zh-CN" dirty="0"/>
              <a:t>G(n) = F(n - 1) + F(n - 2) + F(n - 3)</a:t>
            </a:r>
          </a:p>
          <a:p>
            <a:endParaRPr lang="en-US" altLang="zh-CN" dirty="0"/>
          </a:p>
          <a:p>
            <a:r>
              <a:rPr lang="en-US" altLang="zh-CN" dirty="0"/>
              <a:t>O(1.618^n)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E19987F-ACE5-4A70-A826-42B0C1600310}"/>
                  </a:ext>
                </a:extLst>
              </p14:cNvPr>
              <p14:cNvContentPartPr/>
              <p14:nvPr/>
            </p14:nvContentPartPr>
            <p14:xfrm>
              <a:off x="3958920" y="600120"/>
              <a:ext cx="6370920" cy="45691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E19987F-ACE5-4A70-A826-42B0C16003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9560" y="590760"/>
                <a:ext cx="6389640" cy="45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0879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换一个思路</a:t>
            </a:r>
            <a:endParaRPr lang="en-US" altLang="zh-CN" dirty="0"/>
          </a:p>
          <a:p>
            <a:r>
              <a:rPr lang="zh-CN" altLang="en-US" dirty="0"/>
              <a:t>至少有一个解和 </a:t>
            </a:r>
            <a:r>
              <a:rPr lang="en-US" altLang="zh-CN" dirty="0"/>
              <a:t>0^n </a:t>
            </a:r>
            <a:r>
              <a:rPr lang="zh-CN" altLang="en-US" dirty="0"/>
              <a:t>和 </a:t>
            </a:r>
            <a:r>
              <a:rPr lang="en-US" altLang="zh-CN" dirty="0"/>
              <a:t>1^n </a:t>
            </a:r>
            <a:r>
              <a:rPr lang="zh-CN" altLang="en-US" dirty="0"/>
              <a:t>的距离 </a:t>
            </a:r>
            <a:r>
              <a:rPr lang="en-US" altLang="zh-CN" dirty="0"/>
              <a:t>&lt;= n/2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5CFFB4A-01A3-4068-9314-2623A9C932B2}"/>
                  </a:ext>
                </a:extLst>
              </p14:cNvPr>
              <p14:cNvContentPartPr/>
              <p14:nvPr/>
            </p14:nvContentPartPr>
            <p14:xfrm>
              <a:off x="4834080" y="2543760"/>
              <a:ext cx="3959280" cy="34700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5CFFB4A-01A3-4068-9314-2623A9C93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720" y="2534400"/>
                <a:ext cx="3978000" cy="348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8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找到一组不合法的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𝑓𝑙𝑖𝑝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𝑓𝑙𝑖𝑝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𝑓𝑙𝑖𝑝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main: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2421134-C5A5-478F-B94C-3B9D54DFD240}"/>
                  </a:ext>
                </a:extLst>
              </p14:cNvPr>
              <p14:cNvContentPartPr/>
              <p14:nvPr/>
            </p14:nvContentPartPr>
            <p14:xfrm>
              <a:off x="4498200" y="1017360"/>
              <a:ext cx="3501360" cy="43146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2421134-C5A5-478F-B94C-3B9D54DFD2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8840" y="1008000"/>
                <a:ext cx="3520080" cy="43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650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找到一组不合法的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𝑓𝑙𝑖𝑝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𝑓𝑙𝑖𝑝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𝑓𝑙𝑖𝑝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main: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B7E8AE2-F1E3-4D09-A0FD-5E6CE94FDC1B}"/>
                  </a:ext>
                </a:extLst>
              </p14:cNvPr>
              <p14:cNvContentPartPr/>
              <p14:nvPr/>
            </p14:nvContentPartPr>
            <p14:xfrm>
              <a:off x="7184880" y="3846240"/>
              <a:ext cx="2198520" cy="11397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B7E8AE2-F1E3-4D09-A0FD-5E6CE94FDC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5520" y="3836880"/>
                <a:ext cx="2217240" cy="11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861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VOTE: </a:t>
            </a:r>
            <a:r>
              <a:rPr lang="en-US" altLang="zh-CN" dirty="0">
                <a:solidFill>
                  <a:schemeClr val="tx1"/>
                </a:solidFill>
              </a:rPr>
              <a:t>IS THIS BETTER THAN O(1.618^n)?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IT IS NOT! </a:t>
            </a:r>
            <a:r>
              <a:rPr lang="en-US" altLang="zh-CN" dirty="0">
                <a:solidFill>
                  <a:schemeClr val="tx1"/>
                </a:solidFill>
              </a:rPr>
              <a:t>Work it out in groups NOW.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O(3^(n/2))</a:t>
            </a:r>
          </a:p>
          <a:p>
            <a:r>
              <a:rPr lang="en-US" altLang="zh-CN" dirty="0"/>
              <a:t>O(1.73^n)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3394CA3-F065-4DFA-B0A9-380CBBA9FCA7}"/>
                  </a:ext>
                </a:extLst>
              </p14:cNvPr>
              <p14:cNvContentPartPr/>
              <p14:nvPr/>
            </p14:nvContentPartPr>
            <p14:xfrm>
              <a:off x="6319800" y="3551040"/>
              <a:ext cx="997920" cy="702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3394CA3-F065-4DFA-B0A9-380CBBA9F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0440" y="3541680"/>
                <a:ext cx="1016640" cy="7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2516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考虑随机调用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&lt;0.5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设进行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轮，每轮深度为 </a:t>
                </a:r>
                <a:r>
                  <a:rPr lang="en-US" altLang="zh-CN" dirty="0"/>
                  <a:t>h</a:t>
                </a:r>
              </a:p>
              <a:p>
                <a:r>
                  <a:rPr lang="zh-CN" altLang="en-US" dirty="0"/>
                  <a:t>最小化 </a:t>
                </a:r>
                <a:r>
                  <a:rPr lang="en-US" altLang="zh-CN" dirty="0"/>
                  <a:t>s3^h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05905B0-C4ED-4FE3-A4CC-00B72E350B9D}"/>
                  </a:ext>
                </a:extLst>
              </p14:cNvPr>
              <p14:cNvContentPartPr/>
              <p14:nvPr/>
            </p14:nvContentPartPr>
            <p14:xfrm>
              <a:off x="4386240" y="1231200"/>
              <a:ext cx="3124800" cy="28594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05905B0-C4ED-4FE3-A4CC-00B72E350B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6880" y="1221840"/>
                <a:ext cx="3143520" cy="28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011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18CEDB-3974-42A7-9742-163315E4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9" y="1196999"/>
            <a:ext cx="5358621" cy="8654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4E886E-7636-479F-92EF-51BA22A3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7" y="2368999"/>
            <a:ext cx="5694182" cy="31840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E765126-6C00-4752-A1DA-6F9045449C33}"/>
                  </a:ext>
                </a:extLst>
              </p14:cNvPr>
              <p14:cNvContentPartPr/>
              <p14:nvPr/>
            </p14:nvContentPartPr>
            <p14:xfrm>
              <a:off x="4131720" y="132120"/>
              <a:ext cx="7103880" cy="56782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E765126-6C00-4752-A1DA-6F9045449C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2360" y="122760"/>
                <a:ext cx="7122600" cy="56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4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D7328-FB4F-4E76-8EB2-F9A5BEDB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Directing Edges</a:t>
            </a:r>
            <a:br>
              <a:rPr lang="en-US" altLang="zh-CN" dirty="0"/>
            </a:br>
            <a:r>
              <a:rPr lang="en-US" altLang="zh-CN" dirty="0"/>
              <a:t>(CF 1385E)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63231-55EF-4C1F-87EB-3408A2E7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把只包含有向边的图拓扑排序</a:t>
            </a:r>
            <a:endParaRPr lang="en-US" altLang="zh-CN" dirty="0"/>
          </a:p>
          <a:p>
            <a:r>
              <a:rPr lang="zh-CN" altLang="en-US" dirty="0"/>
              <a:t>无向边按照拓扑序定向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F326908-581C-47FB-80E5-FDFFEBC70D4F}"/>
                  </a:ext>
                </a:extLst>
              </p14:cNvPr>
              <p14:cNvContentPartPr/>
              <p14:nvPr/>
            </p14:nvContentPartPr>
            <p14:xfrm>
              <a:off x="1231560" y="1271880"/>
              <a:ext cx="9770040" cy="4050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F326908-581C-47FB-80E5-FDFFEBC70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200" y="1262520"/>
                <a:ext cx="9788760" cy="40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838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D0E05-1424-4131-8B91-A18EB108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8AB34-B9F7-4250-A778-2B7F8F8D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965F91-2D23-49DC-A211-0D138219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150152"/>
            <a:ext cx="6139383" cy="25012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75DD1F-7AA9-4800-853B-66DFBD46A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3937426"/>
            <a:ext cx="6146357" cy="1054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53914FC-5A91-4C29-B0B1-E7BB026995F1}"/>
                  </a:ext>
                </a:extLst>
              </p14:cNvPr>
              <p14:cNvContentPartPr/>
              <p14:nvPr/>
            </p14:nvContentPartPr>
            <p14:xfrm>
              <a:off x="4254120" y="1007280"/>
              <a:ext cx="6869520" cy="48438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53914FC-5A91-4C29-B0B1-E7BB026995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4760" y="997920"/>
                <a:ext cx="6888240" cy="48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026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525B3-40E6-4DF7-8FDE-F154507D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 of Korea 2018 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EC7E1-A949-46AC-B2C5-537F253C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gpkorea2018probb.pdf - Google </a:t>
            </a:r>
            <a:r>
              <a:rPr lang="zh-CN" altLang="en-US" dirty="0">
                <a:hlinkClick r:id="rId2"/>
              </a:rPr>
              <a:t>云端硬盘</a:t>
            </a:r>
            <a:endParaRPr lang="en-US" altLang="zh-CN" dirty="0"/>
          </a:p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行 </a:t>
            </a:r>
            <a:r>
              <a:rPr lang="en-US" altLang="zh-CN" dirty="0"/>
              <a:t>m </a:t>
            </a:r>
            <a:r>
              <a:rPr lang="zh-CN" altLang="en-US" dirty="0"/>
              <a:t>列的地图，有障碍。空地上有一个小球和若干个星星。</a:t>
            </a:r>
            <a:endParaRPr lang="en-US" altLang="zh-CN" dirty="0"/>
          </a:p>
          <a:p>
            <a:r>
              <a:rPr lang="zh-CN" altLang="en-US" dirty="0"/>
              <a:t>每次可以选择一个方向，将小球向此方向滚动。小球在碰到障碍或边界前不会停止。</a:t>
            </a:r>
            <a:endParaRPr lang="en-US" altLang="zh-CN" dirty="0"/>
          </a:p>
          <a:p>
            <a:r>
              <a:rPr lang="zh-CN" altLang="en-US" dirty="0"/>
              <a:t>问是否存在方案收集所有星星。</a:t>
            </a:r>
            <a:endParaRPr lang="en-US" altLang="zh-CN" dirty="0"/>
          </a:p>
          <a:p>
            <a:r>
              <a:rPr lang="en-US" altLang="zh-CN" dirty="0"/>
              <a:t>n,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9382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D0E05-1424-4131-8B91-A18EB108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 of Korea 2018 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8AB34-B9F7-4250-A778-2B7F8F8D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82D88E-19DC-4AF7-B61E-D6385733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643" y="2000440"/>
            <a:ext cx="73628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7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D0E05-1424-4131-8B91-A18EB108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Summer Dichotomy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cf</a:t>
            </a:r>
            <a:r>
              <a:rPr lang="en-US" altLang="zh-CN" dirty="0"/>
              <a:t> 538h)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8AB34-B9F7-4250-A778-2B7F8F8D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84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 </a:t>
            </a:r>
            <a:r>
              <a:rPr lang="zh-CN" altLang="en-US" dirty="0"/>
              <a:t>最长链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A7D41-3EFF-40D2-978D-CD1CEA1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DAG</a:t>
            </a:r>
            <a:r>
              <a:rPr lang="zh-CN" altLang="en-US" dirty="0"/>
              <a:t>，每个点有权值（可以是负数），问选一条链，权值和最大是多少。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[x] </a:t>
            </a:r>
            <a:r>
              <a:rPr lang="zh-CN" altLang="en-US" dirty="0"/>
              <a:t>表示 </a:t>
            </a:r>
            <a:r>
              <a:rPr lang="en-US" altLang="zh-CN" dirty="0"/>
              <a:t>x </a:t>
            </a:r>
            <a:r>
              <a:rPr lang="zh-CN" altLang="en-US" dirty="0"/>
              <a:t>开始的最长链长度。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[x] = max(</a:t>
            </a:r>
            <a:r>
              <a:rPr lang="en-US" altLang="zh-CN" dirty="0" err="1"/>
              <a:t>dp</a:t>
            </a:r>
            <a:r>
              <a:rPr lang="en-US" altLang="zh-CN" dirty="0"/>
              <a:t>[y]) + w[x] (x </a:t>
            </a:r>
            <a:r>
              <a:rPr lang="zh-CN" altLang="en-US" dirty="0"/>
              <a:t>到 </a:t>
            </a:r>
            <a:r>
              <a:rPr lang="en-US" altLang="zh-CN" dirty="0"/>
              <a:t>y </a:t>
            </a:r>
            <a:r>
              <a:rPr lang="zh-CN" altLang="en-US" dirty="0"/>
              <a:t>有边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转移顺序：拓扑序从后往前。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9D58673-B3CB-4E08-AD9C-378DD6A01464}"/>
                  </a:ext>
                </a:extLst>
              </p14:cNvPr>
              <p14:cNvContentPartPr/>
              <p14:nvPr/>
            </p14:nvContentPartPr>
            <p14:xfrm>
              <a:off x="5190120" y="742680"/>
              <a:ext cx="3877920" cy="36226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9D58673-B3CB-4E08-AD9C-378DD6A014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0760" y="733320"/>
                <a:ext cx="3896640" cy="36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46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D7328-FB4F-4E76-8EB2-F9A5BEDB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传递闭包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63231-55EF-4C1F-87EB-3408A2E7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 </a:t>
            </a:r>
            <a:r>
              <a:rPr lang="en-US" altLang="zh-CN" dirty="0"/>
              <a:t>DAG</a:t>
            </a:r>
            <a:r>
              <a:rPr lang="zh-CN" altLang="en-US" dirty="0"/>
              <a:t>，对每个点求出它能到达多少点。</a:t>
            </a:r>
            <a:endParaRPr lang="en-US" altLang="zh-CN" dirty="0"/>
          </a:p>
          <a:p>
            <a:r>
              <a:rPr lang="en-US" altLang="zh-CN" dirty="0"/>
              <a:t>n,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&lt;= 10^5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7D6A4D1-7437-4EE0-B878-71C7DBDCD588}"/>
                  </a:ext>
                </a:extLst>
              </p14:cNvPr>
              <p14:cNvContentPartPr/>
              <p14:nvPr/>
            </p14:nvContentPartPr>
            <p14:xfrm>
              <a:off x="40680" y="834120"/>
              <a:ext cx="11469960" cy="61156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7D6A4D1-7437-4EE0-B878-71C7DBDCD5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20" y="824760"/>
                <a:ext cx="11488680" cy="61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51698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自定义 1">
      <a:majorFont>
        <a:latin typeface="Rockwell"/>
        <a:ea typeface="方正姚体"/>
        <a:cs typeface=""/>
      </a:majorFont>
      <a:minorFont>
        <a:latin typeface="Rockwell"/>
        <a:ea typeface="宋体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1198</TotalTime>
  <Words>3296</Words>
  <Application>Microsoft Office PowerPoint</Application>
  <PresentationFormat>宽屏</PresentationFormat>
  <Paragraphs>341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8" baseType="lpstr">
      <vt:lpstr>Cambria Math</vt:lpstr>
      <vt:lpstr>Rockwell</vt:lpstr>
      <vt:lpstr>verdana</vt:lpstr>
      <vt:lpstr>Wingdings 2</vt:lpstr>
      <vt:lpstr>框架</vt:lpstr>
      <vt:lpstr>拓扑排序</vt:lpstr>
      <vt:lpstr>拓扑排序</vt:lpstr>
      <vt:lpstr>拓扑排序</vt:lpstr>
      <vt:lpstr>拓扑排序</vt:lpstr>
      <vt:lpstr>拓扑排序</vt:lpstr>
      <vt:lpstr>Directing Edges (CF 1385E)</vt:lpstr>
      <vt:lpstr>Directing Edges (CF 1385E)</vt:lpstr>
      <vt:lpstr>DAG 最长链</vt:lpstr>
      <vt:lpstr>传递闭包</vt:lpstr>
      <vt:lpstr>传递闭包</vt:lpstr>
      <vt:lpstr>Reboot from Blue (lg 7480)</vt:lpstr>
      <vt:lpstr>Reboot from Blue (lg 7480)</vt:lpstr>
      <vt:lpstr>最小拓扑序</vt:lpstr>
      <vt:lpstr>最小拓扑序</vt:lpstr>
      <vt:lpstr>树的拓扑序个数</vt:lpstr>
      <vt:lpstr>树的拓扑序个数</vt:lpstr>
      <vt:lpstr>树的拓扑序个数</vt:lpstr>
      <vt:lpstr>拓扑序计数</vt:lpstr>
      <vt:lpstr>拓扑序计数</vt:lpstr>
      <vt:lpstr>新题目</vt:lpstr>
      <vt:lpstr>牛 x 的点</vt:lpstr>
      <vt:lpstr>牛 x 的点</vt:lpstr>
      <vt:lpstr>牛 x 的点</vt:lpstr>
      <vt:lpstr>庆典 NOI 2021 D1 T3</vt:lpstr>
      <vt:lpstr>Insider's Information</vt:lpstr>
      <vt:lpstr>Insider's Information</vt:lpstr>
      <vt:lpstr>DAG 重链剖分</vt:lpstr>
      <vt:lpstr>DAG 重链剖分</vt:lpstr>
      <vt:lpstr>DAG 重链剖分</vt:lpstr>
      <vt:lpstr>2-SAT</vt:lpstr>
      <vt:lpstr>2-SAT</vt:lpstr>
      <vt:lpstr>2-SAT</vt:lpstr>
      <vt:lpstr>2-SAT</vt:lpstr>
      <vt:lpstr>马老板告诉我们</vt:lpstr>
      <vt:lpstr>邓老师告诉我们</vt:lpstr>
      <vt:lpstr>邓老师告诉我们</vt:lpstr>
      <vt:lpstr>Radio Stations (cf 1215f)</vt:lpstr>
      <vt:lpstr>Radio Stations (cf 1215f)</vt:lpstr>
      <vt:lpstr>编码 (loj 6036)</vt:lpstr>
      <vt:lpstr>编码 (loj 6036)</vt:lpstr>
      <vt:lpstr>Flags (arc 069d)</vt:lpstr>
      <vt:lpstr>Flags (arc 069d)</vt:lpstr>
      <vt:lpstr>Metal Processing Plant (lg 6898)</vt:lpstr>
      <vt:lpstr>Metal Processing Plant (lg 6898)</vt:lpstr>
      <vt:lpstr>Metal Processing Plant (lg 6898)</vt:lpstr>
      <vt:lpstr>Metal Processing Plant (lg 6898)</vt:lpstr>
      <vt:lpstr>Metal Processing Plant (lg 6898)</vt:lpstr>
      <vt:lpstr>子树 2-SAT</vt:lpstr>
      <vt:lpstr>子树 2-SAT</vt:lpstr>
      <vt:lpstr>子树 2-SAT</vt:lpstr>
      <vt:lpstr>子树 2-SAT</vt:lpstr>
      <vt:lpstr>K-SAT</vt:lpstr>
      <vt:lpstr>K-SAT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GP of Korea 2018 B</vt:lpstr>
      <vt:lpstr>GP of Korea 2018 B</vt:lpstr>
      <vt:lpstr>Summer Dichotomy (cf 538h)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麟翔</dc:creator>
  <cp:lastModifiedBy>高 麟翔</cp:lastModifiedBy>
  <cp:revision>494</cp:revision>
  <dcterms:created xsi:type="dcterms:W3CDTF">2021-07-30T06:44:30Z</dcterms:created>
  <dcterms:modified xsi:type="dcterms:W3CDTF">2021-08-01T08:31:29Z</dcterms:modified>
</cp:coreProperties>
</file>