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72" r:id="rId6"/>
    <p:sldId id="273" r:id="rId7"/>
    <p:sldId id="259" r:id="rId8"/>
    <p:sldId id="260" r:id="rId9"/>
    <p:sldId id="26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zhengruioi.com/problem/18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zhengruioi.com/contest/838/problem/180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zhengruioi.com/contest/801/problem/170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840/problem/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55/problem/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868/problem/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solution/SP1207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hdu.edu.cn/showproblem.php?pid=686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zhengruioi.com/contest/924/problem/19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hdu.edu.cn/showproblem.php?pid=6856" TargetMode="External"/><Relationship Id="rId2" Type="http://schemas.openxmlformats.org/officeDocument/2006/relationships/hyperlink" Target="https://www.cnblogs.com/dysyn1314/p/13502446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zhengruioi.com/problem/18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CF1322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31728-05B1-4511-BBEE-34161516D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C48AE8-E71C-42D7-8AA9-CA6972922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睿爸一中 睿爸</a:t>
            </a:r>
          </a:p>
        </p:txBody>
      </p:sp>
    </p:spTree>
    <p:extLst>
      <p:ext uri="{BB962C8B-B14F-4D97-AF65-F5344CB8AC3E}">
        <p14:creationId xmlns:p14="http://schemas.microsoft.com/office/powerpoint/2010/main" val="364205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E3E9A-9AC3-4AC2-99D9-72A26D46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613 </a:t>
            </a:r>
            <a:r>
              <a:rPr lang="zh-CN" altLang="en-US" dirty="0"/>
              <a:t>题二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23C98-3D50-4173-984F-F4A223F9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http://zhengruioi.com/problem/1822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25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943FF-6609-4D20-A7EE-8885CFEF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睿爸题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0E006-E34F-4A9B-94A3-81B8BAFB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http://zhengruioi.com/contest/838/problem/1803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38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5B2F6-143D-49A1-9E44-D3E714F7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大讨论题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916FF-E136-455C-82A6-0E9E9F75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http://zhengruioi.com/contest/801/problem/1706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64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CD72D-BDE0-488E-BA17-AECD49D8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CF840C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C2C21-DFC2-4CBC-A82F-2BAF0905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https://codeforces.com/contest/840/problem/C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相邻两个数不相同</a:t>
            </a:r>
          </a:p>
        </p:txBody>
      </p:sp>
    </p:spTree>
    <p:extLst>
      <p:ext uri="{BB962C8B-B14F-4D97-AF65-F5344CB8AC3E}">
        <p14:creationId xmlns:p14="http://schemas.microsoft.com/office/powerpoint/2010/main" val="68436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98D87-4D34-4588-A18E-A0D4104B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CF1155F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C518F-150D-48F8-84D2-B90D1531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https://codeforces.com/contest/1155/problem/F</a:t>
            </a:r>
            <a:endParaRPr lang="en-US" altLang="zh-CN" dirty="0"/>
          </a:p>
          <a:p>
            <a:r>
              <a:rPr lang="zh-CN" altLang="en-US" dirty="0"/>
              <a:t>耳定理</a:t>
            </a:r>
          </a:p>
        </p:txBody>
      </p:sp>
    </p:spTree>
    <p:extLst>
      <p:ext uri="{BB962C8B-B14F-4D97-AF65-F5344CB8AC3E}">
        <p14:creationId xmlns:p14="http://schemas.microsoft.com/office/powerpoint/2010/main" val="140836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3301-68E8-47D8-A600-59BC451C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CF868F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835EA-BC20-4DD9-A8F8-7A61B00A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https://codeforces.com/contest/868/problem/F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43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D3040-3D6D-4399-85C4-6D8AB4E2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折磨题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144BF-3EFD-4595-A886-5A8CEE58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https://www.luogu.com.cn/problem/solution/SP12076</a:t>
            </a:r>
            <a:endParaRPr lang="en-US" altLang="zh-CN" dirty="0"/>
          </a:p>
          <a:p>
            <a:r>
              <a:rPr lang="en-US" altLang="zh-CN" dirty="0"/>
              <a:t>5e4 LCS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55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81E79-EB9C-4092-AF56-07492613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85C1-4840-44B4-8177-7AFC3BE0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https://acm.hdu.edu.cn/showproblem.php?pid=6866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11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5B407-4A7B-47F2-8AE2-2CDEE96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邓老师题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FFCB1-D0C2-487A-A6D1-C9EDA529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http://zhengruioi.com/contest/924/problem/1902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85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0B90B-7E62-4222-B004-2F8A75E2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234A2-1DC5-4C6F-A622-35612EA2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昨天速写的课件，啥都没有，全凭一张嘴！</a:t>
            </a:r>
          </a:p>
        </p:txBody>
      </p:sp>
    </p:spTree>
    <p:extLst>
      <p:ext uri="{BB962C8B-B14F-4D97-AF65-F5344CB8AC3E}">
        <p14:creationId xmlns:p14="http://schemas.microsoft.com/office/powerpoint/2010/main" val="267345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BFD2-7094-47D8-A0FB-B4A82E2A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3508B-370A-412C-924D-2DD7BC0B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观察性质</a:t>
            </a:r>
            <a:endParaRPr lang="en-US" altLang="zh-CN" dirty="0"/>
          </a:p>
          <a:p>
            <a:r>
              <a:rPr lang="zh-CN" altLang="en-US" dirty="0"/>
              <a:t>交换两维</a:t>
            </a:r>
          </a:p>
        </p:txBody>
      </p:sp>
    </p:spTree>
    <p:extLst>
      <p:ext uri="{BB962C8B-B14F-4D97-AF65-F5344CB8AC3E}">
        <p14:creationId xmlns:p14="http://schemas.microsoft.com/office/powerpoint/2010/main" val="71210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0E677-220D-49B4-B5BA-DEE8238D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转移优化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1912-9528-4600-BE4D-6CE1B53E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决策单调性（四边形不等式）</a:t>
            </a:r>
            <a:endParaRPr lang="en-US" altLang="zh-CN" dirty="0"/>
          </a:p>
          <a:p>
            <a:r>
              <a:rPr lang="zh-CN" altLang="en-US" dirty="0"/>
              <a:t>数据结构优化</a:t>
            </a:r>
            <a:endParaRPr lang="en-US" altLang="zh-CN" dirty="0"/>
          </a:p>
          <a:p>
            <a:r>
              <a:rPr lang="zh-CN" altLang="en-US" dirty="0"/>
              <a:t>斜率优化</a:t>
            </a:r>
            <a:endParaRPr lang="en-US" altLang="zh-CN" dirty="0"/>
          </a:p>
          <a:p>
            <a:r>
              <a:rPr lang="zh-CN" altLang="en-US" dirty="0"/>
              <a:t>剪枝（减去无用转移）</a:t>
            </a:r>
            <a:endParaRPr lang="en-US" altLang="zh-CN" dirty="0"/>
          </a:p>
          <a:p>
            <a:r>
              <a:rPr lang="zh-CN" altLang="en-US" dirty="0"/>
              <a:t>矩阵优化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97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0E40A-4578-4A20-B602-1626E9F0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多重背包快速版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A3B5E-71E1-4021-A61A-5828CA4C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O(nm) </a:t>
            </a:r>
            <a:r>
              <a:rPr lang="zh-CN" altLang="en-US" dirty="0"/>
              <a:t>的做法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24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6C79A-B6AE-4D51-ACCD-0345BE9C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0F3647"/>
                </a:solidFill>
                <a:effectLst/>
                <a:latin typeface="Helvetica Neue"/>
                <a:hlinkClick r:id="rId2"/>
              </a:rPr>
              <a:t>HDU6856 Breaking Down News</a:t>
            </a:r>
            <a:b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21483-E01E-408C-802B-54EDB544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https://acm.hdu.edu.cn/showproblem.php?pid=6856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6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8FB51-3DF1-437B-BD27-DB71267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超大背包问题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679CB-88BC-4B3B-9C70-D76EDED2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给一个背包问题，重量很大，价值很小，求重量 </a:t>
            </a:r>
            <a:r>
              <a:rPr lang="en-US" altLang="zh-CN" dirty="0"/>
              <a:t>&lt;= w </a:t>
            </a:r>
            <a:r>
              <a:rPr lang="zh-CN" altLang="en-US" dirty="0"/>
              <a:t>的最大价值。</a:t>
            </a:r>
          </a:p>
        </p:txBody>
      </p:sp>
    </p:spTree>
    <p:extLst>
      <p:ext uri="{BB962C8B-B14F-4D97-AF65-F5344CB8AC3E}">
        <p14:creationId xmlns:p14="http://schemas.microsoft.com/office/powerpoint/2010/main" val="251577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8FEC-7F6A-4AA5-8570-6239A503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613 </a:t>
            </a:r>
            <a:r>
              <a:rPr lang="zh-CN" altLang="en-US" dirty="0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E302F-AE6A-414D-B506-4A1E60FA1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http://zhengruioi.com/problem/1819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77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05791-D128-4C16-96B9-3F850019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CF1322D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DDE41-BD8C-4AD0-8C29-0A04B974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https://www.luogu.com.cn/problem/CF1322D</a:t>
            </a:r>
            <a:endParaRPr lang="en-US" altLang="zh-CN" dirty="0"/>
          </a:p>
          <a:p>
            <a:r>
              <a:rPr lang="zh-CN" altLang="en-US" dirty="0"/>
              <a:t>消消乐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8059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517</TotalTime>
  <Words>279</Words>
  <Application>Microsoft Office PowerPoint</Application>
  <PresentationFormat>宽屏</PresentationFormat>
  <Paragraphs>44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Helvetica Neue</vt:lpstr>
      <vt:lpstr>Arial</vt:lpstr>
      <vt:lpstr>Trebuchet MS</vt:lpstr>
      <vt:lpstr>Wingdings 3</vt:lpstr>
      <vt:lpstr>平面</vt:lpstr>
      <vt:lpstr>DP优化</vt:lpstr>
      <vt:lpstr>PowerPoint 演示文稿</vt:lpstr>
      <vt:lpstr>状态优化</vt:lpstr>
      <vt:lpstr>转移优化</vt:lpstr>
      <vt:lpstr>多重背包快速版</vt:lpstr>
      <vt:lpstr>HDU6856 Breaking Down News </vt:lpstr>
      <vt:lpstr>超大背包问题</vt:lpstr>
      <vt:lpstr>613 题</vt:lpstr>
      <vt:lpstr>CF1322D</vt:lpstr>
      <vt:lpstr>613 题二</vt:lpstr>
      <vt:lpstr>睿爸题</vt:lpstr>
      <vt:lpstr>大讨论题</vt:lpstr>
      <vt:lpstr>CF840C</vt:lpstr>
      <vt:lpstr>CF1155F</vt:lpstr>
      <vt:lpstr>CF868F</vt:lpstr>
      <vt:lpstr>折磨题</vt:lpstr>
      <vt:lpstr>树题</vt:lpstr>
      <vt:lpstr>邓老师题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DP优化</dc:title>
  <dc:creator>Taggart Naytir</dc:creator>
  <cp:lastModifiedBy>Taggart Naytir</cp:lastModifiedBy>
  <cp:revision>46</cp:revision>
  <dcterms:created xsi:type="dcterms:W3CDTF">2021-08-13T08:32:25Z</dcterms:created>
  <dcterms:modified xsi:type="dcterms:W3CDTF">2021-08-14T00:02:34Z</dcterms:modified>
</cp:coreProperties>
</file>