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6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416B-70E3-4726-83AC-FFF0F4115753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B700-4246-46E9-ACBA-4F6F91083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4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xtq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当要求的东西与某一进制中每个数位相关时，可以考虑进行数位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，从高位到低位依次考虑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luoguP2657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56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luoguP4317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luoguP2235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luoguP3281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3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&lt;=1e5, c&lt;p, </a:t>
                </a:r>
                <a:r>
                  <a:rPr lang="en-US" altLang="zh-CN" dirty="0" err="1" smtClean="0"/>
                  <a:t>l,r,a,b</a:t>
                </a:r>
                <a:r>
                  <a:rPr lang="en-US" altLang="zh-CN" dirty="0" smtClean="0"/>
                  <a:t>&lt;=1e18</a:t>
                </a:r>
              </a:p>
              <a:p>
                <a:r>
                  <a:rPr lang="en-US" altLang="zh-CN" dirty="0"/>
                  <a:t>p</a:t>
                </a:r>
                <a:r>
                  <a:rPr lang="zh-CN" altLang="en-US" dirty="0" smtClean="0"/>
                  <a:t>为质数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个非负整数</a:t>
            </a:r>
            <a:r>
              <a:rPr lang="en-US" altLang="zh-CN" dirty="0" smtClean="0"/>
              <a:t>a1,a2,…,an</a:t>
            </a:r>
          </a:p>
          <a:p>
            <a:r>
              <a:rPr lang="zh-CN" altLang="en-US" dirty="0" smtClean="0"/>
              <a:t>要求有多少个长度为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的非负整数序列</a:t>
            </a:r>
            <a:r>
              <a:rPr lang="en-US" altLang="zh-CN" dirty="0" smtClean="0"/>
              <a:t>b1,b2,…,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b1&lt;=a1,b2&lt;=a2,…,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&lt;=an,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b1^b2^…^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=0</a:t>
            </a:r>
          </a:p>
          <a:p>
            <a:endParaRPr lang="en-US" altLang="zh-CN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&lt;=1e18,n&lt;=16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0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首先要把求的东西转化为和数位有关的信息</a:t>
            </a:r>
            <a:endParaRPr lang="en-US" altLang="zh-CN" dirty="0" smtClean="0"/>
          </a:p>
          <a:p>
            <a:r>
              <a:rPr lang="zh-CN" altLang="en-US" dirty="0"/>
              <a:t>套路</a:t>
            </a:r>
            <a:r>
              <a:rPr lang="zh-CN" altLang="en-US" dirty="0" smtClean="0"/>
              <a:t>一：求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的答案可以变成求</a:t>
            </a:r>
            <a:r>
              <a:rPr lang="en-US" altLang="zh-CN" dirty="0" smtClean="0"/>
              <a:t>&lt;=r</a:t>
            </a:r>
            <a:r>
              <a:rPr lang="zh-CN" altLang="en-US" dirty="0" smtClean="0"/>
              <a:t>的答案减去</a:t>
            </a:r>
            <a:r>
              <a:rPr lang="en-US" altLang="zh-CN" dirty="0" smtClean="0"/>
              <a:t>&lt;=l-1</a:t>
            </a:r>
            <a:r>
              <a:rPr lang="zh-CN" altLang="en-US" dirty="0" smtClean="0"/>
              <a:t>的答案</a:t>
            </a:r>
            <a:endParaRPr lang="en-US" altLang="zh-CN" dirty="0" smtClean="0"/>
          </a:p>
          <a:p>
            <a:r>
              <a:rPr lang="zh-CN" altLang="en-US" dirty="0" smtClean="0"/>
              <a:t>套路二：在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状态中记一维</a:t>
            </a:r>
            <a:r>
              <a:rPr lang="en-US" altLang="zh-CN" dirty="0" smtClean="0"/>
              <a:t>c</a:t>
            </a:r>
            <a:r>
              <a:rPr lang="zh-CN" altLang="en-US" dirty="0" smtClean="0"/>
              <a:t>表示当前</a:t>
            </a:r>
            <a:r>
              <a:rPr lang="en-US" altLang="zh-CN" dirty="0" smtClean="0"/>
              <a:t>&lt;N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，用来保证求的数</a:t>
            </a:r>
            <a:r>
              <a:rPr lang="en-US" altLang="zh-CN" dirty="0" smtClean="0"/>
              <a:t>&lt;=N</a:t>
            </a:r>
            <a:r>
              <a:rPr lang="zh-CN" altLang="en-US" dirty="0" smtClean="0"/>
              <a:t>，只增加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时空复杂度</a:t>
            </a:r>
            <a:endParaRPr lang="en-US" altLang="zh-CN" dirty="0" smtClean="0"/>
          </a:p>
          <a:p>
            <a:r>
              <a:rPr lang="zh-CN" altLang="en-US" dirty="0" smtClean="0"/>
              <a:t>套路三：要求</a:t>
            </a:r>
            <a:r>
              <a:rPr lang="en-US" altLang="zh-CN" dirty="0" err="1" smtClean="0"/>
              <a:t>a+i</a:t>
            </a:r>
            <a:r>
              <a:rPr lang="zh-CN" altLang="en-US" dirty="0" smtClean="0"/>
              <a:t>的位的信息时，我们考虑在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状态中多加一维记录下一位是否进位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29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205</Words>
  <Application>Microsoft Office PowerPoint</Application>
  <PresentationFormat>全屏显示(4:3)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数位dp</vt:lpstr>
      <vt:lpstr>什么是数位dp</vt:lpstr>
      <vt:lpstr>luoguP2657</vt:lpstr>
      <vt:lpstr>luoguP4317</vt:lpstr>
      <vt:lpstr>luoguP2235</vt:lpstr>
      <vt:lpstr>luoguP3281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数位dp</dc:title>
  <dc:creator>微软用户</dc:creator>
  <cp:lastModifiedBy>微软用户</cp:lastModifiedBy>
  <cp:revision>14</cp:revision>
  <dcterms:created xsi:type="dcterms:W3CDTF">2021-08-05T14:40:26Z</dcterms:created>
  <dcterms:modified xsi:type="dcterms:W3CDTF">2021-08-08T03:33:37Z</dcterms:modified>
</cp:coreProperties>
</file>