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6" r:id="rId21"/>
    <p:sldId id="267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39C2-5944-49E2-97F4-A14BB20985E1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B4BC-06E6-41EB-9EA9-0A546CA7F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4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39C2-5944-49E2-97F4-A14BB20985E1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B4BC-06E6-41EB-9EA9-0A546CA7F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75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39C2-5944-49E2-97F4-A14BB20985E1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B4BC-06E6-41EB-9EA9-0A546CA7F6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625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39C2-5944-49E2-97F4-A14BB20985E1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B4BC-06E6-41EB-9EA9-0A546CA7F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725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39C2-5944-49E2-97F4-A14BB20985E1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B4BC-06E6-41EB-9EA9-0A546CA7F6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8534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39C2-5944-49E2-97F4-A14BB20985E1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B4BC-06E6-41EB-9EA9-0A546CA7F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00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39C2-5944-49E2-97F4-A14BB20985E1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B4BC-06E6-41EB-9EA9-0A546CA7F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629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39C2-5944-49E2-97F4-A14BB20985E1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B4BC-06E6-41EB-9EA9-0A546CA7F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98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39C2-5944-49E2-97F4-A14BB20985E1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B4BC-06E6-41EB-9EA9-0A546CA7F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62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39C2-5944-49E2-97F4-A14BB20985E1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B4BC-06E6-41EB-9EA9-0A546CA7F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17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39C2-5944-49E2-97F4-A14BB20985E1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B4BC-06E6-41EB-9EA9-0A546CA7F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7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39C2-5944-49E2-97F4-A14BB20985E1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B4BC-06E6-41EB-9EA9-0A546CA7F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6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39C2-5944-49E2-97F4-A14BB20985E1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B4BC-06E6-41EB-9EA9-0A546CA7F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2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39C2-5944-49E2-97F4-A14BB20985E1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B4BC-06E6-41EB-9EA9-0A546CA7F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39C2-5944-49E2-97F4-A14BB20985E1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B4BC-06E6-41EB-9EA9-0A546CA7F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12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39C2-5944-49E2-97F4-A14BB20985E1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B4BC-06E6-41EB-9EA9-0A546CA7F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87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839C2-5944-49E2-97F4-A14BB20985E1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61B4BC-06E6-41EB-9EA9-0A546CA7F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0A699-006A-4D4E-AFFE-865367CD2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简单平衡树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55C639-CAA9-4F83-8A4A-4120BFD77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王泽远</a:t>
            </a:r>
          </a:p>
        </p:txBody>
      </p:sp>
    </p:spTree>
    <p:extLst>
      <p:ext uri="{BB962C8B-B14F-4D97-AF65-F5344CB8AC3E}">
        <p14:creationId xmlns:p14="http://schemas.microsoft.com/office/powerpoint/2010/main" val="411133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0D5DF-E7A8-40F4-8478-49A22817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删除节点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6FDE9F3-14BE-4A88-A2F2-E045385E5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340455"/>
            <a:ext cx="5396203" cy="5418563"/>
          </a:xfrm>
        </p:spPr>
      </p:pic>
    </p:spTree>
    <p:extLst>
      <p:ext uri="{BB962C8B-B14F-4D97-AF65-F5344CB8AC3E}">
        <p14:creationId xmlns:p14="http://schemas.microsoft.com/office/powerpoint/2010/main" val="260038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C7B5E-92CB-43BA-ACEB-7241613D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Treap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BAD5F-3D54-441B-B8E8-E5CDC5DA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不仅要记录之前的信息，还要记录一个随机值 </a:t>
            </a:r>
            <a:r>
              <a:rPr lang="en-US" altLang="zh-CN"/>
              <a:t>rd[i]</a:t>
            </a:r>
            <a:r>
              <a:rPr lang="zh-CN" altLang="en-US"/>
              <a:t>，表示该点的随机值，要求随机值排成一个大根堆，来保证树的深度。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不过可以选择不记录 </a:t>
            </a:r>
            <a:r>
              <a:rPr lang="en-US" altLang="zh-CN"/>
              <a:t>father</a:t>
            </a:r>
            <a:r>
              <a:rPr lang="zh-CN" altLang="en-US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21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F7322-31B1-4D67-ACF8-66C5B950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旋转操作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7F2A256-5096-4ADD-B488-CE0F23014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3324225" cy="1943100"/>
          </a:xfrm>
        </p:spPr>
      </p:pic>
    </p:spTree>
    <p:extLst>
      <p:ext uri="{BB962C8B-B14F-4D97-AF65-F5344CB8AC3E}">
        <p14:creationId xmlns:p14="http://schemas.microsoft.com/office/powerpoint/2010/main" val="1935241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57600-58B6-438E-81ED-FDC5052B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插入操作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C66CFFD-1F45-4477-8A5B-704E1DCD5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2942245" cy="3881437"/>
          </a:xfrm>
        </p:spPr>
      </p:pic>
    </p:spTree>
    <p:extLst>
      <p:ext uri="{BB962C8B-B14F-4D97-AF65-F5344CB8AC3E}">
        <p14:creationId xmlns:p14="http://schemas.microsoft.com/office/powerpoint/2010/main" val="4070497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FB509-59CB-4D49-B030-522C8493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删除操作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3058CBD-5F37-4BDE-B06C-1618DF5E8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1323A70-6398-44C2-AC7F-77219853F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5339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38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61594-4681-4488-8DEC-2EB6869E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前驱后继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92E55-60F1-4D69-88B1-AD0213032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（查询排名、查询第 </a:t>
            </a:r>
            <a:r>
              <a:rPr lang="en-US" altLang="zh-CN"/>
              <a:t>k </a:t>
            </a:r>
            <a:r>
              <a:rPr lang="zh-CN" altLang="en-US"/>
              <a:t>大操作完全和 </a:t>
            </a:r>
            <a:r>
              <a:rPr lang="en-US" altLang="zh-CN"/>
              <a:t>splay </a:t>
            </a:r>
            <a:r>
              <a:rPr lang="zh-CN" altLang="en-US"/>
              <a:t>一致）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B513C7-4EAE-4F64-8113-A9B3F8E15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79127"/>
            <a:ext cx="5172075" cy="19145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E3B94A-4642-4D84-B852-97B4E4C9E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593652"/>
            <a:ext cx="51244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36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EF55C-FEC6-4AC0-B7D8-9A1A62BA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无旋 </a:t>
            </a:r>
            <a:r>
              <a:rPr lang="en-US" altLang="zh-CN"/>
              <a:t>treap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2BFB1-49B7-4C79-8F28-BC85B2335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虽然旋转 </a:t>
            </a:r>
            <a:r>
              <a:rPr lang="en-US" altLang="zh-CN"/>
              <a:t>treap </a:t>
            </a:r>
            <a:r>
              <a:rPr lang="zh-CN" altLang="en-US"/>
              <a:t>的常数比 </a:t>
            </a:r>
            <a:r>
              <a:rPr lang="en-US" altLang="zh-CN"/>
              <a:t>splay </a:t>
            </a:r>
            <a:r>
              <a:rPr lang="zh-CN" altLang="en-US"/>
              <a:t>小得多，但是难以支持区间操作等复杂计算。于是引入了“无旋 </a:t>
            </a:r>
            <a:r>
              <a:rPr lang="en-US" altLang="zh-CN"/>
              <a:t>treap</a:t>
            </a:r>
            <a:r>
              <a:rPr lang="zh-CN" altLang="en-US"/>
              <a:t>”，或称 </a:t>
            </a:r>
            <a:r>
              <a:rPr lang="en-US" altLang="zh-CN"/>
              <a:t>FHQ treap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无旋 </a:t>
            </a:r>
            <a:r>
              <a:rPr lang="en-US" altLang="zh-CN"/>
              <a:t>treap </a:t>
            </a:r>
            <a:r>
              <a:rPr lang="zh-CN" altLang="en-US"/>
              <a:t>不需要支持旋转操作，可完成所有 </a:t>
            </a:r>
            <a:r>
              <a:rPr lang="en-US" altLang="zh-CN"/>
              <a:t>splay </a:t>
            </a:r>
            <a:r>
              <a:rPr lang="zh-CN" altLang="en-US"/>
              <a:t>能完成的区间操作，虽然实测速度略慢于 </a:t>
            </a:r>
            <a:r>
              <a:rPr lang="en-US" altLang="zh-CN"/>
              <a:t>splay</a:t>
            </a:r>
            <a:r>
              <a:rPr lang="zh-CN" altLang="en-US"/>
              <a:t>，但是支持可持久化。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559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BAC0F-995D-461E-BCB5-CA57F7AE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E35C70D-E028-4241-B80F-B99BDDAD6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5781441" cy="3881437"/>
          </a:xfrm>
        </p:spPr>
      </p:pic>
    </p:spTree>
    <p:extLst>
      <p:ext uri="{BB962C8B-B14F-4D97-AF65-F5344CB8AC3E}">
        <p14:creationId xmlns:p14="http://schemas.microsoft.com/office/powerpoint/2010/main" val="17285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4E77D-4611-4730-ABB5-0CF222FF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合并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5B5A04-1DAD-49D2-8F87-17C467247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930400"/>
            <a:ext cx="4886169" cy="4131035"/>
          </a:xfrm>
        </p:spPr>
      </p:pic>
    </p:spTree>
    <p:extLst>
      <p:ext uri="{BB962C8B-B14F-4D97-AF65-F5344CB8AC3E}">
        <p14:creationId xmlns:p14="http://schemas.microsoft.com/office/powerpoint/2010/main" val="583078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4F665-F4B2-4F66-93D9-F758B7C5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1C3AA-FD2C-487F-9678-7B77F0B1E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剩下的所有操作都以分裂、合并为基础即可。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例如插入就是先把树分裂成两半，然后把这两半和新节点分别合并。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区间修改只需分裂出这个区间，然后打个标记合并即可。</a:t>
            </a:r>
          </a:p>
        </p:txBody>
      </p:sp>
    </p:spTree>
    <p:extLst>
      <p:ext uri="{BB962C8B-B14F-4D97-AF65-F5344CB8AC3E}">
        <p14:creationId xmlns:p14="http://schemas.microsoft.com/office/powerpoint/2010/main" val="57039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9CCC0-795D-451B-AA2E-01BFB1A5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Splay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CBB552-97F3-4844-81F5-A4E77FAAA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核心操作：</a:t>
            </a:r>
            <a:r>
              <a:rPr lang="en-US" altLang="zh-CN"/>
              <a:t>splay(x)</a:t>
            </a:r>
            <a:r>
              <a:rPr lang="zh-CN" altLang="en-US"/>
              <a:t>，把 </a:t>
            </a:r>
            <a:r>
              <a:rPr lang="en-US" altLang="zh-CN"/>
              <a:t>x </a:t>
            </a:r>
            <a:r>
              <a:rPr lang="zh-CN" altLang="en-US"/>
              <a:t>换到根的位置上。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记录信息：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son[x][0/1]</a:t>
            </a:r>
            <a:r>
              <a:rPr lang="zh-CN" altLang="en-US"/>
              <a:t>：左右儿子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f[x]</a:t>
            </a:r>
            <a:r>
              <a:rPr lang="zh-CN" altLang="en-US"/>
              <a:t>：</a:t>
            </a:r>
            <a:r>
              <a:rPr lang="en-US" altLang="zh-CN"/>
              <a:t>x </a:t>
            </a:r>
            <a:r>
              <a:rPr lang="zh-CN" altLang="en-US"/>
              <a:t>的父亲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key[x]</a:t>
            </a:r>
            <a:r>
              <a:rPr lang="zh-CN" altLang="en-US"/>
              <a:t>：</a:t>
            </a:r>
            <a:r>
              <a:rPr lang="en-US" altLang="zh-CN"/>
              <a:t>x </a:t>
            </a:r>
            <a:r>
              <a:rPr lang="zh-CN" altLang="en-US"/>
              <a:t>的数值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size[x]</a:t>
            </a:r>
            <a:r>
              <a:rPr lang="zh-CN" altLang="en-US"/>
              <a:t>：</a:t>
            </a:r>
            <a:r>
              <a:rPr lang="en-US" altLang="zh-CN"/>
              <a:t>x </a:t>
            </a:r>
            <a:r>
              <a:rPr lang="zh-CN" altLang="en-US"/>
              <a:t>的子树大小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recy[x]</a:t>
            </a:r>
            <a:r>
              <a:rPr lang="zh-CN" altLang="en-US"/>
              <a:t>：</a:t>
            </a:r>
            <a:r>
              <a:rPr lang="en-US" altLang="zh-CN"/>
              <a:t>x </a:t>
            </a:r>
            <a:r>
              <a:rPr lang="zh-CN" altLang="en-US"/>
              <a:t>的值重复的次数）</a:t>
            </a:r>
          </a:p>
        </p:txBody>
      </p:sp>
    </p:spTree>
    <p:extLst>
      <p:ext uri="{BB962C8B-B14F-4D97-AF65-F5344CB8AC3E}">
        <p14:creationId xmlns:p14="http://schemas.microsoft.com/office/powerpoint/2010/main" val="6643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DBB4E-7333-49C1-BB9E-B9C8C263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模板：文艺平衡树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D60E1-DC6A-435E-ACEB-E836F802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维护一个序列，支持区间翻转，动态查询每个位置上的数字。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打一个 </a:t>
            </a:r>
            <a:r>
              <a:rPr lang="en-US" altLang="zh-CN"/>
              <a:t>reverse </a:t>
            </a:r>
            <a:r>
              <a:rPr lang="zh-CN" altLang="en-US"/>
              <a:t>区间标记即可。</a:t>
            </a:r>
          </a:p>
        </p:txBody>
      </p:sp>
    </p:spTree>
    <p:extLst>
      <p:ext uri="{BB962C8B-B14F-4D97-AF65-F5344CB8AC3E}">
        <p14:creationId xmlns:p14="http://schemas.microsoft.com/office/powerpoint/2010/main" val="1776185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7CFF6-E90E-49EF-914D-DCE078D5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[NOI2005] </a:t>
            </a:r>
            <a:r>
              <a:rPr lang="zh-CN" altLang="en-US"/>
              <a:t>维护数列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6F924F-3752-4604-8B71-56B3046A7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8281"/>
            <a:ext cx="6673852" cy="4639142"/>
          </a:xfrm>
        </p:spPr>
      </p:pic>
    </p:spTree>
    <p:extLst>
      <p:ext uri="{BB962C8B-B14F-4D97-AF65-F5344CB8AC3E}">
        <p14:creationId xmlns:p14="http://schemas.microsoft.com/office/powerpoint/2010/main" val="376324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7E20A-54AF-4F47-A16B-24DE5DDA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[NOI2004] </a:t>
            </a:r>
            <a:r>
              <a:rPr lang="zh-CN" altLang="en-US"/>
              <a:t>郁闷的出纳员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A96F15A-4265-474A-B7C7-F27AD24F1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596312" cy="320458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514D23-CAFA-4A8D-9E0F-B91912BD8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8" y="5260205"/>
            <a:ext cx="17811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00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32F62-9CB1-49FD-BACA-59E1F8FB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D3175-2595-4CF2-9359-CE7E58152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由于只有全局加减操作，可以考虑改为更改工资下限（当然新加入员工的时候要算一下他当前对应的工资）。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然后每次操作后找出所有 </a:t>
            </a:r>
            <a:r>
              <a:rPr lang="en-US" altLang="zh-CN"/>
              <a:t>&lt; </a:t>
            </a:r>
            <a:r>
              <a:rPr lang="zh-CN" altLang="en-US"/>
              <a:t>下限的直接扔掉即可。</a:t>
            </a:r>
          </a:p>
        </p:txBody>
      </p:sp>
    </p:spTree>
    <p:extLst>
      <p:ext uri="{BB962C8B-B14F-4D97-AF65-F5344CB8AC3E}">
        <p14:creationId xmlns:p14="http://schemas.microsoft.com/office/powerpoint/2010/main" val="1625447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F729A-C6FC-4C7D-B983-003279C3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[SHOI2009]</a:t>
            </a:r>
            <a:r>
              <a:rPr lang="zh-CN" altLang="en-US"/>
              <a:t>会场预约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47597F-BD0E-4292-9ADE-7C04748EA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66959"/>
            <a:ext cx="7829550" cy="19907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55A48A-317F-4AF7-8267-1727A62A9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22" y="4458632"/>
            <a:ext cx="59436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77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557CF-BD01-4524-A6E3-2947043D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AB5E4-0BD0-40DB-AA6E-225D42839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不难发现任意时刻所有线段都不交。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直接平衡树维护即可。</a:t>
            </a:r>
          </a:p>
        </p:txBody>
      </p:sp>
    </p:spTree>
    <p:extLst>
      <p:ext uri="{BB962C8B-B14F-4D97-AF65-F5344CB8AC3E}">
        <p14:creationId xmlns:p14="http://schemas.microsoft.com/office/powerpoint/2010/main" val="1725232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B81E1-F5FF-4036-95FC-518BAB6F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[HAOI2011]</a:t>
            </a:r>
            <a:r>
              <a:rPr lang="zh-CN" altLang="en-US"/>
              <a:t>防线修建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F294A4-A93E-47BF-8494-30C94967E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96824"/>
            <a:ext cx="6318335" cy="474168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175532-3302-4F32-92F2-CE27B7FC2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62" y="4391186"/>
            <a:ext cx="6014302" cy="7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75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0E412-200F-4ADC-A215-258CAE7A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DF78C-27D7-4235-B302-92EB6FE8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人话：加点删点，求凸包周长，保证任意时刻至少存在三个点。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平衡树维护动态凸包模板题。</a:t>
            </a:r>
          </a:p>
        </p:txBody>
      </p:sp>
    </p:spTree>
    <p:extLst>
      <p:ext uri="{BB962C8B-B14F-4D97-AF65-F5344CB8AC3E}">
        <p14:creationId xmlns:p14="http://schemas.microsoft.com/office/powerpoint/2010/main" val="697791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84D99-9C7B-4A90-A5FB-0ACC4CD3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[HNOI2012]</a:t>
            </a:r>
            <a:r>
              <a:rPr lang="zh-CN" altLang="en-US"/>
              <a:t>永无乡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855B5C-5B4E-4993-823E-E32D83D57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34326"/>
            <a:ext cx="8596312" cy="258934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EA9489-2F8E-42A3-82C2-D0EC67E47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4878108"/>
            <a:ext cx="8596312" cy="68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56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97F2A-6C90-416F-8789-DB60D921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C281B-5418-4F9C-87D4-710C29908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直接平衡树启发式合并即可，复杂度 </a:t>
            </a:r>
            <a:r>
              <a:rPr lang="en-US" altLang="zh-CN"/>
              <a:t>O(n log^2 n)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事实上 </a:t>
            </a:r>
            <a:r>
              <a:rPr lang="en-US" altLang="zh-CN"/>
              <a:t>splay </a:t>
            </a:r>
            <a:r>
              <a:rPr lang="zh-CN" altLang="en-US"/>
              <a:t>有总均摊 </a:t>
            </a:r>
            <a:r>
              <a:rPr lang="en-US" altLang="zh-CN"/>
              <a:t>O(n log n) </a:t>
            </a:r>
            <a:r>
              <a:rPr lang="zh-CN" altLang="en-US"/>
              <a:t>复杂度的启发式合并，每次按照中序遍历加入点即可，但是证明较为复杂。</a:t>
            </a:r>
          </a:p>
        </p:txBody>
      </p:sp>
    </p:spTree>
    <p:extLst>
      <p:ext uri="{BB962C8B-B14F-4D97-AF65-F5344CB8AC3E}">
        <p14:creationId xmlns:p14="http://schemas.microsoft.com/office/powerpoint/2010/main" val="361646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74835-F4B1-46D9-A576-E81456E9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旋转操作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A7692-B840-4DFF-84D5-3AE653478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5903A529-206F-4FA7-A305-30C5BF98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" y="2158572"/>
            <a:ext cx="3690323" cy="27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在这里插入图片描述">
            <a:extLst>
              <a:ext uri="{FF2B5EF4-FFF2-40B4-BE49-F238E27FC236}">
                <a16:creationId xmlns:a16="http://schemas.microsoft.com/office/drawing/2014/main" id="{EA99E3CF-F358-48C6-AC94-391C490E2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47" y="2158572"/>
            <a:ext cx="4013455" cy="27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30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8FB4F-E62D-4A9A-84F6-53AE1397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旋转操作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75EE6BE-C9FC-453B-BBDF-983211113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4588106"/>
            <a:ext cx="8596312" cy="202992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C0CAA8-832F-48B6-ACD2-FD1B02447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409553"/>
            <a:ext cx="8429625" cy="13239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40AFA23-8B66-4E63-9FA9-91EAA0DF5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2639530"/>
            <a:ext cx="7571121" cy="194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9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48DB1-7563-46E0-8EBA-E66AF2E7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splay </a:t>
            </a:r>
            <a:r>
              <a:rPr lang="zh-CN" altLang="en-US"/>
              <a:t>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F1910-7E81-452E-9BD4-D7448B145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splay </a:t>
            </a:r>
            <a:r>
              <a:rPr lang="zh-CN" altLang="en-US"/>
              <a:t>操作通过双旋保证均摊复杂度。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具体证明较为复杂，有兴趣可以参见 </a:t>
            </a:r>
            <a:r>
              <a:rPr lang="en-US" altLang="zh-CN"/>
              <a:t>tarjan </a:t>
            </a:r>
            <a:r>
              <a:rPr lang="zh-CN" altLang="en-US"/>
              <a:t>的论文，这里不再赘述。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过程如下：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设执行 </a:t>
            </a:r>
            <a:r>
              <a:rPr lang="en-US" altLang="zh-CN"/>
              <a:t>splay(x)</a:t>
            </a:r>
            <a:r>
              <a:rPr lang="zh-CN" altLang="en-US"/>
              <a:t>，</a:t>
            </a:r>
            <a:r>
              <a:rPr lang="en-US" altLang="zh-CN"/>
              <a:t>y=f[x]</a:t>
            </a:r>
            <a:r>
              <a:rPr lang="zh-CN" altLang="en-US"/>
              <a:t>，</a:t>
            </a:r>
            <a:r>
              <a:rPr lang="en-US" altLang="zh-CN"/>
              <a:t>z=f[y]</a:t>
            </a:r>
            <a:r>
              <a:rPr lang="zh-CN" altLang="en-US"/>
              <a:t>，那么若 </a:t>
            </a:r>
            <a:r>
              <a:rPr lang="en-US" altLang="zh-CN"/>
              <a:t>x,y,z </a:t>
            </a:r>
            <a:r>
              <a:rPr lang="zh-CN" altLang="en-US"/>
              <a:t>在一条直线上，则分别执行 </a:t>
            </a:r>
            <a:r>
              <a:rPr lang="en-US" altLang="zh-CN"/>
              <a:t>rotate(y),rotate(x)</a:t>
            </a:r>
            <a:r>
              <a:rPr lang="zh-CN" altLang="en-US"/>
              <a:t>；否则执行 </a:t>
            </a:r>
            <a:r>
              <a:rPr lang="en-US" altLang="zh-CN"/>
              <a:t>rotate(x),rotate(x)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若 </a:t>
            </a:r>
            <a:r>
              <a:rPr lang="en-US" altLang="zh-CN"/>
              <a:t>y </a:t>
            </a:r>
            <a:r>
              <a:rPr lang="zh-CN" altLang="en-US"/>
              <a:t>是根，显然执行一遍 </a:t>
            </a:r>
            <a:r>
              <a:rPr lang="en-US" altLang="zh-CN"/>
              <a:t>rotate(x) </a:t>
            </a:r>
            <a:r>
              <a:rPr lang="zh-CN" altLang="en-US"/>
              <a:t>即可。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721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12F46-A1C7-4927-9A40-D3C0584E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插入操作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7E16F23-7BF2-48E2-BFC6-2F5831878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488281"/>
            <a:ext cx="5572637" cy="5205129"/>
          </a:xfrm>
        </p:spPr>
      </p:pic>
    </p:spTree>
    <p:extLst>
      <p:ext uri="{BB962C8B-B14F-4D97-AF65-F5344CB8AC3E}">
        <p14:creationId xmlns:p14="http://schemas.microsoft.com/office/powerpoint/2010/main" val="322674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2911C-CEE0-47F7-A070-E6121520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查询一个数的排名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CFCBDF5-208C-4A00-B40E-61EE8A25D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930400"/>
            <a:ext cx="10013361" cy="3254342"/>
          </a:xfrm>
        </p:spPr>
      </p:pic>
    </p:spTree>
    <p:extLst>
      <p:ext uri="{BB962C8B-B14F-4D97-AF65-F5344CB8AC3E}">
        <p14:creationId xmlns:p14="http://schemas.microsoft.com/office/powerpoint/2010/main" val="416039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80031-A49E-4DAC-AD56-C36FABD6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查询排名为 </a:t>
            </a:r>
            <a:r>
              <a:rPr lang="en-US" altLang="zh-CN"/>
              <a:t>k </a:t>
            </a:r>
            <a:r>
              <a:rPr lang="zh-CN" altLang="en-US"/>
              <a:t>的数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D03879C-F3D5-4EB8-B0EC-C910014F7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9" y="1930400"/>
            <a:ext cx="9805401" cy="3160074"/>
          </a:xfrm>
        </p:spPr>
      </p:pic>
    </p:spTree>
    <p:extLst>
      <p:ext uri="{BB962C8B-B14F-4D97-AF65-F5344CB8AC3E}">
        <p14:creationId xmlns:p14="http://schemas.microsoft.com/office/powerpoint/2010/main" val="280099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9F094-BB63-4B60-B317-85720629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前驱、后继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75573-5FDC-40C0-BD1F-7FB402269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查询 </a:t>
            </a:r>
            <a:r>
              <a:rPr lang="en-US" altLang="zh-CN"/>
              <a:t>x </a:t>
            </a:r>
            <a:r>
              <a:rPr lang="zh-CN" altLang="en-US"/>
              <a:t>的前驱后继，则先 </a:t>
            </a:r>
            <a:r>
              <a:rPr lang="en-US" altLang="zh-CN"/>
              <a:t>splay(x)</a:t>
            </a:r>
            <a:r>
              <a:rPr lang="zh-CN" altLang="en-US"/>
              <a:t>，然后左子树最大的即为其前驱；右子树最小的即为其后继。</a:t>
            </a:r>
          </a:p>
        </p:txBody>
      </p:sp>
    </p:spTree>
    <p:extLst>
      <p:ext uri="{BB962C8B-B14F-4D97-AF65-F5344CB8AC3E}">
        <p14:creationId xmlns:p14="http://schemas.microsoft.com/office/powerpoint/2010/main" val="328693532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627</Words>
  <Application>Microsoft Office PowerPoint</Application>
  <PresentationFormat>宽屏</PresentationFormat>
  <Paragraphs>56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 3</vt:lpstr>
      <vt:lpstr>平面</vt:lpstr>
      <vt:lpstr>简单平衡树</vt:lpstr>
      <vt:lpstr>Splay</vt:lpstr>
      <vt:lpstr>旋转操作</vt:lpstr>
      <vt:lpstr>旋转操作</vt:lpstr>
      <vt:lpstr>splay 操作</vt:lpstr>
      <vt:lpstr>插入操作</vt:lpstr>
      <vt:lpstr>查询一个数的排名</vt:lpstr>
      <vt:lpstr>查询排名为 k 的数</vt:lpstr>
      <vt:lpstr>前驱、后继</vt:lpstr>
      <vt:lpstr>删除节点</vt:lpstr>
      <vt:lpstr>Treap</vt:lpstr>
      <vt:lpstr>旋转操作</vt:lpstr>
      <vt:lpstr>插入操作</vt:lpstr>
      <vt:lpstr>删除操作</vt:lpstr>
      <vt:lpstr>前驱后继</vt:lpstr>
      <vt:lpstr>无旋 treap</vt:lpstr>
      <vt:lpstr>分裂</vt:lpstr>
      <vt:lpstr>合并</vt:lpstr>
      <vt:lpstr>PowerPoint 演示文稿</vt:lpstr>
      <vt:lpstr>模板：文艺平衡树</vt:lpstr>
      <vt:lpstr>[NOI2005] 维护数列</vt:lpstr>
      <vt:lpstr>[NOI2004] 郁闷的出纳员 </vt:lpstr>
      <vt:lpstr>PowerPoint 演示文稿</vt:lpstr>
      <vt:lpstr>[SHOI2009]会场预约 </vt:lpstr>
      <vt:lpstr>PowerPoint 演示文稿</vt:lpstr>
      <vt:lpstr>[HAOI2011]防线修建 </vt:lpstr>
      <vt:lpstr>PowerPoint 演示文稿</vt:lpstr>
      <vt:lpstr>[HNOI2012]永无乡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简单平衡树</dc:title>
  <dc:creator>wang zeyuan</dc:creator>
  <cp:lastModifiedBy>wang zeyuan</cp:lastModifiedBy>
  <cp:revision>69</cp:revision>
  <dcterms:created xsi:type="dcterms:W3CDTF">2021-07-23T09:32:27Z</dcterms:created>
  <dcterms:modified xsi:type="dcterms:W3CDTF">2021-07-24T13:48:43Z</dcterms:modified>
</cp:coreProperties>
</file>