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0A2DE-BF17-4E52-BA53-AAA3E4C6E118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EF82D-3F2B-4C83-BDA9-F19B49A92F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0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EF82D-3F2B-4C83-BDA9-F19B49A92FF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64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EF82D-3F2B-4C83-BDA9-F19B49A92FF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73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CB6D-6815-439B-B7BC-1385BC0A0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05182-18AE-470B-BE35-02FFBC98B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B105-DD02-4E0E-8B3F-5335DC04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3537-34DC-4533-8465-4CBE8F7B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1AB4-79F1-4B61-9964-30910E8B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9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C83-8C70-471A-AEA8-DD35C2C1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F57FC-679B-4B65-AC74-458758D5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C019-37A0-4B17-BC3F-27FB2B3B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4F48-4E19-457E-A11F-249FEC2D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1B89-E040-4311-A5AA-BF42E4DF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13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6AA1F-90D3-47CC-AFD7-D6125FD6E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6CFBD-F2A9-4204-B381-F9E02E30A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F876-1B3B-4313-81A3-C02493B0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2296-D098-4130-9F2B-D687642E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198C6-C987-4F7A-AE25-DAED42AA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76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7A9C-5407-40D4-BF2F-DA8B8E99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AA67-184B-43FF-B662-EC9C86CA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BAEE-7AB2-492F-A902-81ADEA27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745A-99B3-4245-92E3-2E2D791C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4F00-DC29-4B4F-ADA8-160F6087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287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AC23-4337-4A9B-A39A-DF99E76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14C1-3400-4CE4-8535-12679EA0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1353B-3EEC-43D3-982F-80AB8078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6A43-738C-41E9-BF4D-2EADA802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2F18C-72E6-4048-9F32-BB17C12E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4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7A7C-028E-44C1-B4D2-CF41F770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B687-DD6B-4302-95DF-7A4499B8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C2608-6778-4410-9B7F-9C3ED45F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757F9-C2C0-4D70-9770-221A8A4F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5022-7FE0-4E2D-B33E-05CF7500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5E342-F4AE-4117-8DB1-1B133C17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22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AD72-5BA0-4EBE-9525-0A1F2EC9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0C108-10FC-4E08-92E7-D47FEF6E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90364-B370-4999-B172-0F27464E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E34B-360B-42C9-8CCC-0DFEE842A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E1D94-BCA5-45C6-8ADA-FCDBCE269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FA80B-5298-455F-A8A4-07CFA7AB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EFBF1-9FC2-47F5-B590-424174FE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38D5C-54AF-44E5-ABAC-8A842D4A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87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42E8-B1AA-4893-9381-AA4362A4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6E6A8-29FB-462E-AA2F-F4CF9FCA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7D501-69B3-4297-B3CE-B306E04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0F755-DC03-4390-87F9-6474FBFE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56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2F0E9-1BF1-41A5-8421-85D57122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FEEE3-2257-4E28-9A4C-137BA6F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5014A-75C9-4542-B678-A843E00A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5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878B-6B6C-4771-ABFA-0E88C302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D9C93-FE6C-42F8-A861-E5C380FB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58042-EF09-48B1-A5F8-8342C516D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00B73-222D-4A4B-A4E3-CBE2511B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A048-5950-4558-B01B-ABCF6E68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2864C-0DDF-4A0D-9867-4445194C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36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CE9E-C929-4579-B48F-7BA37A4C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1B0A1-60EB-4EDE-86B0-C3F803CE8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DCAE7-09F0-4A34-A756-79819A7BA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2A68B-EB25-4070-82E1-D0194B70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0913A-1D56-4452-9D1C-9C90EA8E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E0B1B-5C1C-4EBD-B50D-C7D60A8C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36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C80AC-E155-46DC-92FD-C963EDAB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36C1-AF53-4AC8-B181-551D93E9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386A-0969-4B31-850F-C3531949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B629-EB14-47CF-B729-591C356FF41A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CBF4-9683-42CD-9231-C6B0845DA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732F-0C63-4AE0-8AB4-8B063E218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3F80-D656-435B-B2AB-EBC625C7C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9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62D80-1F70-47FD-A912-F95E5CC7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4428318"/>
            <a:ext cx="8508512" cy="1274076"/>
          </a:xfrm>
        </p:spPr>
        <p:txBody>
          <a:bodyPr>
            <a:normAutofit/>
          </a:bodyPr>
          <a:lstStyle/>
          <a:p>
            <a:pPr algn="l"/>
            <a:r>
              <a:rPr lang="en-SG" sz="3600" b="1" dirty="0"/>
              <a:t>King County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FB067-57A2-42A8-B565-0C278F4D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702394"/>
            <a:ext cx="8515793" cy="429768"/>
          </a:xfrm>
        </p:spPr>
        <p:txBody>
          <a:bodyPr>
            <a:normAutofit/>
          </a:bodyPr>
          <a:lstStyle/>
          <a:p>
            <a:pPr algn="l"/>
            <a:r>
              <a:rPr lang="en-SG" sz="2000" dirty="0"/>
              <a:t>Predicting house pricing via regression</a:t>
            </a:r>
          </a:p>
        </p:txBody>
      </p:sp>
      <p:pic>
        <p:nvPicPr>
          <p:cNvPr id="6" name="Picture 4" descr="Image result for king county house">
            <a:extLst>
              <a:ext uri="{FF2B5EF4-FFF2-40B4-BE49-F238E27FC236}">
                <a16:creationId xmlns:a16="http://schemas.microsoft.com/office/drawing/2014/main" id="{B5B78687-8F8B-4080-B761-6F3D0A0BF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4" b="13682"/>
          <a:stretch/>
        </p:blipFill>
        <p:spPr bwMode="auto">
          <a:xfrm>
            <a:off x="20" y="10"/>
            <a:ext cx="12188804" cy="42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9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FF4D-0C2A-4F92-9A67-4BFFAE3A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234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(2/2)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23B52CF-58B6-4D38-8AC9-DCFA7884B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b="-684"/>
          <a:stretch/>
        </p:blipFill>
        <p:spPr bwMode="auto">
          <a:xfrm>
            <a:off x="249936" y="1470210"/>
            <a:ext cx="5742432" cy="49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CDA4DC2-3083-4E02-873E-F2D4191BA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" r="-1" b="4695"/>
          <a:stretch/>
        </p:blipFill>
        <p:spPr bwMode="auto">
          <a:xfrm>
            <a:off x="6199632" y="2194560"/>
            <a:ext cx="5742432" cy="40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0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600CB-EEF9-4681-B044-B325BA53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SG" sz="3600" b="1" dirty="0"/>
              <a:t>Presentation Outline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1C13-D3F8-45AE-978F-E8F15010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SG" sz="2100" dirty="0"/>
          </a:p>
          <a:p>
            <a:pPr marL="457200" indent="-457200">
              <a:buFont typeface="+mj-lt"/>
              <a:buAutoNum type="arabicPeriod"/>
            </a:pPr>
            <a:r>
              <a:rPr lang="en-SG" sz="2100" dirty="0"/>
              <a:t>Data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100" dirty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100" dirty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100" dirty="0"/>
              <a:t>Conclusion</a:t>
            </a:r>
          </a:p>
        </p:txBody>
      </p:sp>
      <p:pic>
        <p:nvPicPr>
          <p:cNvPr id="3076" name="Picture 4" descr="Image result for house background">
            <a:extLst>
              <a:ext uri="{FF2B5EF4-FFF2-40B4-BE49-F238E27FC236}">
                <a16:creationId xmlns:a16="http://schemas.microsoft.com/office/drawing/2014/main" id="{AB71F7F4-C7DB-4F67-8015-857029C3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r="21415" b="-1"/>
          <a:stretch/>
        </p:blipFill>
        <p:spPr bwMode="auto">
          <a:xfrm>
            <a:off x="4636963" y="10"/>
            <a:ext cx="755503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01D8E-1476-4ED1-AFB5-AA4363B2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67" y="1617681"/>
            <a:ext cx="3747788" cy="1457002"/>
          </a:xfrm>
        </p:spPr>
        <p:txBody>
          <a:bodyPr anchor="b">
            <a:normAutofit/>
          </a:bodyPr>
          <a:lstStyle/>
          <a:p>
            <a:r>
              <a:rPr lang="en-US" altLang="ko-KR" sz="2500" b="1" dirty="0"/>
              <a:t>Visualization : </a:t>
            </a:r>
            <a:r>
              <a:rPr lang="en-US" sz="2500" b="1" dirty="0"/>
              <a:t>Plotting pair wise correlation</a:t>
            </a:r>
            <a:br>
              <a:rPr lang="en-US" sz="2500" b="1" dirty="0"/>
            </a:br>
            <a:endParaRPr lang="en-SG" sz="25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EEFC35F-C824-4CFB-B6AE-2CED1756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96" y="3074683"/>
            <a:ext cx="3058623" cy="327232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Look for correlation between attributes and target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Look for abnormal correlation between attributes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FDEFD7-C043-48C4-9937-25761CEF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" t="-1794" r="252" b="5408"/>
          <a:stretch/>
        </p:blipFill>
        <p:spPr bwMode="auto">
          <a:xfrm>
            <a:off x="5560570" y="97277"/>
            <a:ext cx="6367406" cy="646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6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D4C1B-BE95-4CA2-AD8C-CE3DA915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48" y="4126761"/>
            <a:ext cx="9306671" cy="882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600" b="1" dirty="0"/>
              <a:t>Visualization : </a:t>
            </a:r>
            <a:r>
              <a:rPr lang="en-US" sz="3600" b="1" dirty="0"/>
              <a:t>Scatter Plot (1/2)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407487-7791-458E-A71F-D9A8975265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t="-1" r="-1359" b="-7479"/>
          <a:stretch/>
        </p:blipFill>
        <p:spPr bwMode="auto">
          <a:xfrm>
            <a:off x="152451" y="390895"/>
            <a:ext cx="11692541" cy="343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B371E6-3800-4680-9F70-03FA70BAC759}"/>
              </a:ext>
            </a:extLst>
          </p:cNvPr>
          <p:cNvSpPr txBox="1"/>
          <p:nvPr/>
        </p:nvSpPr>
        <p:spPr>
          <a:xfrm>
            <a:off x="689344" y="5191269"/>
            <a:ext cx="818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Determine the relation between the view, grade and year built.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1" u="sng" dirty="0">
                <a:solidFill>
                  <a:srgbClr val="FF0000"/>
                </a:solidFill>
              </a:rPr>
              <a:t>Newer houses</a:t>
            </a:r>
            <a:r>
              <a:rPr lang="en-US" dirty="0"/>
              <a:t> have </a:t>
            </a:r>
            <a:r>
              <a:rPr lang="en-US" b="1" i="1" u="sng" dirty="0">
                <a:solidFill>
                  <a:srgbClr val="FF0000"/>
                </a:solidFill>
              </a:rPr>
              <a:t>better grades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but we can </a:t>
            </a:r>
            <a:r>
              <a:rPr lang="en-US" b="1" i="1" u="sng" dirty="0">
                <a:solidFill>
                  <a:srgbClr val="FF0000"/>
                </a:solidFill>
              </a:rPr>
              <a:t>not say much about the</a:t>
            </a:r>
            <a:r>
              <a:rPr lang="en-US" b="1" i="1" u="sng" dirty="0"/>
              <a:t> </a:t>
            </a:r>
            <a:r>
              <a:rPr lang="en-US" b="1" i="1" u="sng" dirty="0">
                <a:solidFill>
                  <a:srgbClr val="FF0000"/>
                </a:solidFill>
              </a:rPr>
              <a:t>change in the view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2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68982-BC61-4A04-835A-D92945CF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1" y="1522604"/>
            <a:ext cx="3232222" cy="1449345"/>
          </a:xfrm>
        </p:spPr>
        <p:txBody>
          <a:bodyPr anchor="b">
            <a:normAutofit/>
          </a:bodyPr>
          <a:lstStyle/>
          <a:p>
            <a:r>
              <a:rPr lang="en-US" altLang="ko-KR" sz="3100" b="1" dirty="0"/>
              <a:t>Visualization : </a:t>
            </a:r>
            <a:r>
              <a:rPr lang="en-US" sz="3100" b="1" dirty="0"/>
              <a:t>Scatter Plot (2/2)</a:t>
            </a:r>
            <a:endParaRPr lang="en-SG" sz="3100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D3F9-35DE-453C-A6C1-4B0FEB31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96" y="3128698"/>
            <a:ext cx="3519113" cy="327232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Plotting the correlation between </a:t>
            </a:r>
            <a:r>
              <a:rPr lang="en-US" sz="2000" b="1" i="1" u="sng" dirty="0">
                <a:solidFill>
                  <a:srgbClr val="FF0000"/>
                </a:solidFill>
              </a:rPr>
              <a:t>waterfront</a:t>
            </a:r>
            <a:r>
              <a:rPr lang="en-US" sz="2000" dirty="0"/>
              <a:t> in relation of </a:t>
            </a:r>
            <a:r>
              <a:rPr lang="en-US" sz="2000" b="1" i="1" u="sng" dirty="0">
                <a:solidFill>
                  <a:srgbClr val="FF0000"/>
                </a:solidFill>
              </a:rPr>
              <a:t>grade</a:t>
            </a:r>
            <a:r>
              <a:rPr lang="en-US" sz="2000" dirty="0"/>
              <a:t> and </a:t>
            </a:r>
            <a:r>
              <a:rPr lang="en-US" sz="2000" b="1" i="1" u="sng" dirty="0">
                <a:solidFill>
                  <a:srgbClr val="FF0000"/>
                </a:solidFill>
              </a:rPr>
              <a:t>price.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SG" dirty="0"/>
              <a:t>↑</a:t>
            </a:r>
            <a:r>
              <a:rPr lang="en-US" sz="2000" dirty="0"/>
              <a:t> grade  =  </a:t>
            </a:r>
            <a:r>
              <a:rPr lang="en-SG" dirty="0"/>
              <a:t>↑</a:t>
            </a:r>
            <a:r>
              <a:rPr lang="en-US" sz="2000" dirty="0"/>
              <a:t> price but have nothing to do with owing a waterfront (one hot)</a:t>
            </a:r>
            <a:endParaRPr lang="en-SG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2C4AF4-1182-442F-A878-8B9E91830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-2127" r="-310" b="1"/>
          <a:stretch/>
        </p:blipFill>
        <p:spPr bwMode="auto">
          <a:xfrm>
            <a:off x="4885924" y="904672"/>
            <a:ext cx="6979298" cy="504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6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4707-F0CB-4801-9E90-1E047B38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SG" sz="3600" b="1" dirty="0"/>
              <a:t>Before : Outliners</a:t>
            </a:r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24D385BF-AABF-464A-9C97-F4BE58CC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Grey diamonds indicate datapoints that </a:t>
            </a:r>
            <a:r>
              <a:rPr lang="en-US" sz="2000" b="1" i="1" u="sng" dirty="0">
                <a:solidFill>
                  <a:srgbClr val="FF0000"/>
                </a:solidFill>
              </a:rPr>
              <a:t>deviate 3 times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</a:t>
            </a:r>
            <a:r>
              <a:rPr lang="en-US" sz="2000" b="1" i="1" u="sng" dirty="0">
                <a:solidFill>
                  <a:srgbClr val="FF0000"/>
                </a:solidFill>
              </a:rPr>
              <a:t>standard deviation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Following </a:t>
            </a:r>
            <a:r>
              <a:rPr lang="en-US" sz="2000" b="1" dirty="0"/>
              <a:t>Three Sigma Rule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this only accounts for </a:t>
            </a:r>
            <a:r>
              <a:rPr lang="en-US" sz="2000" b="1" i="1" u="sng" dirty="0">
                <a:solidFill>
                  <a:srgbClr val="FF0000"/>
                </a:solidFill>
              </a:rPr>
              <a:t>.3% of data</a:t>
            </a:r>
          </a:p>
          <a:p>
            <a:pPr marL="457200" lvl="1" indent="0">
              <a:buNone/>
            </a:pPr>
            <a:endParaRPr lang="en-US" sz="1400" b="1" i="1" u="sng" dirty="0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F47F66E-4E49-426D-A72B-736D903CD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r="2" b="426"/>
          <a:stretch/>
        </p:blipFill>
        <p:spPr bwMode="auto">
          <a:xfrm>
            <a:off x="6228526" y="432785"/>
            <a:ext cx="5314544" cy="62406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BB43-372E-4AFF-ACFC-E97335D2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SG" b="1" dirty="0"/>
              <a:t>After : Outliners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BE45-0D6A-4A09-B0C2-5E72E586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 err="1"/>
              <a:t>Scipy’s</a:t>
            </a:r>
            <a:r>
              <a:rPr lang="en-US" dirty="0"/>
              <a:t> </a:t>
            </a:r>
            <a:r>
              <a:rPr lang="en-US" dirty="0" err="1"/>
              <a:t>zscore</a:t>
            </a:r>
            <a:r>
              <a:rPr lang="en-US" dirty="0"/>
              <a:t>() </a:t>
            </a:r>
          </a:p>
          <a:p>
            <a:r>
              <a:rPr lang="en-US" dirty="0" err="1"/>
              <a:t>Numpy’s</a:t>
            </a:r>
            <a:r>
              <a:rPr lang="en-US" dirty="0"/>
              <a:t> abs() </a:t>
            </a:r>
          </a:p>
          <a:p>
            <a:r>
              <a:rPr lang="en-US" dirty="0"/>
              <a:t>Identify and remove the outliers in price.</a:t>
            </a:r>
          </a:p>
          <a:p>
            <a:endParaRPr lang="en-SG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33FBFB-41D0-4462-ADE4-264B1187D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" b="372"/>
          <a:stretch/>
        </p:blipFill>
        <p:spPr bwMode="auto">
          <a:xfrm>
            <a:off x="6110581" y="194555"/>
            <a:ext cx="5451945" cy="65078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5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E4F85-4CFD-4C30-99D6-8DB76E76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24" y="4146357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/>
              <a:t>Gradient Boosting Regressor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33DD9D8-972D-4014-9D23-9B77634584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t="1" r="-25" b="-1257"/>
          <a:stretch/>
        </p:blipFill>
        <p:spPr bwMode="auto">
          <a:xfrm>
            <a:off x="216202" y="287304"/>
            <a:ext cx="11759596" cy="40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F3D475C-413E-4AF0-A633-8A372F749A7D}"/>
              </a:ext>
            </a:extLst>
          </p:cNvPr>
          <p:cNvSpPr txBox="1"/>
          <p:nvPr/>
        </p:nvSpPr>
        <p:spPr>
          <a:xfrm>
            <a:off x="1171870" y="5420433"/>
            <a:ext cx="79853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Using the 80/20 split I trained my model using the training data provided …</a:t>
            </a:r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39E53-EF83-4A06-AC71-B37563DDD95F}"/>
              </a:ext>
            </a:extLst>
          </p:cNvPr>
          <p:cNvSpPr txBox="1"/>
          <p:nvPr/>
        </p:nvSpPr>
        <p:spPr>
          <a:xfrm>
            <a:off x="1839513" y="5912875"/>
            <a:ext cx="940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Albeit a little </a:t>
            </a:r>
            <a:r>
              <a:rPr lang="en-SG" b="1" i="1" u="sng" dirty="0">
                <a:solidFill>
                  <a:srgbClr val="FF0000"/>
                </a:solidFill>
              </a:rPr>
              <a:t>greedy</a:t>
            </a:r>
            <a:r>
              <a:rPr lang="en-SG" i="1" dirty="0"/>
              <a:t> but </a:t>
            </a:r>
            <a:r>
              <a:rPr lang="en-SG" b="1" i="1" u="sng" dirty="0">
                <a:solidFill>
                  <a:srgbClr val="FF0000"/>
                </a:solidFill>
              </a:rPr>
              <a:t>fastest</a:t>
            </a:r>
            <a:r>
              <a:rPr lang="en-SG" i="1" dirty="0"/>
              <a:t> to get the job done. Basic tuning was done to ensure </a:t>
            </a:r>
            <a:r>
              <a:rPr lang="en-SG" b="1" i="1" u="sng" dirty="0">
                <a:solidFill>
                  <a:srgbClr val="FF0000"/>
                </a:solidFill>
              </a:rPr>
              <a:t>consistency</a:t>
            </a:r>
            <a:r>
              <a:rPr lang="en-SG" i="1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00057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D512B-0442-4F5D-8F5C-87D5E572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/>
              <a:t>Evaluation (1/2)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F419C2-04F0-4EEE-ADEC-2B6243FAC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5" r="-794"/>
          <a:stretch/>
        </p:blipFill>
        <p:spPr>
          <a:xfrm>
            <a:off x="335084" y="275098"/>
            <a:ext cx="11779757" cy="3839731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64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202</Words>
  <Application>Microsoft Office PowerPoint</Application>
  <PresentationFormat>Widescreen</PresentationFormat>
  <Paragraphs>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King County Housing</vt:lpstr>
      <vt:lpstr>Presentation Outline</vt:lpstr>
      <vt:lpstr>Visualization : Plotting pair wise correlation </vt:lpstr>
      <vt:lpstr>Visualization : Scatter Plot (1/2)</vt:lpstr>
      <vt:lpstr>Visualization : Scatter Plot (2/2)</vt:lpstr>
      <vt:lpstr>Before : Outliners</vt:lpstr>
      <vt:lpstr>After : Outliners</vt:lpstr>
      <vt:lpstr>Gradient Boosting Regressor</vt:lpstr>
      <vt:lpstr>Evaluation (1/2)</vt:lpstr>
      <vt:lpstr>Evaluation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</dc:title>
  <dc:creator>KOH KAI FENG JASON</dc:creator>
  <cp:lastModifiedBy>KOH KAI FENG JASON</cp:lastModifiedBy>
  <cp:revision>3</cp:revision>
  <dcterms:created xsi:type="dcterms:W3CDTF">2020-02-09T04:46:04Z</dcterms:created>
  <dcterms:modified xsi:type="dcterms:W3CDTF">2020-02-11T09:26:31Z</dcterms:modified>
</cp:coreProperties>
</file>