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0" r:id="rId4"/>
    <p:sldId id="272" r:id="rId5"/>
    <p:sldId id="274" r:id="rId6"/>
    <p:sldId id="271" r:id="rId7"/>
    <p:sldId id="273" r:id="rId8"/>
    <p:sldId id="265" r:id="rId9"/>
    <p:sldId id="269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1789D-2CB7-490A-9581-BA18B8B37CB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F574-ED8A-4D8B-930F-CC2215D5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8F574-ED8A-4D8B-930F-CC2215D561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9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8F574-ED8A-4D8B-930F-CC2215D561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8F574-ED8A-4D8B-930F-CC2215D561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8F574-ED8A-4D8B-930F-CC2215D561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8F574-ED8A-4D8B-930F-CC2215D561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1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8F574-ED8A-4D8B-930F-CC2215D561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540000" y="1122363"/>
            <a:ext cx="1012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0000" y="3602038"/>
            <a:ext cx="1012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8B83-3B55-4FBD-AA9D-A29539F0CD1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73-4F3F-4844-ACF6-0A19BC9A13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Düz Bağlayıcı 7"/>
          <p:cNvCxnSpPr/>
          <p:nvPr/>
        </p:nvCxnSpPr>
        <p:spPr>
          <a:xfrm flipV="1">
            <a:off x="540000" y="3561319"/>
            <a:ext cx="1165200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21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8B83-3B55-4FBD-AA9D-A29539F0CD1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73-4F3F-4844-ACF6-0A19BC9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7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buClr>
                <a:srgbClr val="FFC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rgbClr val="FFC000"/>
              </a:buClr>
              <a:defRPr/>
            </a:lvl4pPr>
            <a:lvl5pPr>
              <a:buClr>
                <a:srgbClr val="FFC000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8B83-3B55-4FBD-AA9D-A29539F0CD1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73-4F3F-4844-ACF6-0A19BC9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7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11160000" cy="72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0000" y="1230923"/>
            <a:ext cx="11160000" cy="4946040"/>
          </a:xfrm>
        </p:spPr>
        <p:txBody>
          <a:bodyPr/>
          <a:lstStyle>
            <a:lvl1pPr>
              <a:buClr>
                <a:srgbClr val="FFC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rgbClr val="FFC000"/>
              </a:buClr>
              <a:defRPr/>
            </a:lvl4pPr>
            <a:lvl5pPr>
              <a:buClr>
                <a:srgbClr val="FFC000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4917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58B83-3B55-4FBD-AA9D-A29539F0CD1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038600" y="649172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10600" y="64917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B35473-4F3F-4844-ACF6-0A19BC9A13A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Düz Bağlayıcı 15"/>
          <p:cNvCxnSpPr/>
          <p:nvPr/>
        </p:nvCxnSpPr>
        <p:spPr>
          <a:xfrm flipV="1">
            <a:off x="540000" y="1156447"/>
            <a:ext cx="1165200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0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40000" y="1709738"/>
            <a:ext cx="108074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40000" y="4589463"/>
            <a:ext cx="108074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ikdörtgen 7"/>
          <p:cNvSpPr/>
          <p:nvPr/>
        </p:nvSpPr>
        <p:spPr>
          <a:xfrm>
            <a:off x="0" y="6357680"/>
            <a:ext cx="12192000" cy="55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Düz Bağlayıcı 9"/>
          <p:cNvCxnSpPr/>
          <p:nvPr/>
        </p:nvCxnSpPr>
        <p:spPr>
          <a:xfrm>
            <a:off x="0" y="6376947"/>
            <a:ext cx="1219200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" y="6423102"/>
            <a:ext cx="479723" cy="479723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47522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58B83-3B55-4FBD-AA9D-A29539F0CD1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038600" y="647522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10600" y="647522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B35473-4F3F-4844-ACF6-0A19BC9A13A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Düz Bağlayıcı 11"/>
          <p:cNvCxnSpPr/>
          <p:nvPr/>
        </p:nvCxnSpPr>
        <p:spPr>
          <a:xfrm flipV="1">
            <a:off x="540000" y="4558015"/>
            <a:ext cx="1165200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5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11246616" cy="6772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40000" y="1270479"/>
            <a:ext cx="5479800" cy="4906484"/>
          </a:xfrm>
        </p:spPr>
        <p:txBody>
          <a:bodyPr/>
          <a:lstStyle>
            <a:lvl1pPr>
              <a:buClr>
                <a:srgbClr val="FFC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rgbClr val="FFC000"/>
              </a:buClr>
              <a:defRPr/>
            </a:lvl4pPr>
            <a:lvl5pPr>
              <a:buClr>
                <a:srgbClr val="FFC000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270479"/>
            <a:ext cx="5614416" cy="4906484"/>
          </a:xfrm>
        </p:spPr>
        <p:txBody>
          <a:bodyPr/>
          <a:lstStyle>
            <a:lvl1pPr>
              <a:buClr>
                <a:srgbClr val="FFC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rgbClr val="FFC000"/>
              </a:buClr>
              <a:defRPr/>
            </a:lvl4pPr>
            <a:lvl5pPr>
              <a:buClr>
                <a:srgbClr val="FFC000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50265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58B83-3B55-4FBD-AA9D-A29539F0CD1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4038600" y="6502654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8610600" y="650265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B35473-4F3F-4844-ACF6-0A19BC9A13A8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Düz Bağlayıcı 12"/>
          <p:cNvCxnSpPr/>
          <p:nvPr/>
        </p:nvCxnSpPr>
        <p:spPr>
          <a:xfrm flipV="1">
            <a:off x="540000" y="1156447"/>
            <a:ext cx="1165200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2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/>
          <p:nvPr/>
        </p:nvSpPr>
        <p:spPr>
          <a:xfrm>
            <a:off x="0" y="6357680"/>
            <a:ext cx="12192000" cy="55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Düz Bağlayıcı 11"/>
          <p:cNvCxnSpPr/>
          <p:nvPr/>
        </p:nvCxnSpPr>
        <p:spPr>
          <a:xfrm flipV="1">
            <a:off x="540000" y="1156447"/>
            <a:ext cx="1165200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0" y="6376947"/>
            <a:ext cx="1219200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Resi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" y="6423102"/>
            <a:ext cx="479723" cy="47972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40000" y="365125"/>
            <a:ext cx="11264904" cy="623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40000" y="1243585"/>
            <a:ext cx="5457575" cy="5852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40000" y="1915938"/>
            <a:ext cx="5457575" cy="4273725"/>
          </a:xfrm>
        </p:spPr>
        <p:txBody>
          <a:bodyPr/>
          <a:lstStyle>
            <a:lvl1pPr>
              <a:buClr>
                <a:srgbClr val="FFC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rgbClr val="FFC000"/>
              </a:buClr>
              <a:defRPr/>
            </a:lvl4pPr>
            <a:lvl5pPr>
              <a:buClr>
                <a:srgbClr val="FFC000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243585"/>
            <a:ext cx="5632704" cy="5852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1915938"/>
            <a:ext cx="5632704" cy="4273725"/>
          </a:xfrm>
        </p:spPr>
        <p:txBody>
          <a:bodyPr/>
          <a:lstStyle>
            <a:lvl1pPr>
              <a:buClr>
                <a:srgbClr val="FFC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rgbClr val="FFC000"/>
              </a:buClr>
              <a:defRPr/>
            </a:lvl4pPr>
            <a:lvl5pPr>
              <a:buClr>
                <a:srgbClr val="FFC000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838200" y="648436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58B83-3B55-4FBD-AA9D-A29539F0CD1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>
          <a:xfrm>
            <a:off x="4038600" y="648436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>
          <a:xfrm>
            <a:off x="8610600" y="648436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B35473-4F3F-4844-ACF6-0A19BC9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29017" y="365125"/>
            <a:ext cx="11303319" cy="6681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838200" y="649351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58B83-3B55-4FBD-AA9D-A29539F0CD1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4038600" y="649351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8610600" y="649351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B35473-4F3F-4844-ACF6-0A19BC9A13A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Düz Bağlayıcı 10"/>
          <p:cNvCxnSpPr/>
          <p:nvPr/>
        </p:nvCxnSpPr>
        <p:spPr>
          <a:xfrm flipV="1">
            <a:off x="540000" y="1156447"/>
            <a:ext cx="1165200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86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838200" y="650265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58B83-3B55-4FBD-AA9D-A29539F0CD1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>
          <a:xfrm>
            <a:off x="4038600" y="6502654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10600" y="650265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B35473-4F3F-4844-ACF6-0A19BC9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4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FFC000"/>
              </a:buClr>
              <a:defRPr sz="3200"/>
            </a:lvl1pPr>
            <a:lvl2pPr>
              <a:buClr>
                <a:srgbClr val="FFC000"/>
              </a:buClr>
              <a:defRPr sz="2800"/>
            </a:lvl2pPr>
            <a:lvl3pPr>
              <a:buClr>
                <a:srgbClr val="FFC000"/>
              </a:buClr>
              <a:defRPr sz="2400"/>
            </a:lvl3pPr>
            <a:lvl4pPr>
              <a:buClr>
                <a:srgbClr val="FFC000"/>
              </a:buClr>
              <a:defRPr sz="2000"/>
            </a:lvl4pPr>
            <a:lvl5pPr>
              <a:buClr>
                <a:srgbClr val="FFC00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8B83-3B55-4FBD-AA9D-A29539F0CD1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73-4F3F-4844-ACF6-0A19BC9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5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8B83-3B55-4FBD-AA9D-A29539F0CD1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473-4F3F-4844-ACF6-0A19BC9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1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0" y="6357680"/>
            <a:ext cx="12192000" cy="55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Düz Bağlayıcı 9"/>
          <p:cNvCxnSpPr/>
          <p:nvPr/>
        </p:nvCxnSpPr>
        <p:spPr>
          <a:xfrm>
            <a:off x="0" y="6376947"/>
            <a:ext cx="1219200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" y="6423102"/>
            <a:ext cx="479723" cy="479723"/>
          </a:xfrm>
          <a:prstGeom prst="rect">
            <a:avLst/>
          </a:prstGeom>
        </p:spPr>
      </p:pic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9017" y="365126"/>
            <a:ext cx="11339895" cy="674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40000" y="1273009"/>
            <a:ext cx="11328912" cy="490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493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57C58B83-3B55-4FBD-AA9D-A29539F0CD1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4935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493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8B35473-4F3F-4844-ACF6-0A19BC9A1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C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NM9stSW_ko" TargetMode="External"/><Relationship Id="rId2" Type="http://schemas.openxmlformats.org/officeDocument/2006/relationships/hyperlink" Target="http://www.cagataykaynak.com/mikro/stm32-dma-ile-8-kanal-adc-okuma/#.XOOG-8gzYW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6600" dirty="0" smtClean="0"/>
              <a:t>ADC Kullanımı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004" y="4237306"/>
            <a:ext cx="10128000" cy="1655762"/>
          </a:xfrm>
        </p:spPr>
        <p:txBody>
          <a:bodyPr/>
          <a:lstStyle/>
          <a:p>
            <a:r>
              <a:rPr lang="tr-TR" dirty="0" smtClean="0"/>
              <a:t>İleri Mikrodenetleyiciler </a:t>
            </a:r>
          </a:p>
          <a:p>
            <a:r>
              <a:rPr lang="tr-TR" dirty="0" smtClean="0"/>
              <a:t>Dr. Öğ. Üy. Mustafa Engin</a:t>
            </a:r>
          </a:p>
          <a:p>
            <a:r>
              <a:rPr lang="tr-TR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Deney </a:t>
            </a:r>
            <a:r>
              <a:rPr lang="tr-TR" dirty="0"/>
              <a:t>9</a:t>
            </a:r>
            <a:r>
              <a:rPr lang="tr-TR" dirty="0" smtClean="0"/>
              <a:t>: DA Motoru kapalı çevrim hız kontrolu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Potansiyometre ile DA motorun hızını denetleyen hızı OLED ekranda motorun çektiği akımla birlikte görüntüleyen sistemi tasarlayın.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Gerekli bağlantıyı yapın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Size verilen projeyi Keil’de açın ve derleyip kartınıza yükleyin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Çalıştırıp gösterin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81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Deney </a:t>
            </a:r>
            <a:r>
              <a:rPr lang="tr-TR" dirty="0" smtClean="0"/>
              <a:t>10: Termometre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Uygun sıcaklık sensörünü kullanarak ortam sıcaklığını OLEDde görüntüleyen sistemi tasarlayın.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Gerekli bağlantıyı yapın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Size verilen projeyi Keil’de açın ve derleyip kartınıza yükleyin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Çalıştırıp gösterin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Sisteminize 30 derecede yüksek sıcaklık alarmı 15 derecede düşük sıcaklık alarmı veren özellik ekleyin.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Çalıştırıp </a:t>
            </a:r>
            <a:r>
              <a:rPr lang="tr-TR" dirty="0" smtClean="0"/>
              <a:t>gösterin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46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Analogdan Sayısala Dönüşüm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29" y="1336809"/>
            <a:ext cx="6772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Çalışama Modları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018" y="1408252"/>
            <a:ext cx="8823309" cy="49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Çoklu Kanal Kullanımı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45" y="1560195"/>
            <a:ext cx="7411453" cy="45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DMA </a:t>
            </a:r>
            <a:r>
              <a:rPr lang="en-US" dirty="0" err="1"/>
              <a:t>Nedir</a:t>
            </a:r>
            <a:r>
              <a:rPr lang="en-US" dirty="0"/>
              <a:t> ?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0000" y="1317550"/>
            <a:ext cx="11160000" cy="494604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/>
              <a:t>Mikrodenetleyici </a:t>
            </a:r>
            <a:r>
              <a:rPr lang="en-US" sz="1600" dirty="0" err="1"/>
              <a:t>içerisinde</a:t>
            </a:r>
            <a:r>
              <a:rPr lang="en-US" sz="1600" dirty="0"/>
              <a:t> </a:t>
            </a:r>
            <a:r>
              <a:rPr lang="en-US" sz="1600" dirty="0" err="1"/>
              <a:t>farklı</a:t>
            </a:r>
            <a:r>
              <a:rPr lang="en-US" sz="1600" dirty="0"/>
              <a:t> </a:t>
            </a:r>
            <a:r>
              <a:rPr lang="en-US" sz="1600" dirty="0" err="1"/>
              <a:t>arabirimler</a:t>
            </a:r>
            <a:r>
              <a:rPr lang="en-US" sz="1600" dirty="0"/>
              <a:t> </a:t>
            </a:r>
            <a:r>
              <a:rPr lang="en-US" sz="1600" dirty="0" err="1"/>
              <a:t>bulunur</a:t>
            </a:r>
            <a:r>
              <a:rPr lang="en-US" sz="1600" dirty="0"/>
              <a:t>. </a:t>
            </a:r>
            <a:r>
              <a:rPr lang="en-US" sz="1600" dirty="0" err="1"/>
              <a:t>Bunları</a:t>
            </a:r>
            <a:r>
              <a:rPr lang="en-US" sz="1600" dirty="0"/>
              <a:t> </a:t>
            </a:r>
            <a:r>
              <a:rPr lang="en-US" sz="1600" dirty="0" err="1"/>
              <a:t>mikrodenetleyicilerin</a:t>
            </a:r>
            <a:r>
              <a:rPr lang="en-US" sz="1600" dirty="0"/>
              <a:t> </a:t>
            </a:r>
            <a:r>
              <a:rPr lang="en-US" sz="1600" dirty="0" err="1"/>
              <a:t>temellerini</a:t>
            </a:r>
            <a:r>
              <a:rPr lang="en-US" sz="1600" dirty="0"/>
              <a:t> </a:t>
            </a:r>
            <a:r>
              <a:rPr lang="en-US" sz="1600" dirty="0" err="1"/>
              <a:t>bilen</a:t>
            </a:r>
            <a:r>
              <a:rPr lang="en-US" sz="1600" dirty="0"/>
              <a:t> </a:t>
            </a:r>
            <a:r>
              <a:rPr lang="en-US" sz="1600" dirty="0" err="1"/>
              <a:t>herkes</a:t>
            </a:r>
            <a:r>
              <a:rPr lang="en-US" sz="1600" dirty="0"/>
              <a:t> </a:t>
            </a:r>
            <a:r>
              <a:rPr lang="en-US" sz="1600" dirty="0" err="1"/>
              <a:t>bilir</a:t>
            </a:r>
            <a:r>
              <a:rPr lang="en-US" sz="1600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/>
              <a:t>DMA</a:t>
            </a:r>
            <a:r>
              <a:rPr lang="en-US" sz="1600" dirty="0"/>
              <a:t>, Mikrodenetleyici </a:t>
            </a:r>
            <a:r>
              <a:rPr lang="en-US" sz="1600" dirty="0" err="1"/>
              <a:t>içerisindeki</a:t>
            </a:r>
            <a:r>
              <a:rPr lang="en-US" sz="1600" dirty="0"/>
              <a:t> RAM </a:t>
            </a:r>
            <a:r>
              <a:rPr lang="en-US" sz="1600" dirty="0" err="1"/>
              <a:t>bellek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diğer</a:t>
            </a:r>
            <a:r>
              <a:rPr lang="en-US" sz="1600" dirty="0"/>
              <a:t> </a:t>
            </a:r>
            <a:r>
              <a:rPr lang="en-US" sz="1600" dirty="0" err="1"/>
              <a:t>arabirimler</a:t>
            </a:r>
            <a:r>
              <a:rPr lang="en-US" sz="1600" dirty="0"/>
              <a:t> </a:t>
            </a:r>
            <a:r>
              <a:rPr lang="en-US" sz="1600" dirty="0" err="1"/>
              <a:t>arasında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iletişimini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 </a:t>
            </a:r>
            <a:r>
              <a:rPr lang="en-US" sz="1600" dirty="0" err="1"/>
              <a:t>Bunu</a:t>
            </a:r>
            <a:r>
              <a:rPr lang="en-US" sz="1600" dirty="0"/>
              <a:t> </a:t>
            </a:r>
            <a:r>
              <a:rPr lang="en-US" sz="1600" dirty="0" err="1"/>
              <a:t>yaparken</a:t>
            </a:r>
            <a:r>
              <a:rPr lang="en-US" sz="1600" dirty="0"/>
              <a:t> DMA </a:t>
            </a:r>
            <a:r>
              <a:rPr lang="en-US" sz="1600" dirty="0" err="1"/>
              <a:t>kullanmanın</a:t>
            </a:r>
            <a:r>
              <a:rPr lang="en-US" sz="1600" dirty="0"/>
              <a:t> </a:t>
            </a:r>
            <a:r>
              <a:rPr lang="en-US" sz="1600" dirty="0" err="1"/>
              <a:t>avantajı</a:t>
            </a:r>
            <a:r>
              <a:rPr lang="en-US" sz="1600" dirty="0"/>
              <a:t>,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aktarımı</a:t>
            </a:r>
            <a:r>
              <a:rPr lang="en-US" sz="1600" dirty="0"/>
              <a:t> </a:t>
            </a:r>
            <a:r>
              <a:rPr lang="en-US" sz="1600" dirty="0" err="1"/>
              <a:t>sırasında</a:t>
            </a:r>
            <a:r>
              <a:rPr lang="en-US" sz="1600" dirty="0"/>
              <a:t> </a:t>
            </a:r>
            <a:r>
              <a:rPr lang="en-US" sz="1600" dirty="0" err="1"/>
              <a:t>CPU’yu</a:t>
            </a:r>
            <a:r>
              <a:rPr lang="en-US" sz="1600" dirty="0"/>
              <a:t> </a:t>
            </a:r>
            <a:r>
              <a:rPr lang="en-US" sz="1600" dirty="0" err="1"/>
              <a:t>tamamen</a:t>
            </a:r>
            <a:r>
              <a:rPr lang="en-US" sz="1600" dirty="0"/>
              <a:t> </a:t>
            </a:r>
            <a:r>
              <a:rPr lang="en-US" sz="1600" dirty="0" err="1"/>
              <a:t>devre</a:t>
            </a:r>
            <a:r>
              <a:rPr lang="en-US" sz="1600" dirty="0"/>
              <a:t> </a:t>
            </a:r>
            <a:r>
              <a:rPr lang="en-US" sz="1600" dirty="0" err="1"/>
              <a:t>dışı</a:t>
            </a:r>
            <a:r>
              <a:rPr lang="en-US" sz="1600" dirty="0"/>
              <a:t> </a:t>
            </a:r>
            <a:r>
              <a:rPr lang="en-US" sz="1600" dirty="0" err="1"/>
              <a:t>bırakarak</a:t>
            </a:r>
            <a:r>
              <a:rPr lang="en-US" sz="1600" dirty="0"/>
              <a:t>; </a:t>
            </a:r>
            <a:r>
              <a:rPr lang="en-US" sz="1600" dirty="0" err="1"/>
              <a:t>CPU’ya</a:t>
            </a:r>
            <a:r>
              <a:rPr lang="en-US" sz="1600" dirty="0"/>
              <a:t> </a:t>
            </a:r>
            <a:r>
              <a:rPr lang="en-US" sz="1600" dirty="0" err="1"/>
              <a:t>ek</a:t>
            </a:r>
            <a:r>
              <a:rPr lang="en-US" sz="1600" dirty="0"/>
              <a:t> </a:t>
            </a:r>
            <a:r>
              <a:rPr lang="en-US" sz="1600" dirty="0" err="1"/>
              <a:t>yük</a:t>
            </a:r>
            <a:r>
              <a:rPr lang="en-US" sz="1600" dirty="0"/>
              <a:t> </a:t>
            </a:r>
            <a:r>
              <a:rPr lang="en-US" sz="1600" dirty="0" err="1"/>
              <a:t>binmesine</a:t>
            </a:r>
            <a:r>
              <a:rPr lang="en-US" sz="1600" dirty="0"/>
              <a:t> </a:t>
            </a:r>
            <a:r>
              <a:rPr lang="en-US" sz="1600" dirty="0" err="1"/>
              <a:t>engel</a:t>
            </a:r>
            <a:r>
              <a:rPr lang="en-US" sz="1600" dirty="0"/>
              <a:t> </a:t>
            </a:r>
            <a:r>
              <a:rPr lang="en-US" sz="1600" dirty="0" err="1"/>
              <a:t>olur</a:t>
            </a:r>
            <a:r>
              <a:rPr lang="en-US" sz="1600" dirty="0"/>
              <a:t>. </a:t>
            </a:r>
            <a:r>
              <a:rPr lang="en-US" sz="1600" dirty="0" err="1"/>
              <a:t>Böylece</a:t>
            </a:r>
            <a:r>
              <a:rPr lang="en-US" sz="1600" dirty="0"/>
              <a:t> CPU </a:t>
            </a:r>
            <a:r>
              <a:rPr lang="en-US" sz="1600" dirty="0" err="1"/>
              <a:t>işlem</a:t>
            </a:r>
            <a:r>
              <a:rPr lang="en-US" sz="1600" dirty="0"/>
              <a:t> </a:t>
            </a:r>
            <a:r>
              <a:rPr lang="en-US" sz="1600" dirty="0" err="1"/>
              <a:t>kapasitesini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aktarımına</a:t>
            </a:r>
            <a:r>
              <a:rPr lang="en-US" sz="1600" dirty="0"/>
              <a:t> </a:t>
            </a:r>
            <a:r>
              <a:rPr lang="en-US" sz="1600" dirty="0" err="1"/>
              <a:t>değil</a:t>
            </a:r>
            <a:r>
              <a:rPr lang="en-US" sz="1600" dirty="0"/>
              <a:t>, </a:t>
            </a:r>
            <a:r>
              <a:rPr lang="en-US" sz="1600" dirty="0" err="1"/>
              <a:t>diğer</a:t>
            </a:r>
            <a:r>
              <a:rPr lang="en-US" sz="1600" dirty="0"/>
              <a:t> </a:t>
            </a:r>
            <a:r>
              <a:rPr lang="en-US" sz="1600" dirty="0" err="1"/>
              <a:t>işlemlere</a:t>
            </a:r>
            <a:r>
              <a:rPr lang="en-US" sz="1600" dirty="0"/>
              <a:t> </a:t>
            </a:r>
            <a:r>
              <a:rPr lang="en-US" sz="1600" dirty="0" err="1"/>
              <a:t>ayırabilecektir</a:t>
            </a:r>
            <a:r>
              <a:rPr lang="en-US" sz="1600" dirty="0"/>
              <a:t>.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aktarımı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ekstradan</a:t>
            </a:r>
            <a:r>
              <a:rPr lang="en-US" sz="1600" dirty="0"/>
              <a:t> </a:t>
            </a:r>
            <a:r>
              <a:rPr lang="en-US" sz="1600" dirty="0" err="1"/>
              <a:t>saykıl</a:t>
            </a:r>
            <a:r>
              <a:rPr lang="en-US" sz="1600" dirty="0"/>
              <a:t> </a:t>
            </a:r>
            <a:r>
              <a:rPr lang="en-US" sz="1600" dirty="0" err="1"/>
              <a:t>harcanmamış</a:t>
            </a:r>
            <a:r>
              <a:rPr lang="en-US" sz="1600" dirty="0"/>
              <a:t> </a:t>
            </a:r>
            <a:r>
              <a:rPr lang="en-US" sz="1600" dirty="0" err="1"/>
              <a:t>olacaktır</a:t>
            </a:r>
            <a:r>
              <a:rPr lang="en-US" sz="1600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err="1" smtClean="0"/>
              <a:t>Yüksek</a:t>
            </a:r>
            <a:r>
              <a:rPr lang="en-US" sz="1600" dirty="0" smtClean="0"/>
              <a:t> </a:t>
            </a:r>
            <a:r>
              <a:rPr lang="en-US" sz="1600" dirty="0" err="1"/>
              <a:t>boyutlu</a:t>
            </a:r>
            <a:r>
              <a:rPr lang="en-US" sz="1600" dirty="0"/>
              <a:t> </a:t>
            </a:r>
            <a:r>
              <a:rPr lang="en-US" sz="1600" dirty="0" err="1"/>
              <a:t>veriler</a:t>
            </a:r>
            <a:r>
              <a:rPr lang="en-US" sz="1600" dirty="0"/>
              <a:t> </a:t>
            </a:r>
            <a:r>
              <a:rPr lang="en-US" sz="1600" dirty="0" err="1"/>
              <a:t>düşünüldüğünde</a:t>
            </a:r>
            <a:r>
              <a:rPr lang="en-US" sz="1600" dirty="0"/>
              <a:t>,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işlemi</a:t>
            </a:r>
            <a:r>
              <a:rPr lang="en-US" sz="1600" dirty="0"/>
              <a:t> DMA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yapmak</a:t>
            </a:r>
            <a:r>
              <a:rPr lang="en-US" sz="1600" dirty="0"/>
              <a:t> </a:t>
            </a:r>
            <a:r>
              <a:rPr lang="en-US" sz="1600" dirty="0" err="1"/>
              <a:t>CPU’yu</a:t>
            </a:r>
            <a:r>
              <a:rPr lang="en-US" sz="1600" dirty="0"/>
              <a:t> </a:t>
            </a:r>
            <a:r>
              <a:rPr lang="en-US" sz="1600" dirty="0" err="1"/>
              <a:t>büyük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yükten</a:t>
            </a:r>
            <a:r>
              <a:rPr lang="en-US" sz="1600" dirty="0"/>
              <a:t> </a:t>
            </a:r>
            <a:r>
              <a:rPr lang="en-US" sz="1600" dirty="0" err="1"/>
              <a:t>kurtaracak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hayati</a:t>
            </a:r>
            <a:r>
              <a:rPr lang="en-US" sz="1600" dirty="0"/>
              <a:t> </a:t>
            </a:r>
            <a:r>
              <a:rPr lang="en-US" sz="1600" dirty="0" err="1"/>
              <a:t>önemi</a:t>
            </a:r>
            <a:r>
              <a:rPr lang="en-US" sz="1600" dirty="0"/>
              <a:t> </a:t>
            </a:r>
            <a:r>
              <a:rPr lang="en-US" sz="1600" dirty="0" err="1"/>
              <a:t>olan</a:t>
            </a:r>
            <a:r>
              <a:rPr lang="en-US" sz="1600" dirty="0"/>
              <a:t> </a:t>
            </a:r>
            <a:r>
              <a:rPr lang="en-US" sz="1600" dirty="0" err="1"/>
              <a:t>komutlar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hızlı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çevrim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işletilebilecektir</a:t>
            </a:r>
            <a:r>
              <a:rPr lang="en-US" sz="1600" dirty="0"/>
              <a:t>. </a:t>
            </a:r>
            <a:r>
              <a:rPr lang="en-US" sz="1600" dirty="0" err="1"/>
              <a:t>İşlemcimizin</a:t>
            </a:r>
            <a:r>
              <a:rPr lang="en-US" sz="1600" dirty="0"/>
              <a:t> </a:t>
            </a:r>
            <a:r>
              <a:rPr lang="en-US" sz="1600" dirty="0" err="1"/>
              <a:t>çalışma</a:t>
            </a:r>
            <a:r>
              <a:rPr lang="en-US" sz="1600" dirty="0"/>
              <a:t> </a:t>
            </a:r>
            <a:r>
              <a:rPr lang="en-US" sz="1600" dirty="0" err="1"/>
              <a:t>çevrim</a:t>
            </a:r>
            <a:r>
              <a:rPr lang="en-US" sz="1600" dirty="0"/>
              <a:t> </a:t>
            </a:r>
            <a:r>
              <a:rPr lang="en-US" sz="1600" dirty="0" err="1"/>
              <a:t>süresi</a:t>
            </a:r>
            <a:r>
              <a:rPr lang="en-US" sz="1600" dirty="0"/>
              <a:t> </a:t>
            </a:r>
            <a:r>
              <a:rPr lang="en-US" sz="1600" dirty="0" err="1"/>
              <a:t>düşmüş</a:t>
            </a:r>
            <a:r>
              <a:rPr lang="en-US" sz="1600" dirty="0"/>
              <a:t> </a:t>
            </a:r>
            <a:r>
              <a:rPr lang="en-US" sz="1600" dirty="0" err="1"/>
              <a:t>olacaktır</a:t>
            </a:r>
            <a:r>
              <a:rPr lang="en-US" sz="1600" dirty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err="1" smtClean="0"/>
              <a:t>DMA’nın</a:t>
            </a:r>
            <a:r>
              <a:rPr lang="en-US" sz="1600" dirty="0" smtClean="0"/>
              <a:t> </a:t>
            </a:r>
            <a:r>
              <a:rPr lang="en-US" sz="1600" dirty="0"/>
              <a:t>ADC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kullanımı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/>
              <a:t>10 </a:t>
            </a:r>
            <a:r>
              <a:rPr lang="en-US" sz="1600" dirty="0" err="1"/>
              <a:t>adet</a:t>
            </a:r>
            <a:r>
              <a:rPr lang="en-US" sz="1600" dirty="0"/>
              <a:t> </a:t>
            </a:r>
            <a:r>
              <a:rPr lang="en-US" sz="1600" dirty="0" err="1"/>
              <a:t>kanalı</a:t>
            </a:r>
            <a:r>
              <a:rPr lang="en-US" sz="1600" dirty="0"/>
              <a:t> </a:t>
            </a:r>
            <a:r>
              <a:rPr lang="en-US" sz="1600" dirty="0" err="1"/>
              <a:t>bulunuyor</a:t>
            </a:r>
            <a:r>
              <a:rPr lang="en-US" sz="1600" dirty="0"/>
              <a:t>. Her </a:t>
            </a:r>
            <a:r>
              <a:rPr lang="en-US" sz="1600" dirty="0" err="1"/>
              <a:t>kanal</a:t>
            </a:r>
            <a:r>
              <a:rPr lang="en-US" sz="1600" dirty="0"/>
              <a:t> 16 </a:t>
            </a:r>
            <a:r>
              <a:rPr lang="en-US" sz="1600" dirty="0" err="1"/>
              <a:t>bit’lik</a:t>
            </a:r>
            <a:r>
              <a:rPr lang="en-US" sz="1600" dirty="0"/>
              <a:t> </a:t>
            </a:r>
            <a:r>
              <a:rPr lang="en-US" sz="1600" dirty="0" err="1"/>
              <a:t>çözünürlüğe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. </a:t>
            </a:r>
            <a:r>
              <a:rPr lang="en-US" sz="1600" dirty="0" err="1"/>
              <a:t>Göstereceğim</a:t>
            </a:r>
            <a:r>
              <a:rPr lang="en-US" sz="1600" dirty="0"/>
              <a:t> </a:t>
            </a:r>
            <a:r>
              <a:rPr lang="en-US" sz="1600" dirty="0" err="1"/>
              <a:t>uygulamada</a:t>
            </a:r>
            <a:r>
              <a:rPr lang="en-US" sz="1600" dirty="0"/>
              <a:t> 8 </a:t>
            </a:r>
            <a:r>
              <a:rPr lang="en-US" sz="1600" dirty="0" err="1"/>
              <a:t>kanalı</a:t>
            </a:r>
            <a:r>
              <a:rPr lang="en-US" sz="1600" dirty="0"/>
              <a:t> DMA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okutacağım</a:t>
            </a:r>
            <a:r>
              <a:rPr lang="en-US" sz="1600" dirty="0"/>
              <a:t>. </a:t>
            </a:r>
            <a:r>
              <a:rPr lang="en-US" sz="1600" dirty="0" err="1"/>
              <a:t>Böylece</a:t>
            </a:r>
            <a:r>
              <a:rPr lang="en-US" sz="1600" dirty="0"/>
              <a:t> CPU </a:t>
            </a:r>
            <a:r>
              <a:rPr lang="en-US" sz="1600" dirty="0" err="1"/>
              <a:t>sürekli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8 </a:t>
            </a:r>
            <a:r>
              <a:rPr lang="en-US" sz="1600" dirty="0" err="1"/>
              <a:t>kanaldan</a:t>
            </a:r>
            <a:r>
              <a:rPr lang="en-US" sz="1600" dirty="0"/>
              <a:t> 2’şer </a:t>
            </a:r>
            <a:r>
              <a:rPr lang="en-US" sz="1600" dirty="0" err="1"/>
              <a:t>byte’lık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okuyup</a:t>
            </a:r>
            <a:r>
              <a:rPr lang="en-US" sz="1600" dirty="0"/>
              <a:t> </a:t>
            </a:r>
            <a:r>
              <a:rPr lang="en-US" sz="1600" dirty="0" err="1"/>
              <a:t>aktarmak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saykıl</a:t>
            </a:r>
            <a:r>
              <a:rPr lang="en-US" sz="1600" dirty="0"/>
              <a:t> </a:t>
            </a:r>
            <a:r>
              <a:rPr lang="en-US" sz="1600" dirty="0" err="1"/>
              <a:t>harcamayacak</a:t>
            </a:r>
            <a:r>
              <a:rPr lang="en-US" sz="1600" dirty="0"/>
              <a:t>.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örneğin</a:t>
            </a:r>
            <a:r>
              <a:rPr lang="en-US" sz="1600" dirty="0"/>
              <a:t> </a:t>
            </a:r>
            <a:r>
              <a:rPr lang="en-US" sz="1600" dirty="0" err="1"/>
              <a:t>programda</a:t>
            </a:r>
            <a:r>
              <a:rPr lang="en-US" sz="1600" dirty="0"/>
              <a:t> if(</a:t>
            </a:r>
            <a:r>
              <a:rPr lang="en-US" sz="1600" dirty="0" err="1"/>
              <a:t>adc_buffer</a:t>
            </a:r>
            <a:r>
              <a:rPr lang="en-US" sz="1600" dirty="0"/>
              <a:t>[0]&gt;1043) </a:t>
            </a:r>
            <a:r>
              <a:rPr lang="en-US" sz="1600" dirty="0" err="1"/>
              <a:t>yazdığınızda</a:t>
            </a:r>
            <a:r>
              <a:rPr lang="en-US" sz="1600" dirty="0"/>
              <a:t>, Channel 0’ın </a:t>
            </a:r>
            <a:r>
              <a:rPr lang="en-US" sz="1600" dirty="0" err="1"/>
              <a:t>değerini</a:t>
            </a:r>
            <a:r>
              <a:rPr lang="en-US" sz="1600" dirty="0"/>
              <a:t> </a:t>
            </a:r>
            <a:r>
              <a:rPr lang="en-US" sz="1600" dirty="0" err="1"/>
              <a:t>yorumlayabileceksiniz</a:t>
            </a:r>
            <a:r>
              <a:rPr lang="en-US" sz="1600" dirty="0"/>
              <a:t>. Hem de </a:t>
            </a:r>
            <a:r>
              <a:rPr lang="en-US" sz="1600" dirty="0" err="1"/>
              <a:t>programın</a:t>
            </a:r>
            <a:r>
              <a:rPr lang="en-US" sz="1600" dirty="0"/>
              <a:t> </a:t>
            </a:r>
            <a:r>
              <a:rPr lang="en-US" sz="1600" dirty="0" err="1"/>
              <a:t>hiç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yerinde</a:t>
            </a:r>
            <a:r>
              <a:rPr lang="en-US" sz="1600" dirty="0"/>
              <a:t> </a:t>
            </a:r>
            <a:r>
              <a:rPr lang="en-US" sz="1600" dirty="0" err="1"/>
              <a:t>ADC_Read</a:t>
            </a:r>
            <a:r>
              <a:rPr lang="en-US" sz="1600" dirty="0"/>
              <a:t> </a:t>
            </a:r>
            <a:r>
              <a:rPr lang="en-US" sz="1600" dirty="0" err="1"/>
              <a:t>fonksiyonu</a:t>
            </a:r>
            <a:r>
              <a:rPr lang="en-US" sz="1600" dirty="0"/>
              <a:t> </a:t>
            </a:r>
            <a:r>
              <a:rPr lang="en-US" sz="1600" dirty="0" err="1"/>
              <a:t>kullanmayacaksınız</a:t>
            </a:r>
            <a:r>
              <a:rPr lang="en-US" sz="1600" dirty="0"/>
              <a:t>. Her </a:t>
            </a:r>
            <a:r>
              <a:rPr lang="en-US" sz="1600" dirty="0" err="1"/>
              <a:t>çevrimde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8 </a:t>
            </a:r>
            <a:r>
              <a:rPr lang="en-US" sz="1600" dirty="0" err="1"/>
              <a:t>adet</a:t>
            </a:r>
            <a:r>
              <a:rPr lang="en-US" sz="1600" dirty="0"/>
              <a:t> </a:t>
            </a:r>
            <a:r>
              <a:rPr lang="en-US" sz="1600" dirty="0" err="1"/>
              <a:t>ADC_Read</a:t>
            </a:r>
            <a:r>
              <a:rPr lang="en-US" sz="1600" dirty="0"/>
              <a:t> </a:t>
            </a:r>
            <a:r>
              <a:rPr lang="en-US" sz="1600" dirty="0" err="1"/>
              <a:t>fonksiyonu</a:t>
            </a:r>
            <a:r>
              <a:rPr lang="en-US" sz="1600" dirty="0"/>
              <a:t> </a:t>
            </a:r>
            <a:r>
              <a:rPr lang="en-US" sz="1600" dirty="0" err="1"/>
              <a:t>çalıştırmadan</a:t>
            </a:r>
            <a:r>
              <a:rPr lang="en-US" sz="1600" dirty="0"/>
              <a:t> 8 </a:t>
            </a:r>
            <a:r>
              <a:rPr lang="en-US" sz="1600" dirty="0" err="1"/>
              <a:t>adet</a:t>
            </a:r>
            <a:r>
              <a:rPr lang="en-US" sz="1600" dirty="0"/>
              <a:t> </a:t>
            </a:r>
            <a:r>
              <a:rPr lang="en-US" sz="1600" dirty="0" err="1"/>
              <a:t>ADC’nin</a:t>
            </a:r>
            <a:r>
              <a:rPr lang="en-US" sz="1600" dirty="0"/>
              <a:t> </a:t>
            </a:r>
            <a:r>
              <a:rPr lang="en-US" sz="1600" dirty="0" err="1"/>
              <a:t>değerini</a:t>
            </a:r>
            <a:r>
              <a:rPr lang="en-US" sz="1600" dirty="0"/>
              <a:t> </a:t>
            </a:r>
            <a:r>
              <a:rPr lang="en-US" sz="1600" dirty="0" err="1"/>
              <a:t>programda</a:t>
            </a:r>
            <a:r>
              <a:rPr lang="en-US" sz="1600" dirty="0"/>
              <a:t> </a:t>
            </a:r>
            <a:r>
              <a:rPr lang="en-US" sz="1600" dirty="0" err="1"/>
              <a:t>kullanabileceksiniz</a:t>
            </a:r>
            <a:r>
              <a:rPr lang="en-US" sz="1600" dirty="0"/>
              <a:t> </a:t>
            </a:r>
            <a:endParaRPr lang="tr-TR" sz="16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tr-TR" sz="1600" dirty="0" smtClean="0"/>
              <a:t>Ayrıntılı bilgi için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>
                <a:hlinkClick r:id="rId2"/>
              </a:rPr>
              <a:t>http://www.cagataykaynak.com/mikro/stm32-dma-ile-8-kanal-adc-okuma/#.</a:t>
            </a:r>
            <a:r>
              <a:rPr lang="en-US" sz="1600" dirty="0" smtClean="0">
                <a:hlinkClick r:id="rId2"/>
              </a:rPr>
              <a:t>XOOG-8gzYW8</a:t>
            </a:r>
            <a:endParaRPr lang="tr-TR" sz="16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>
                <a:hlinkClick r:id="rId3"/>
              </a:rPr>
              <a:t>https://www.youtube.com/watch?v=ANM9stSW_ko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03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DMA Kullanıma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42" y="1266976"/>
            <a:ext cx="7231982" cy="483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Injected Modda Çalışma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6" y="2023006"/>
            <a:ext cx="10876547" cy="350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879" y="38500"/>
            <a:ext cx="12219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Deney </a:t>
            </a:r>
            <a:r>
              <a:rPr lang="tr-TR" dirty="0" smtClean="0"/>
              <a:t>8: Voltmetre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Gerekli bağlantıyı yapın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Size </a:t>
            </a:r>
            <a:r>
              <a:rPr lang="tr-TR" dirty="0" smtClean="0"/>
              <a:t>verilen </a:t>
            </a:r>
            <a:r>
              <a:rPr lang="tr-TR" dirty="0" smtClean="0"/>
              <a:t>projeyi Keil’de açın ve derleyip kartınıza </a:t>
            </a:r>
            <a:r>
              <a:rPr lang="tr-TR" dirty="0" smtClean="0"/>
              <a:t>yükleyin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0-25 Volt aralığındaki gerilimleri OLED ekranda görüntüleyen voltmetre tasarlayın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Gerekli bağlantıyı yapın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Size verilen projeyi Keil’de açın ve derleyip kartınıza </a:t>
            </a:r>
            <a:r>
              <a:rPr lang="tr-TR" dirty="0" smtClean="0"/>
              <a:t>yükleyin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Çalıştırıp sonucu gösterin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062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Mavi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2018" id="{10C87A10-A4C7-4723-BAB4-985268849661}" vid="{E9FDC543-2D78-4F15-B538-F936E191BA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mus2018</Template>
  <TotalTime>2449</TotalTime>
  <Words>352</Words>
  <Application>Microsoft Office PowerPoint</Application>
  <PresentationFormat>Widescreen</PresentationFormat>
  <Paragraphs>43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Teması</vt:lpstr>
      <vt:lpstr>ADC Kullanımı</vt:lpstr>
      <vt:lpstr>Analogdan Sayısala Dönüşüm</vt:lpstr>
      <vt:lpstr>Çalışama Modları</vt:lpstr>
      <vt:lpstr>Çoklu Kanal Kullanımı</vt:lpstr>
      <vt:lpstr>DMA Nedir ? </vt:lpstr>
      <vt:lpstr>DMA Kullanıma</vt:lpstr>
      <vt:lpstr>Injected Modda Çalışma</vt:lpstr>
      <vt:lpstr>PowerPoint Presentation</vt:lpstr>
      <vt:lpstr>Deney 8: Voltmetre</vt:lpstr>
      <vt:lpstr>Deney 9: DA Motoru kapalı çevrim hız kontrolu</vt:lpstr>
      <vt:lpstr>Deney 10: Termometre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Mengin</dc:creator>
  <cp:lastModifiedBy>Mengin</cp:lastModifiedBy>
  <cp:revision>47</cp:revision>
  <dcterms:created xsi:type="dcterms:W3CDTF">2019-02-25T01:39:10Z</dcterms:created>
  <dcterms:modified xsi:type="dcterms:W3CDTF">2019-05-21T07:01:00Z</dcterms:modified>
</cp:coreProperties>
</file>