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8" r:id="rId3"/>
    <p:sldId id="257" r:id="rId4"/>
    <p:sldId id="259" r:id="rId5"/>
    <p:sldId id="260" r:id="rId6"/>
    <p:sldId id="262"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ΧΑΛΚΙΑΣ ΚΩΝΣΤΑΝΤΙΝΟΣ" initials="ΧΚ" lastIdx="1" clrIdx="0">
    <p:extLst>
      <p:ext uri="{19B8F6BF-5375-455C-9EA6-DF929625EA0E}">
        <p15:presenceInfo xmlns:p15="http://schemas.microsoft.com/office/powerpoint/2012/main" userId="ΧΑΛΚΙΑΣ ΚΩΝΣΤΑΝΤΙΝΟ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08B9B-0563-4463-B14E-E7C173FE0F67}" v="64" dt="2022-07-09T14:27:53.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77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ΧΑΛΚΙΑΣ ΚΩΝΣΤΑΝΤΙΝΟΣ" userId="34eec6bc-a1fb-4d1b-829c-032a339fe439" providerId="ADAL" clId="{85F08B9B-0563-4463-B14E-E7C173FE0F67}"/>
    <pc:docChg chg="undo custSel addSld delSld modSld">
      <pc:chgData name="ΧΑΛΚΙΑΣ ΚΩΝΣΤΑΝΤΙΝΟΣ" userId="34eec6bc-a1fb-4d1b-829c-032a339fe439" providerId="ADAL" clId="{85F08B9B-0563-4463-B14E-E7C173FE0F67}" dt="2022-07-10T06:56:41.511" v="1250" actId="1076"/>
      <pc:docMkLst>
        <pc:docMk/>
      </pc:docMkLst>
      <pc:sldChg chg="addSp delSp modSp new mod setBg addAnim delAnim setClrOvrMap">
        <pc:chgData name="ΧΑΛΚΙΑΣ ΚΩΝΣΤΑΝΤΙΝΟΣ" userId="34eec6bc-a1fb-4d1b-829c-032a339fe439" providerId="ADAL" clId="{85F08B9B-0563-4463-B14E-E7C173FE0F67}" dt="2022-07-09T09:30:11.332" v="119" actId="1076"/>
        <pc:sldMkLst>
          <pc:docMk/>
          <pc:sldMk cId="4207653400" sldId="256"/>
        </pc:sldMkLst>
        <pc:spChg chg="mod">
          <ac:chgData name="ΧΑΛΚΙΑΣ ΚΩΝΣΤΑΝΤΙΝΟΣ" userId="34eec6bc-a1fb-4d1b-829c-032a339fe439" providerId="ADAL" clId="{85F08B9B-0563-4463-B14E-E7C173FE0F67}" dt="2022-07-09T09:22:48.457" v="80" actId="1076"/>
          <ac:spMkLst>
            <pc:docMk/>
            <pc:sldMk cId="4207653400" sldId="256"/>
            <ac:spMk id="2" creationId="{13068CBF-52F6-4213-B40A-6CA789C3E715}"/>
          </ac:spMkLst>
        </pc:spChg>
        <pc:spChg chg="del mod">
          <ac:chgData name="ΧΑΛΚΙΑΣ ΚΩΝΣΤΑΝΤΙΝΟΣ" userId="34eec6bc-a1fb-4d1b-829c-032a339fe439" providerId="ADAL" clId="{85F08B9B-0563-4463-B14E-E7C173FE0F67}" dt="2022-07-09T09:20:36.993" v="51" actId="478"/>
          <ac:spMkLst>
            <pc:docMk/>
            <pc:sldMk cId="4207653400" sldId="256"/>
            <ac:spMk id="3" creationId="{87CE564B-188C-48D9-9C0C-DF6D8E6F8BF4}"/>
          </ac:spMkLst>
        </pc:spChg>
        <pc:spChg chg="add del">
          <ac:chgData name="ΧΑΛΚΙΑΣ ΚΩΝΣΤΑΝΤΙΝΟΣ" userId="34eec6bc-a1fb-4d1b-829c-032a339fe439" providerId="ADAL" clId="{85F08B9B-0563-4463-B14E-E7C173FE0F67}" dt="2022-07-09T09:17:06.255" v="12" actId="26606"/>
          <ac:spMkLst>
            <pc:docMk/>
            <pc:sldMk cId="4207653400" sldId="256"/>
            <ac:spMk id="8" creationId="{15655827-B42D-4180-88D3-D83F25E4BD1C}"/>
          </ac:spMkLst>
        </pc:spChg>
        <pc:spChg chg="add del">
          <ac:chgData name="ΧΑΛΚΙΑΣ ΚΩΝΣΤΑΝΤΙΝΟΣ" userId="34eec6bc-a1fb-4d1b-829c-032a339fe439" providerId="ADAL" clId="{85F08B9B-0563-4463-B14E-E7C173FE0F67}" dt="2022-07-09T09:17:10.299" v="15" actId="26606"/>
          <ac:spMkLst>
            <pc:docMk/>
            <pc:sldMk cId="4207653400" sldId="256"/>
            <ac:spMk id="9" creationId="{E58348C3-6249-4952-AA86-C63DB35EA9F2}"/>
          </ac:spMkLst>
        </pc:spChg>
        <pc:spChg chg="add del">
          <ac:chgData name="ΧΑΛΚΙΑΣ ΚΩΝΣΤΑΝΤΙΝΟΣ" userId="34eec6bc-a1fb-4d1b-829c-032a339fe439" providerId="ADAL" clId="{85F08B9B-0563-4463-B14E-E7C173FE0F67}" dt="2022-07-09T09:17:06.255" v="12" actId="26606"/>
          <ac:spMkLst>
            <pc:docMk/>
            <pc:sldMk cId="4207653400" sldId="256"/>
            <ac:spMk id="10" creationId="{24ACCB06-563C-4ADE-B4D6-1FE9F723C7D9}"/>
          </ac:spMkLst>
        </pc:spChg>
        <pc:spChg chg="add del">
          <ac:chgData name="ΧΑΛΚΙΑΣ ΚΩΝΣΤΑΝΤΙΝΟΣ" userId="34eec6bc-a1fb-4d1b-829c-032a339fe439" providerId="ADAL" clId="{85F08B9B-0563-4463-B14E-E7C173FE0F67}" dt="2022-07-09T09:17:06.255" v="12" actId="26606"/>
          <ac:spMkLst>
            <pc:docMk/>
            <pc:sldMk cId="4207653400" sldId="256"/>
            <ac:spMk id="12" creationId="{40761ECD-D92B-46AE-82CA-640023D282F9}"/>
          </ac:spMkLst>
        </pc:spChg>
        <pc:spChg chg="add del">
          <ac:chgData name="ΧΑΛΚΙΑΣ ΚΩΝΣΤΑΝΤΙΝΟΣ" userId="34eec6bc-a1fb-4d1b-829c-032a339fe439" providerId="ADAL" clId="{85F08B9B-0563-4463-B14E-E7C173FE0F67}" dt="2022-07-09T09:17:06.255" v="12" actId="26606"/>
          <ac:spMkLst>
            <pc:docMk/>
            <pc:sldMk cId="4207653400" sldId="256"/>
            <ac:spMk id="14" creationId="{9A928607-C55C-40FD-B2DF-6CD6A7226A71}"/>
          </ac:spMkLst>
        </pc:spChg>
        <pc:spChg chg="add del">
          <ac:chgData name="ΧΑΛΚΙΑΣ ΚΩΝΣΤΑΝΤΙΝΟΣ" userId="34eec6bc-a1fb-4d1b-829c-032a339fe439" providerId="ADAL" clId="{85F08B9B-0563-4463-B14E-E7C173FE0F67}" dt="2022-07-09T09:17:06.255" v="12" actId="26606"/>
          <ac:spMkLst>
            <pc:docMk/>
            <pc:sldMk cId="4207653400" sldId="256"/>
            <ac:spMk id="16" creationId="{400A20C1-29A4-43E0-AB15-7931F76F8C2D}"/>
          </ac:spMkLst>
        </pc:spChg>
        <pc:spChg chg="add del">
          <ac:chgData name="ΧΑΛΚΙΑΣ ΚΩΝΣΤΑΝΤΙΝΟΣ" userId="34eec6bc-a1fb-4d1b-829c-032a339fe439" providerId="ADAL" clId="{85F08B9B-0563-4463-B14E-E7C173FE0F67}" dt="2022-07-09T09:17:11.946" v="18" actId="26606"/>
          <ac:spMkLst>
            <pc:docMk/>
            <pc:sldMk cId="4207653400" sldId="256"/>
            <ac:spMk id="22" creationId="{15655827-B42D-4180-88D3-D83F25E4BD1C}"/>
          </ac:spMkLst>
        </pc:spChg>
        <pc:spChg chg="add del">
          <ac:chgData name="ΧΑΛΚΙΑΣ ΚΩΝΣΤΑΝΤΙΝΟΣ" userId="34eec6bc-a1fb-4d1b-829c-032a339fe439" providerId="ADAL" clId="{85F08B9B-0563-4463-B14E-E7C173FE0F67}" dt="2022-07-09T09:17:11.946" v="18" actId="26606"/>
          <ac:spMkLst>
            <pc:docMk/>
            <pc:sldMk cId="4207653400" sldId="256"/>
            <ac:spMk id="23" creationId="{24ACCB06-563C-4ADE-B4D6-1FE9F723C7D9}"/>
          </ac:spMkLst>
        </pc:spChg>
        <pc:spChg chg="add del">
          <ac:chgData name="ΧΑΛΚΙΑΣ ΚΩΝΣΤΑΝΤΙΝΟΣ" userId="34eec6bc-a1fb-4d1b-829c-032a339fe439" providerId="ADAL" clId="{85F08B9B-0563-4463-B14E-E7C173FE0F67}" dt="2022-07-09T09:17:11.946" v="18" actId="26606"/>
          <ac:spMkLst>
            <pc:docMk/>
            <pc:sldMk cId="4207653400" sldId="256"/>
            <ac:spMk id="24" creationId="{40761ECD-D92B-46AE-82CA-640023D282F9}"/>
          </ac:spMkLst>
        </pc:spChg>
        <pc:spChg chg="add del">
          <ac:chgData name="ΧΑΛΚΙΑΣ ΚΩΝΣΤΑΝΤΙΝΟΣ" userId="34eec6bc-a1fb-4d1b-829c-032a339fe439" providerId="ADAL" clId="{85F08B9B-0563-4463-B14E-E7C173FE0F67}" dt="2022-07-09T09:17:11.946" v="18" actId="26606"/>
          <ac:spMkLst>
            <pc:docMk/>
            <pc:sldMk cId="4207653400" sldId="256"/>
            <ac:spMk id="25" creationId="{9A928607-C55C-40FD-B2DF-6CD6A7226A71}"/>
          </ac:spMkLst>
        </pc:spChg>
        <pc:spChg chg="add del">
          <ac:chgData name="ΧΑΛΚΙΑΣ ΚΩΝΣΤΑΝΤΙΝΟΣ" userId="34eec6bc-a1fb-4d1b-829c-032a339fe439" providerId="ADAL" clId="{85F08B9B-0563-4463-B14E-E7C173FE0F67}" dt="2022-07-09T09:17:11.946" v="18" actId="26606"/>
          <ac:spMkLst>
            <pc:docMk/>
            <pc:sldMk cId="4207653400" sldId="256"/>
            <ac:spMk id="26" creationId="{400A20C1-29A4-43E0-AB15-7931F76F8C2D}"/>
          </ac:spMkLst>
        </pc:spChg>
        <pc:spChg chg="add del">
          <ac:chgData name="ΧΑΛΚΙΑΣ ΚΩΝΣΤΑΝΤΙΝΟΣ" userId="34eec6bc-a1fb-4d1b-829c-032a339fe439" providerId="ADAL" clId="{85F08B9B-0563-4463-B14E-E7C173FE0F67}" dt="2022-07-09T09:17:13.390" v="20" actId="26606"/>
          <ac:spMkLst>
            <pc:docMk/>
            <pc:sldMk cId="4207653400" sldId="256"/>
            <ac:spMk id="28" creationId="{E5A92FE9-DB05-4D0D-AF5A-BE8664B9FFB4}"/>
          </ac:spMkLst>
        </pc:spChg>
        <pc:spChg chg="add del">
          <ac:chgData name="ΧΑΛΚΙΑΣ ΚΩΝΣΤΑΝΤΙΝΟΣ" userId="34eec6bc-a1fb-4d1b-829c-032a339fe439" providerId="ADAL" clId="{85F08B9B-0563-4463-B14E-E7C173FE0F67}" dt="2022-07-09T09:17:27.726" v="23" actId="26606"/>
          <ac:spMkLst>
            <pc:docMk/>
            <pc:sldMk cId="4207653400" sldId="256"/>
            <ac:spMk id="35" creationId="{E67A1FC6-22FB-4EA7-B90A-C9F18FBEF30F}"/>
          </ac:spMkLst>
        </pc:spChg>
        <pc:spChg chg="add del">
          <ac:chgData name="ΧΑΛΚΙΑΣ ΚΩΝΣΤΑΝΤΙΝΟΣ" userId="34eec6bc-a1fb-4d1b-829c-032a339fe439" providerId="ADAL" clId="{85F08B9B-0563-4463-B14E-E7C173FE0F67}" dt="2022-07-09T09:17:27.726" v="23" actId="26606"/>
          <ac:spMkLst>
            <pc:docMk/>
            <pc:sldMk cId="4207653400" sldId="256"/>
            <ac:spMk id="36" creationId="{6246FDC4-DD97-431A-914A-9EB57A4A3C7C}"/>
          </ac:spMkLst>
        </pc:spChg>
        <pc:spChg chg="add del">
          <ac:chgData name="ΧΑΛΚΙΑΣ ΚΩΝΣΤΑΝΤΙΝΟΣ" userId="34eec6bc-a1fb-4d1b-829c-032a339fe439" providerId="ADAL" clId="{85F08B9B-0563-4463-B14E-E7C173FE0F67}" dt="2022-07-09T09:17:27.726" v="23" actId="26606"/>
          <ac:spMkLst>
            <pc:docMk/>
            <pc:sldMk cId="4207653400" sldId="256"/>
            <ac:spMk id="37" creationId="{CD4E68A2-74B0-42F5-BB75-2E1A7C2018C7}"/>
          </ac:spMkLst>
        </pc:spChg>
        <pc:grpChg chg="add del">
          <ac:chgData name="ΧΑΛΚΙΑΣ ΚΩΝΣΤΑΝΤΙΝΟΣ" userId="34eec6bc-a1fb-4d1b-829c-032a339fe439" providerId="ADAL" clId="{85F08B9B-0563-4463-B14E-E7C173FE0F67}" dt="2022-07-09T09:17:10.299" v="15" actId="26606"/>
          <ac:grpSpMkLst>
            <pc:docMk/>
            <pc:sldMk cId="4207653400" sldId="256"/>
            <ac:grpSpMk id="11" creationId="{DE6174AD-DBB0-43E6-98C2-738DB3A15244}"/>
          </ac:grpSpMkLst>
        </pc:grpChg>
        <pc:grpChg chg="add del">
          <ac:chgData name="ΧΑΛΚΙΑΣ ΚΩΝΣΤΑΝΤΙΝΟΣ" userId="34eec6bc-a1fb-4d1b-829c-032a339fe439" providerId="ADAL" clId="{85F08B9B-0563-4463-B14E-E7C173FE0F67}" dt="2022-07-09T09:17:13.390" v="20" actId="26606"/>
          <ac:grpSpMkLst>
            <pc:docMk/>
            <pc:sldMk cId="4207653400" sldId="256"/>
            <ac:grpSpMk id="29" creationId="{53D9B26A-5143-49A7-BA98-D871D5BD719A}"/>
          </ac:grpSpMkLst>
        </pc:grpChg>
        <pc:graphicFrameChg chg="add del mod">
          <ac:chgData name="ΧΑΛΚΙΑΣ ΚΩΝΣΤΑΝΤΙΝΟΣ" userId="34eec6bc-a1fb-4d1b-829c-032a339fe439" providerId="ADAL" clId="{85F08B9B-0563-4463-B14E-E7C173FE0F67}" dt="2022-07-09T09:19:38.702" v="40"/>
          <ac:graphicFrameMkLst>
            <pc:docMk/>
            <pc:sldMk cId="4207653400" sldId="256"/>
            <ac:graphicFrameMk id="4" creationId="{7E0C218C-4A68-425F-8D9C-4EA1364B8DEF}"/>
          </ac:graphicFrameMkLst>
        </pc:graphicFrameChg>
        <pc:graphicFrameChg chg="add del mod">
          <ac:chgData name="ΧΑΛΚΙΑΣ ΚΩΝΣΤΑΝΤΙΝΟΣ" userId="34eec6bc-a1fb-4d1b-829c-032a339fe439" providerId="ADAL" clId="{85F08B9B-0563-4463-B14E-E7C173FE0F67}" dt="2022-07-09T09:20:24.458" v="48"/>
          <ac:graphicFrameMkLst>
            <pc:docMk/>
            <pc:sldMk cId="4207653400" sldId="256"/>
            <ac:graphicFrameMk id="6" creationId="{6A80F1B8-164A-4AAF-BDAA-DE44079D1FF0}"/>
          </ac:graphicFrameMkLst>
        </pc:graphicFrameChg>
        <pc:graphicFrameChg chg="add mod modGraphic">
          <ac:chgData name="ΧΑΛΚΙΑΣ ΚΩΝΣΤΑΝΤΙΝΟΣ" userId="34eec6bc-a1fb-4d1b-829c-032a339fe439" providerId="ADAL" clId="{85F08B9B-0563-4463-B14E-E7C173FE0F67}" dt="2022-07-09T09:30:11.332" v="119" actId="1076"/>
          <ac:graphicFrameMkLst>
            <pc:docMk/>
            <pc:sldMk cId="4207653400" sldId="256"/>
            <ac:graphicFrameMk id="7" creationId="{EB4DC626-2916-431D-964A-CA4C31A49389}"/>
          </ac:graphicFrameMkLst>
        </pc:graphicFrameChg>
        <pc:picChg chg="add del">
          <ac:chgData name="ΧΑΛΚΙΑΣ ΚΩΝΣΤΑΝΤΙΝΟΣ" userId="34eec6bc-a1fb-4d1b-829c-032a339fe439" providerId="ADAL" clId="{85F08B9B-0563-4463-B14E-E7C173FE0F67}" dt="2022-07-09T09:17:10.299" v="15" actId="26606"/>
          <ac:picMkLst>
            <pc:docMk/>
            <pc:sldMk cId="4207653400" sldId="256"/>
            <ac:picMk id="5" creationId="{A9F418DC-C114-0818-52C5-638F474B448D}"/>
          </ac:picMkLst>
        </pc:picChg>
        <pc:picChg chg="add del">
          <ac:chgData name="ΧΑΛΚΙΑΣ ΚΩΝΣΤΑΝΤΙΝΟΣ" userId="34eec6bc-a1fb-4d1b-829c-032a339fe439" providerId="ADAL" clId="{85F08B9B-0563-4463-B14E-E7C173FE0F67}" dt="2022-07-09T09:18:38.282" v="32" actId="478"/>
          <ac:picMkLst>
            <pc:docMk/>
            <pc:sldMk cId="4207653400" sldId="256"/>
            <ac:picMk id="39" creationId="{6AB0D5EB-6C78-C9D6-84D6-E3E6787C934D}"/>
          </ac:picMkLst>
        </pc:picChg>
      </pc:sldChg>
      <pc:sldChg chg="new del">
        <pc:chgData name="ΧΑΛΚΙΑΣ ΚΩΝΣΤΑΝΤΙΝΟΣ" userId="34eec6bc-a1fb-4d1b-829c-032a339fe439" providerId="ADAL" clId="{85F08B9B-0563-4463-B14E-E7C173FE0F67}" dt="2022-07-09T09:16:29.485" v="6" actId="47"/>
        <pc:sldMkLst>
          <pc:docMk/>
          <pc:sldMk cId="95202859" sldId="257"/>
        </pc:sldMkLst>
      </pc:sldChg>
      <pc:sldChg chg="addSp delSp modSp new mod modClrScheme chgLayout">
        <pc:chgData name="ΧΑΛΚΙΑΣ ΚΩΝΣΤΑΝΤΙΝΟΣ" userId="34eec6bc-a1fb-4d1b-829c-032a339fe439" providerId="ADAL" clId="{85F08B9B-0563-4463-B14E-E7C173FE0F67}" dt="2022-07-09T10:29:25.657" v="395" actId="14100"/>
        <pc:sldMkLst>
          <pc:docMk/>
          <pc:sldMk cId="3173554005" sldId="257"/>
        </pc:sldMkLst>
        <pc:spChg chg="mod ord">
          <ac:chgData name="ΧΑΛΚΙΑΣ ΚΩΝΣΤΑΝΤΙΝΟΣ" userId="34eec6bc-a1fb-4d1b-829c-032a339fe439" providerId="ADAL" clId="{85F08B9B-0563-4463-B14E-E7C173FE0F67}" dt="2022-07-09T10:29:25.657" v="395" actId="14100"/>
          <ac:spMkLst>
            <pc:docMk/>
            <pc:sldMk cId="3173554005" sldId="257"/>
            <ac:spMk id="2" creationId="{32E5D39A-1207-4510-9094-77EA43AF0E3B}"/>
          </ac:spMkLst>
        </pc:spChg>
        <pc:spChg chg="add del mod ord">
          <ac:chgData name="ΧΑΛΚΙΑΣ ΚΩΝΣΤΑΝΤΙΝΟΣ" userId="34eec6bc-a1fb-4d1b-829c-032a339fe439" providerId="ADAL" clId="{85F08B9B-0563-4463-B14E-E7C173FE0F67}" dt="2022-07-09T10:19:19.388" v="342" actId="1076"/>
          <ac:spMkLst>
            <pc:docMk/>
            <pc:sldMk cId="3173554005" sldId="257"/>
            <ac:spMk id="3" creationId="{9D534337-99F4-4C5A-B5F2-107FF9DE48B7}"/>
          </ac:spMkLst>
        </pc:spChg>
        <pc:spChg chg="add del mod ord">
          <ac:chgData name="ΧΑΛΚΙΑΣ ΚΩΝΣΤΑΝΤΙΝΟΣ" userId="34eec6bc-a1fb-4d1b-829c-032a339fe439" providerId="ADAL" clId="{85F08B9B-0563-4463-B14E-E7C173FE0F67}" dt="2022-07-09T09:53:19.878" v="310" actId="700"/>
          <ac:spMkLst>
            <pc:docMk/>
            <pc:sldMk cId="3173554005" sldId="257"/>
            <ac:spMk id="10" creationId="{E457A64B-8AEE-4AFD-B23F-39E6B92FDFF9}"/>
          </ac:spMkLst>
        </pc:spChg>
        <pc:spChg chg="add del mod ord">
          <ac:chgData name="ΧΑΛΚΙΑΣ ΚΩΝΣΤΑΝΤΙΝΟΣ" userId="34eec6bc-a1fb-4d1b-829c-032a339fe439" providerId="ADAL" clId="{85F08B9B-0563-4463-B14E-E7C173FE0F67}" dt="2022-07-09T09:54:19.855" v="312" actId="700"/>
          <ac:spMkLst>
            <pc:docMk/>
            <pc:sldMk cId="3173554005" sldId="257"/>
            <ac:spMk id="11" creationId="{5F615350-3B86-42AF-9F87-4CF0407E0BBF}"/>
          </ac:spMkLst>
        </pc:spChg>
        <pc:spChg chg="add del mod ord">
          <ac:chgData name="ΧΑΛΚΙΑΣ ΚΩΝΣΤΑΝΤΙΝΟΣ" userId="34eec6bc-a1fb-4d1b-829c-032a339fe439" providerId="ADAL" clId="{85F08B9B-0563-4463-B14E-E7C173FE0F67}" dt="2022-07-09T09:54:19.855" v="312" actId="700"/>
          <ac:spMkLst>
            <pc:docMk/>
            <pc:sldMk cId="3173554005" sldId="257"/>
            <ac:spMk id="12" creationId="{32C1C612-EB9E-4080-B2F1-02C5039F5262}"/>
          </ac:spMkLst>
        </pc:spChg>
        <pc:picChg chg="add del mod ord">
          <ac:chgData name="ΧΑΛΚΙΑΣ ΚΩΝΣΤΑΝΤΙΝΟΣ" userId="34eec6bc-a1fb-4d1b-829c-032a339fe439" providerId="ADAL" clId="{85F08B9B-0563-4463-B14E-E7C173FE0F67}" dt="2022-07-09T09:51:28.371" v="299" actId="22"/>
          <ac:picMkLst>
            <pc:docMk/>
            <pc:sldMk cId="3173554005" sldId="257"/>
            <ac:picMk id="5" creationId="{166CC5E1-E47C-4D65-9B68-E791DB44B62B}"/>
          </ac:picMkLst>
        </pc:picChg>
        <pc:picChg chg="add mod">
          <ac:chgData name="ΧΑΛΚΙΑΣ ΚΩΝΣΤΑΝΤΙΝΟΣ" userId="34eec6bc-a1fb-4d1b-829c-032a339fe439" providerId="ADAL" clId="{85F08B9B-0563-4463-B14E-E7C173FE0F67}" dt="2022-07-09T09:56:42.982" v="322" actId="1076"/>
          <ac:picMkLst>
            <pc:docMk/>
            <pc:sldMk cId="3173554005" sldId="257"/>
            <ac:picMk id="7" creationId="{E765182A-8833-4A4E-8870-A4985823DAAF}"/>
          </ac:picMkLst>
        </pc:picChg>
        <pc:picChg chg="add mod">
          <ac:chgData name="ΧΑΛΚΙΑΣ ΚΩΝΣΤΑΝΤΙΝΟΣ" userId="34eec6bc-a1fb-4d1b-829c-032a339fe439" providerId="ADAL" clId="{85F08B9B-0563-4463-B14E-E7C173FE0F67}" dt="2022-07-09T09:56:46.493" v="323" actId="1076"/>
          <ac:picMkLst>
            <pc:docMk/>
            <pc:sldMk cId="3173554005" sldId="257"/>
            <ac:picMk id="9" creationId="{DBFD3FA6-9F2C-4528-813B-7C5DFFB40880}"/>
          </ac:picMkLst>
        </pc:picChg>
      </pc:sldChg>
      <pc:sldChg chg="addSp delSp modSp new mod setBg modClrScheme addCm delCm chgLayout">
        <pc:chgData name="ΧΑΛΚΙΑΣ ΚΩΝΣΤΑΝΤΙΝΟΣ" userId="34eec6bc-a1fb-4d1b-829c-032a339fe439" providerId="ADAL" clId="{85F08B9B-0563-4463-B14E-E7C173FE0F67}" dt="2022-07-09T10:29:22.279" v="394" actId="14100"/>
        <pc:sldMkLst>
          <pc:docMk/>
          <pc:sldMk cId="2647843961" sldId="258"/>
        </pc:sldMkLst>
        <pc:spChg chg="mod ord">
          <ac:chgData name="ΧΑΛΚΙΑΣ ΚΩΝΣΤΑΝΤΙΝΟΣ" userId="34eec6bc-a1fb-4d1b-829c-032a339fe439" providerId="ADAL" clId="{85F08B9B-0563-4463-B14E-E7C173FE0F67}" dt="2022-07-09T10:29:22.279" v="394" actId="14100"/>
          <ac:spMkLst>
            <pc:docMk/>
            <pc:sldMk cId="2647843961" sldId="258"/>
            <ac:spMk id="2" creationId="{C345F163-9ABA-4385-A444-898AC2A90E38}"/>
          </ac:spMkLst>
        </pc:spChg>
        <pc:spChg chg="add del mod">
          <ac:chgData name="ΧΑΛΚΙΑΣ ΚΩΝΣΤΑΝΤΙΝΟΣ" userId="34eec6bc-a1fb-4d1b-829c-032a339fe439" providerId="ADAL" clId="{85F08B9B-0563-4463-B14E-E7C173FE0F67}" dt="2022-07-09T09:26:37.263" v="103" actId="22"/>
          <ac:spMkLst>
            <pc:docMk/>
            <pc:sldMk cId="2647843961" sldId="258"/>
            <ac:spMk id="3" creationId="{EBA7BBED-2ACF-492A-BE5C-F63ABB246D16}"/>
          </ac:spMkLst>
        </pc:spChg>
        <pc:spChg chg="add">
          <ac:chgData name="ΧΑΛΚΙΑΣ ΚΩΝΣΤΑΝΤΙΝΟΣ" userId="34eec6bc-a1fb-4d1b-829c-032a339fe439" providerId="ADAL" clId="{85F08B9B-0563-4463-B14E-E7C173FE0F67}" dt="2022-07-09T09:31:55.973" v="127" actId="26606"/>
          <ac:spMkLst>
            <pc:docMk/>
            <pc:sldMk cId="2647843961" sldId="258"/>
            <ac:spMk id="12" creationId="{25832204-006A-4776-A571-795CE4B09EB6}"/>
          </ac:spMkLst>
        </pc:spChg>
        <pc:spChg chg="add mod">
          <ac:chgData name="ΧΑΛΚΙΑΣ ΚΩΝΣΤΑΝΤΙΝΟΣ" userId="34eec6bc-a1fb-4d1b-829c-032a339fe439" providerId="ADAL" clId="{85F08B9B-0563-4463-B14E-E7C173FE0F67}" dt="2022-07-09T09:42:42.159" v="294" actId="313"/>
          <ac:spMkLst>
            <pc:docMk/>
            <pc:sldMk cId="2647843961" sldId="258"/>
            <ac:spMk id="14" creationId="{BFEF2CB2-17A5-DAB8-1532-CCBF2EA883C9}"/>
          </ac:spMkLst>
        </pc:spChg>
        <pc:spChg chg="add del">
          <ac:chgData name="ΧΑΛΚΙΑΣ ΚΩΝΣΤΑΝΤΙΝΟΣ" userId="34eec6bc-a1fb-4d1b-829c-032a339fe439" providerId="ADAL" clId="{85F08B9B-0563-4463-B14E-E7C173FE0F67}" dt="2022-07-09T09:31:49.298" v="126" actId="26606"/>
          <ac:spMkLst>
            <pc:docMk/>
            <pc:sldMk cId="2647843961" sldId="258"/>
            <ac:spMk id="15" creationId="{38CA78E7-359D-40DC-AFAB-8287268FC695}"/>
          </ac:spMkLst>
        </pc:spChg>
        <pc:spChg chg="add">
          <ac:chgData name="ΧΑΛΚΙΑΣ ΚΩΝΣΤΑΝΤΙΝΟΣ" userId="34eec6bc-a1fb-4d1b-829c-032a339fe439" providerId="ADAL" clId="{85F08B9B-0563-4463-B14E-E7C173FE0F67}" dt="2022-07-09T09:31:55.973" v="127" actId="26606"/>
          <ac:spMkLst>
            <pc:docMk/>
            <pc:sldMk cId="2647843961" sldId="258"/>
            <ac:spMk id="16" creationId="{57F5E671-2375-4DD4-9154-7F90B5FEF159}"/>
          </ac:spMkLst>
        </pc:spChg>
        <pc:spChg chg="add del">
          <ac:chgData name="ΧΑΛΚΙΑΣ ΚΩΝΣΤΑΝΤΙΝΟΣ" userId="34eec6bc-a1fb-4d1b-829c-032a339fe439" providerId="ADAL" clId="{85F08B9B-0563-4463-B14E-E7C173FE0F67}" dt="2022-07-09T09:31:49.298" v="126" actId="26606"/>
          <ac:spMkLst>
            <pc:docMk/>
            <pc:sldMk cId="2647843961" sldId="258"/>
            <ac:spMk id="17" creationId="{8ECA9D09-8011-4ADA-AC83-425AD46E8741}"/>
          </ac:spMkLst>
        </pc:spChg>
        <pc:spChg chg="add">
          <ac:chgData name="ΧΑΛΚΙΑΣ ΚΩΝΣΤΑΝΤΙΝΟΣ" userId="34eec6bc-a1fb-4d1b-829c-032a339fe439" providerId="ADAL" clId="{85F08B9B-0563-4463-B14E-E7C173FE0F67}" dt="2022-07-09T09:31:55.973" v="127" actId="26606"/>
          <ac:spMkLst>
            <pc:docMk/>
            <pc:sldMk cId="2647843961" sldId="258"/>
            <ac:spMk id="18" creationId="{0633DBC5-6C04-46B1-BF7F-79F7BDCAAF1A}"/>
          </ac:spMkLst>
        </pc:spChg>
        <pc:spChg chg="add del">
          <ac:chgData name="ΧΑΛΚΙΑΣ ΚΩΝΣΤΑΝΤΙΝΟΣ" userId="34eec6bc-a1fb-4d1b-829c-032a339fe439" providerId="ADAL" clId="{85F08B9B-0563-4463-B14E-E7C173FE0F67}" dt="2022-07-09T09:31:49.298" v="126" actId="26606"/>
          <ac:spMkLst>
            <pc:docMk/>
            <pc:sldMk cId="2647843961" sldId="258"/>
            <ac:spMk id="21" creationId="{1F9037C3-85A3-4BCB-88A2-ADB8F64D2514}"/>
          </ac:spMkLst>
        </pc:spChg>
        <pc:spChg chg="add del">
          <ac:chgData name="ΧΑΛΚΙΑΣ ΚΩΝΣΤΑΝΤΙΝΟΣ" userId="34eec6bc-a1fb-4d1b-829c-032a339fe439" providerId="ADAL" clId="{85F08B9B-0563-4463-B14E-E7C173FE0F67}" dt="2022-07-09T09:31:49.298" v="126" actId="26606"/>
          <ac:spMkLst>
            <pc:docMk/>
            <pc:sldMk cId="2647843961" sldId="258"/>
            <ac:spMk id="23" creationId="{B69980A3-C206-42F5-BF92-5E9FB6E9676D}"/>
          </ac:spMkLst>
        </pc:spChg>
        <pc:spChg chg="add del">
          <ac:chgData name="ΧΑΛΚΙΑΣ ΚΩΝΣΤΑΝΤΙΝΟΣ" userId="34eec6bc-a1fb-4d1b-829c-032a339fe439" providerId="ADAL" clId="{85F08B9B-0563-4463-B14E-E7C173FE0F67}" dt="2022-07-09T09:31:49.298" v="126" actId="26606"/>
          <ac:spMkLst>
            <pc:docMk/>
            <pc:sldMk cId="2647843961" sldId="258"/>
            <ac:spMk id="25" creationId="{0B1AC6D6-1B75-4EA6-B60E-DBD2E3F4F807}"/>
          </ac:spMkLst>
        </pc:spChg>
        <pc:spChg chg="add del">
          <ac:chgData name="ΧΑΛΚΙΑΣ ΚΩΝΣΤΑΝΤΙΝΟΣ" userId="34eec6bc-a1fb-4d1b-829c-032a339fe439" providerId="ADAL" clId="{85F08B9B-0563-4463-B14E-E7C173FE0F67}" dt="2022-07-09T09:31:49.298" v="126" actId="26606"/>
          <ac:spMkLst>
            <pc:docMk/>
            <pc:sldMk cId="2647843961" sldId="258"/>
            <ac:spMk id="29" creationId="{8224CB75-6074-47E8-ABC3-6651B39FCB75}"/>
          </ac:spMkLst>
        </pc:spChg>
        <pc:spChg chg="add del">
          <ac:chgData name="ΧΑΛΚΙΑΣ ΚΩΝΣΤΑΝΤΙΝΟΣ" userId="34eec6bc-a1fb-4d1b-829c-032a339fe439" providerId="ADAL" clId="{85F08B9B-0563-4463-B14E-E7C173FE0F67}" dt="2022-07-09T09:31:49.298" v="126" actId="26606"/>
          <ac:spMkLst>
            <pc:docMk/>
            <pc:sldMk cId="2647843961" sldId="258"/>
            <ac:spMk id="31" creationId="{317E8644-19CA-4B48-8CF2-BE1FF1444C63}"/>
          </ac:spMkLst>
        </pc:spChg>
        <pc:graphicFrameChg chg="add del mod">
          <ac:chgData name="ΧΑΛΚΙΑΣ ΚΩΝΣΤΑΝΤΙΝΟΣ" userId="34eec6bc-a1fb-4d1b-829c-032a339fe439" providerId="ADAL" clId="{85F08B9B-0563-4463-B14E-E7C173FE0F67}" dt="2022-07-09T09:26:06.011" v="102"/>
          <ac:graphicFrameMkLst>
            <pc:docMk/>
            <pc:sldMk cId="2647843961" sldId="258"/>
            <ac:graphicFrameMk id="4" creationId="{CD5095E1-339A-4524-854E-92D8F54BF513}"/>
          </ac:graphicFrameMkLst>
        </pc:graphicFrameChg>
        <pc:picChg chg="add mod ord">
          <ac:chgData name="ΧΑΛΚΙΑΣ ΚΩΝΣΤΑΝΤΙΝΟΣ" userId="34eec6bc-a1fb-4d1b-829c-032a339fe439" providerId="ADAL" clId="{85F08B9B-0563-4463-B14E-E7C173FE0F67}" dt="2022-07-09T09:33:11.711" v="153" actId="1076"/>
          <ac:picMkLst>
            <pc:docMk/>
            <pc:sldMk cId="2647843961" sldId="258"/>
            <ac:picMk id="6" creationId="{E74231B0-3DA2-4FBF-91BE-0CC81FA1FF75}"/>
          </ac:picMkLst>
        </pc:picChg>
        <pc:picChg chg="add mod ord">
          <ac:chgData name="ΧΑΛΚΙΑΣ ΚΩΝΣΤΑΝΤΙΝΟΣ" userId="34eec6bc-a1fb-4d1b-829c-032a339fe439" providerId="ADAL" clId="{85F08B9B-0563-4463-B14E-E7C173FE0F67}" dt="2022-07-09T09:33:05.125" v="151" actId="1076"/>
          <ac:picMkLst>
            <pc:docMk/>
            <pc:sldMk cId="2647843961" sldId="258"/>
            <ac:picMk id="8" creationId="{46B1CF19-5BFE-46CC-9203-7252487AD543}"/>
          </ac:picMkLst>
        </pc:picChg>
        <pc:picChg chg="add mod modCrop">
          <ac:chgData name="ΧΑΛΚΙΑΣ ΚΩΝΣΤΑΝΤΙΝΟΣ" userId="34eec6bc-a1fb-4d1b-829c-032a339fe439" providerId="ADAL" clId="{85F08B9B-0563-4463-B14E-E7C173FE0F67}" dt="2022-07-09T09:40:30.111" v="255" actId="14100"/>
          <ac:picMkLst>
            <pc:docMk/>
            <pc:sldMk cId="2647843961" sldId="258"/>
            <ac:picMk id="10" creationId="{896B5676-FC43-4831-ADB0-BA0C636C9FB6}"/>
          </ac:picMkLst>
        </pc:picChg>
        <pc:cxnChg chg="add">
          <ac:chgData name="ΧΑΛΚΙΑΣ ΚΩΝΣΤΑΝΤΙΝΟΣ" userId="34eec6bc-a1fb-4d1b-829c-032a339fe439" providerId="ADAL" clId="{85F08B9B-0563-4463-B14E-E7C173FE0F67}" dt="2022-07-09T09:31:55.973" v="127" actId="26606"/>
          <ac:cxnSpMkLst>
            <pc:docMk/>
            <pc:sldMk cId="2647843961" sldId="258"/>
            <ac:cxnSpMk id="13" creationId="{43BACF6D-0EFB-4500-A9CC-9A75695669AA}"/>
          </ac:cxnSpMkLst>
        </pc:cxnChg>
        <pc:cxnChg chg="add del">
          <ac:chgData name="ΧΑΛΚΙΑΣ ΚΩΝΣΤΑΝΤΙΝΟΣ" userId="34eec6bc-a1fb-4d1b-829c-032a339fe439" providerId="ADAL" clId="{85F08B9B-0563-4463-B14E-E7C173FE0F67}" dt="2022-07-09T09:31:49.298" v="126" actId="26606"/>
          <ac:cxnSpMkLst>
            <pc:docMk/>
            <pc:sldMk cId="2647843961" sldId="258"/>
            <ac:cxnSpMk id="19" creationId="{12A25E9B-15F8-4123-8275-812AD89E2F3F}"/>
          </ac:cxnSpMkLst>
        </pc:cxnChg>
        <pc:cxnChg chg="add del">
          <ac:chgData name="ΧΑΛΚΙΑΣ ΚΩΝΣΤΑΝΤΙΝΟΣ" userId="34eec6bc-a1fb-4d1b-829c-032a339fe439" providerId="ADAL" clId="{85F08B9B-0563-4463-B14E-E7C173FE0F67}" dt="2022-07-09T09:31:49.298" v="126" actId="26606"/>
          <ac:cxnSpMkLst>
            <pc:docMk/>
            <pc:sldMk cId="2647843961" sldId="258"/>
            <ac:cxnSpMk id="27" creationId="{0A9E7251-BA01-4FA8-B283-706FBA6CE251}"/>
          </ac:cxnSpMkLst>
        </pc:cxnChg>
      </pc:sldChg>
      <pc:sldChg chg="addSp delSp modSp new mod">
        <pc:chgData name="ΧΑΛΚΙΑΣ ΚΩΝΣΤΑΝΤΙΝΟΣ" userId="34eec6bc-a1fb-4d1b-829c-032a339fe439" providerId="ADAL" clId="{85F08B9B-0563-4463-B14E-E7C173FE0F67}" dt="2022-07-09T11:07:19.174" v="405" actId="26606"/>
        <pc:sldMkLst>
          <pc:docMk/>
          <pc:sldMk cId="1432178171" sldId="259"/>
        </pc:sldMkLst>
        <pc:spChg chg="mod">
          <ac:chgData name="ΧΑΛΚΙΑΣ ΚΩΝΣΤΑΝΤΙΝΟΣ" userId="34eec6bc-a1fb-4d1b-829c-032a339fe439" providerId="ADAL" clId="{85F08B9B-0563-4463-B14E-E7C173FE0F67}" dt="2022-07-09T10:29:28.226" v="396" actId="14100"/>
          <ac:spMkLst>
            <pc:docMk/>
            <pc:sldMk cId="1432178171" sldId="259"/>
            <ac:spMk id="2" creationId="{DEF866BD-8F30-4545-AF37-C9183C6EB4F5}"/>
          </ac:spMkLst>
        </pc:spChg>
        <pc:spChg chg="add del mod">
          <ac:chgData name="ΧΑΛΚΙΑΣ ΚΩΝΣΤΑΝΤΙΝΟΣ" userId="34eec6bc-a1fb-4d1b-829c-032a339fe439" providerId="ADAL" clId="{85F08B9B-0563-4463-B14E-E7C173FE0F67}" dt="2022-07-09T11:07:19.174" v="405" actId="26606"/>
          <ac:spMkLst>
            <pc:docMk/>
            <pc:sldMk cId="1432178171" sldId="259"/>
            <ac:spMk id="3" creationId="{AC969987-22B0-4283-ACF4-E86BB72CEB0D}"/>
          </ac:spMkLst>
        </pc:spChg>
        <pc:graphicFrameChg chg="add del">
          <ac:chgData name="ΧΑΛΚΙΑΣ ΚΩΝΣΤΑΝΤΙΝΟΣ" userId="34eec6bc-a1fb-4d1b-829c-032a339fe439" providerId="ADAL" clId="{85F08B9B-0563-4463-B14E-E7C173FE0F67}" dt="2022-07-09T11:07:14.814" v="401" actId="26606"/>
          <ac:graphicFrameMkLst>
            <pc:docMk/>
            <pc:sldMk cId="1432178171" sldId="259"/>
            <ac:graphicFrameMk id="9" creationId="{3485C738-9D72-4359-E6BF-ADB4B870A9F2}"/>
          </ac:graphicFrameMkLst>
        </pc:graphicFrameChg>
        <pc:graphicFrameChg chg="add del">
          <ac:chgData name="ΧΑΛΚΙΑΣ ΚΩΝΣΤΑΝΤΙΝΟΣ" userId="34eec6bc-a1fb-4d1b-829c-032a339fe439" providerId="ADAL" clId="{85F08B9B-0563-4463-B14E-E7C173FE0F67}" dt="2022-07-09T11:07:15.472" v="403" actId="26606"/>
          <ac:graphicFrameMkLst>
            <pc:docMk/>
            <pc:sldMk cId="1432178171" sldId="259"/>
            <ac:graphicFrameMk id="11" creationId="{A072054F-4D5F-0F3E-570A-616EAC620C7E}"/>
          </ac:graphicFrameMkLst>
        </pc:graphicFrameChg>
        <pc:graphicFrameChg chg="add del">
          <ac:chgData name="ΧΑΛΚΙΑΣ ΚΩΝΣΤΑΝΤΙΝΟΣ" userId="34eec6bc-a1fb-4d1b-829c-032a339fe439" providerId="ADAL" clId="{85F08B9B-0563-4463-B14E-E7C173FE0F67}" dt="2022-07-09T11:07:19.174" v="405" actId="26606"/>
          <ac:graphicFrameMkLst>
            <pc:docMk/>
            <pc:sldMk cId="1432178171" sldId="259"/>
            <ac:graphicFrameMk id="13" creationId="{0AAAB438-6BBE-15B7-559B-606E5EE84D8C}"/>
          </ac:graphicFrameMkLst>
        </pc:graphicFrameChg>
        <pc:picChg chg="add mod">
          <ac:chgData name="ΧΑΛΚΙΑΣ ΚΩΝΣΤΑΝΤΙΝΟΣ" userId="34eec6bc-a1fb-4d1b-829c-032a339fe439" providerId="ADAL" clId="{85F08B9B-0563-4463-B14E-E7C173FE0F67}" dt="2022-07-09T10:23:20.292" v="356" actId="1076"/>
          <ac:picMkLst>
            <pc:docMk/>
            <pc:sldMk cId="1432178171" sldId="259"/>
            <ac:picMk id="5" creationId="{846E2C9A-F3B3-4E27-B413-B6BF25DC83AA}"/>
          </ac:picMkLst>
        </pc:picChg>
        <pc:picChg chg="add mod">
          <ac:chgData name="ΧΑΛΚΙΑΣ ΚΩΝΣΤΑΝΤΙΝΟΣ" userId="34eec6bc-a1fb-4d1b-829c-032a339fe439" providerId="ADAL" clId="{85F08B9B-0563-4463-B14E-E7C173FE0F67}" dt="2022-07-09T10:24:26.104" v="363" actId="14100"/>
          <ac:picMkLst>
            <pc:docMk/>
            <pc:sldMk cId="1432178171" sldId="259"/>
            <ac:picMk id="7" creationId="{329B669E-8F20-463A-98A5-279395733889}"/>
          </ac:picMkLst>
        </pc:picChg>
      </pc:sldChg>
      <pc:sldChg chg="addSp delSp modSp new mod modClrScheme chgLayout">
        <pc:chgData name="ΧΑΛΚΙΑΣ ΚΩΝΣΤΑΝΤΙΝΟΣ" userId="34eec6bc-a1fb-4d1b-829c-032a339fe439" providerId="ADAL" clId="{85F08B9B-0563-4463-B14E-E7C173FE0F67}" dt="2022-07-09T11:54:15.156" v="599" actId="1076"/>
        <pc:sldMkLst>
          <pc:docMk/>
          <pc:sldMk cId="252936186" sldId="260"/>
        </pc:sldMkLst>
        <pc:spChg chg="mod ord">
          <ac:chgData name="ΧΑΛΚΙΑΣ ΚΩΝΣΤΑΝΤΙΝΟΣ" userId="34eec6bc-a1fb-4d1b-829c-032a339fe439" providerId="ADAL" clId="{85F08B9B-0563-4463-B14E-E7C173FE0F67}" dt="2022-07-09T11:07:03.422" v="399" actId="700"/>
          <ac:spMkLst>
            <pc:docMk/>
            <pc:sldMk cId="252936186" sldId="260"/>
            <ac:spMk id="2" creationId="{7A8DD841-BD9C-4FF8-81ED-263F06E0CC9D}"/>
          </ac:spMkLst>
        </pc:spChg>
        <pc:spChg chg="add del mod">
          <ac:chgData name="ΧΑΛΚΙΑΣ ΚΩΝΣΤΑΝΤΙΝΟΣ" userId="34eec6bc-a1fb-4d1b-829c-032a339fe439" providerId="ADAL" clId="{85F08B9B-0563-4463-B14E-E7C173FE0F67}" dt="2022-07-09T11:52:46.989" v="565" actId="1076"/>
          <ac:spMkLst>
            <pc:docMk/>
            <pc:sldMk cId="252936186" sldId="260"/>
            <ac:spMk id="3" creationId="{840ABB3B-BD65-477F-9AC2-400EFB71D45E}"/>
          </ac:spMkLst>
        </pc:spChg>
        <pc:spChg chg="add mod">
          <ac:chgData name="ΧΑΛΚΙΑΣ ΚΩΝΣΤΑΝΤΙΝΟΣ" userId="34eec6bc-a1fb-4d1b-829c-032a339fe439" providerId="ADAL" clId="{85F08B9B-0563-4463-B14E-E7C173FE0F67}" dt="2022-07-09T11:53:59.416" v="598" actId="14100"/>
          <ac:spMkLst>
            <pc:docMk/>
            <pc:sldMk cId="252936186" sldId="260"/>
            <ac:spMk id="6" creationId="{6AE6384D-B5B2-4FBB-A510-D0D78CE656BD}"/>
          </ac:spMkLst>
        </pc:spChg>
        <pc:picChg chg="add mod">
          <ac:chgData name="ΧΑΛΚΙΑΣ ΚΩΝΣΤΑΝΤΙΝΟΣ" userId="34eec6bc-a1fb-4d1b-829c-032a339fe439" providerId="ADAL" clId="{85F08B9B-0563-4463-B14E-E7C173FE0F67}" dt="2022-07-09T11:54:15.156" v="599" actId="1076"/>
          <ac:picMkLst>
            <pc:docMk/>
            <pc:sldMk cId="252936186" sldId="260"/>
            <ac:picMk id="5" creationId="{261CCE48-DA00-4F35-A65B-46379A7E9674}"/>
          </ac:picMkLst>
        </pc:picChg>
      </pc:sldChg>
      <pc:sldChg chg="addSp delSp modSp new mod setBg modClrScheme addAnim modAnim chgLayout">
        <pc:chgData name="ΧΑΛΚΙΑΣ ΚΩΝΣΤΑΝΤΙΝΟΣ" userId="34eec6bc-a1fb-4d1b-829c-032a339fe439" providerId="ADAL" clId="{85F08B9B-0563-4463-B14E-E7C173FE0F67}" dt="2022-07-09T11:10:45.404" v="445" actId="20577"/>
        <pc:sldMkLst>
          <pc:docMk/>
          <pc:sldMk cId="2737387749" sldId="261"/>
        </pc:sldMkLst>
        <pc:spChg chg="del mod ord">
          <ac:chgData name="ΧΑΛΚΙΑΣ ΚΩΝΣΤΑΝΤΙΝΟΣ" userId="34eec6bc-a1fb-4d1b-829c-032a339fe439" providerId="ADAL" clId="{85F08B9B-0563-4463-B14E-E7C173FE0F67}" dt="2022-07-09T11:07:35.224" v="407" actId="700"/>
          <ac:spMkLst>
            <pc:docMk/>
            <pc:sldMk cId="2737387749" sldId="261"/>
            <ac:spMk id="2" creationId="{E532C74C-8190-4044-AD59-3B7AE2E5FC53}"/>
          </ac:spMkLst>
        </pc:spChg>
        <pc:spChg chg="del">
          <ac:chgData name="ΧΑΛΚΙΑΣ ΚΩΝΣΤΑΝΤΙΝΟΣ" userId="34eec6bc-a1fb-4d1b-829c-032a339fe439" providerId="ADAL" clId="{85F08B9B-0563-4463-B14E-E7C173FE0F67}" dt="2022-07-09T11:07:35.224" v="407" actId="700"/>
          <ac:spMkLst>
            <pc:docMk/>
            <pc:sldMk cId="2737387749" sldId="261"/>
            <ac:spMk id="3" creationId="{A9EFE721-29C1-468B-A2E0-6ADED9517DB5}"/>
          </ac:spMkLst>
        </pc:spChg>
        <pc:spChg chg="add mod ord">
          <ac:chgData name="ΧΑΛΚΙΑΣ ΚΩΝΣΤΑΝΤΙΝΟΣ" userId="34eec6bc-a1fb-4d1b-829c-032a339fe439" providerId="ADAL" clId="{85F08B9B-0563-4463-B14E-E7C173FE0F67}" dt="2022-07-09T11:10:45.404" v="445" actId="20577"/>
          <ac:spMkLst>
            <pc:docMk/>
            <pc:sldMk cId="2737387749" sldId="261"/>
            <ac:spMk id="4" creationId="{B2A8E955-E0F0-4D0F-810F-7243F7C0DDC6}"/>
          </ac:spMkLst>
        </pc:spChg>
        <pc:spChg chg="add">
          <ac:chgData name="ΧΑΛΚΙΑΣ ΚΩΝΣΤΑΝΤΙΝΟΣ" userId="34eec6bc-a1fb-4d1b-829c-032a339fe439" providerId="ADAL" clId="{85F08B9B-0563-4463-B14E-E7C173FE0F67}" dt="2022-07-09T11:09:58.394" v="434" actId="26606"/>
          <ac:spMkLst>
            <pc:docMk/>
            <pc:sldMk cId="2737387749" sldId="261"/>
            <ac:spMk id="9" creationId="{1DFE635C-C432-47DA-AEAB-A593345CBA70}"/>
          </ac:spMkLst>
        </pc:spChg>
        <pc:spChg chg="add">
          <ac:chgData name="ΧΑΛΚΙΑΣ ΚΩΝΣΤΑΝΤΙΝΟΣ" userId="34eec6bc-a1fb-4d1b-829c-032a339fe439" providerId="ADAL" clId="{85F08B9B-0563-4463-B14E-E7C173FE0F67}" dt="2022-07-09T11:09:58.394" v="434" actId="26606"/>
          <ac:spMkLst>
            <pc:docMk/>
            <pc:sldMk cId="2737387749" sldId="261"/>
            <ac:spMk id="11" creationId="{79FBF3D3-2448-4FF3-B57B-852CB3B8517E}"/>
          </ac:spMkLst>
        </pc:spChg>
        <pc:spChg chg="add">
          <ac:chgData name="ΧΑΛΚΙΑΣ ΚΩΝΣΤΑΝΤΙΝΟΣ" userId="34eec6bc-a1fb-4d1b-829c-032a339fe439" providerId="ADAL" clId="{85F08B9B-0563-4463-B14E-E7C173FE0F67}" dt="2022-07-09T11:09:58.394" v="434" actId="26606"/>
          <ac:spMkLst>
            <pc:docMk/>
            <pc:sldMk cId="2737387749" sldId="261"/>
            <ac:spMk id="15" creationId="{FBDCECDC-EEE3-4128-AA5E-82A8C08796E8}"/>
          </ac:spMkLst>
        </pc:spChg>
        <pc:spChg chg="add">
          <ac:chgData name="ΧΑΛΚΙΑΣ ΚΩΝΣΤΑΝΤΙΝΟΣ" userId="34eec6bc-a1fb-4d1b-829c-032a339fe439" providerId="ADAL" clId="{85F08B9B-0563-4463-B14E-E7C173FE0F67}" dt="2022-07-09T11:09:58.394" v="434" actId="26606"/>
          <ac:spMkLst>
            <pc:docMk/>
            <pc:sldMk cId="2737387749" sldId="261"/>
            <ac:spMk id="17" creationId="{4260EDE0-989C-4E16-AF94-F652294D828E}"/>
          </ac:spMkLst>
        </pc:spChg>
        <pc:spChg chg="add">
          <ac:chgData name="ΧΑΛΚΙΑΣ ΚΩΝΣΤΑΝΤΙΝΟΣ" userId="34eec6bc-a1fb-4d1b-829c-032a339fe439" providerId="ADAL" clId="{85F08B9B-0563-4463-B14E-E7C173FE0F67}" dt="2022-07-09T11:09:58.394" v="434" actId="26606"/>
          <ac:spMkLst>
            <pc:docMk/>
            <pc:sldMk cId="2737387749" sldId="261"/>
            <ac:spMk id="19" creationId="{1F3985C0-E548-44D2-B30E-F3E42DADE133}"/>
          </ac:spMkLst>
        </pc:spChg>
        <pc:cxnChg chg="add">
          <ac:chgData name="ΧΑΛΚΙΑΣ ΚΩΝΣΤΑΝΤΙΝΟΣ" userId="34eec6bc-a1fb-4d1b-829c-032a339fe439" providerId="ADAL" clId="{85F08B9B-0563-4463-B14E-E7C173FE0F67}" dt="2022-07-09T11:09:58.394" v="434" actId="26606"/>
          <ac:cxnSpMkLst>
            <pc:docMk/>
            <pc:sldMk cId="2737387749" sldId="261"/>
            <ac:cxnSpMk id="13" creationId="{E040C66D-4F1C-4AC9-9214-C9E6DA54AAA7}"/>
          </ac:cxnSpMkLst>
        </pc:cxnChg>
      </pc:sldChg>
      <pc:sldChg chg="addSp delSp modSp new mod">
        <pc:chgData name="ΧΑΛΚΙΑΣ ΚΩΝΣΤΑΝΤΙΝΟΣ" userId="34eec6bc-a1fb-4d1b-829c-032a339fe439" providerId="ADAL" clId="{85F08B9B-0563-4463-B14E-E7C173FE0F67}" dt="2022-07-09T12:36:28.836" v="939" actId="1076"/>
        <pc:sldMkLst>
          <pc:docMk/>
          <pc:sldMk cId="1242794428" sldId="262"/>
        </pc:sldMkLst>
        <pc:spChg chg="del">
          <ac:chgData name="ΧΑΛΚΙΑΣ ΚΩΝΣΤΑΝΤΙΝΟΣ" userId="34eec6bc-a1fb-4d1b-829c-032a339fe439" providerId="ADAL" clId="{85F08B9B-0563-4463-B14E-E7C173FE0F67}" dt="2022-07-09T11:54:33.800" v="601" actId="478"/>
          <ac:spMkLst>
            <pc:docMk/>
            <pc:sldMk cId="1242794428" sldId="262"/>
            <ac:spMk id="2" creationId="{609864B1-A973-4A04-870F-91258F3A0C3A}"/>
          </ac:spMkLst>
        </pc:spChg>
        <pc:spChg chg="del">
          <ac:chgData name="ΧΑΛΚΙΑΣ ΚΩΝΣΤΑΝΤΙΝΟΣ" userId="34eec6bc-a1fb-4d1b-829c-032a339fe439" providerId="ADAL" clId="{85F08B9B-0563-4463-B14E-E7C173FE0F67}" dt="2022-07-09T11:54:49.830" v="603"/>
          <ac:spMkLst>
            <pc:docMk/>
            <pc:sldMk cId="1242794428" sldId="262"/>
            <ac:spMk id="3" creationId="{EDE1DA60-CCDC-4765-A834-E7DD36491E4F}"/>
          </ac:spMkLst>
        </pc:spChg>
        <pc:spChg chg="add mod">
          <ac:chgData name="ΧΑΛΚΙΑΣ ΚΩΝΣΤΑΝΤΙΝΟΣ" userId="34eec6bc-a1fb-4d1b-829c-032a339fe439" providerId="ADAL" clId="{85F08B9B-0563-4463-B14E-E7C173FE0F67}" dt="2022-07-09T12:36:28.836" v="939" actId="1076"/>
          <ac:spMkLst>
            <pc:docMk/>
            <pc:sldMk cId="1242794428" sldId="262"/>
            <ac:spMk id="4" creationId="{D9EE56A8-3F0C-487B-BB87-69AA523C8DF3}"/>
          </ac:spMkLst>
        </pc:spChg>
        <pc:spChg chg="add del mod">
          <ac:chgData name="ΧΑΛΚΙΑΣ ΚΩΝΣΤΑΝΤΙΝΟΣ" userId="34eec6bc-a1fb-4d1b-829c-032a339fe439" providerId="ADAL" clId="{85F08B9B-0563-4463-B14E-E7C173FE0F67}" dt="2022-07-09T11:55:41.267" v="618" actId="21"/>
          <ac:spMkLst>
            <pc:docMk/>
            <pc:sldMk cId="1242794428" sldId="262"/>
            <ac:spMk id="15" creationId="{D8E9E467-DCB5-4DEC-A057-85D98A0BC067}"/>
          </ac:spMkLst>
        </pc:spChg>
        <pc:spChg chg="add del mod">
          <ac:chgData name="ΧΑΛΚΙΑΣ ΚΩΝΣΤΑΝΤΙΝΟΣ" userId="34eec6bc-a1fb-4d1b-829c-032a339fe439" providerId="ADAL" clId="{85F08B9B-0563-4463-B14E-E7C173FE0F67}" dt="2022-07-09T11:56:12.176" v="625" actId="478"/>
          <ac:spMkLst>
            <pc:docMk/>
            <pc:sldMk cId="1242794428" sldId="262"/>
            <ac:spMk id="19" creationId="{5D95BC57-4F68-4EB9-AA17-B7AA5823FE57}"/>
          </ac:spMkLst>
        </pc:spChg>
        <pc:spChg chg="add">
          <ac:chgData name="ΧΑΛΚΙΑΣ ΚΩΝΣΤΑΝΤΙΝΟΣ" userId="34eec6bc-a1fb-4d1b-829c-032a339fe439" providerId="ADAL" clId="{85F08B9B-0563-4463-B14E-E7C173FE0F67}" dt="2022-07-09T12:01:31.061" v="699" actId="11529"/>
          <ac:spMkLst>
            <pc:docMk/>
            <pc:sldMk cId="1242794428" sldId="262"/>
            <ac:spMk id="25" creationId="{AC93DB78-B83C-4484-991A-01671723A1AE}"/>
          </ac:spMkLst>
        </pc:spChg>
        <pc:spChg chg="add mod">
          <ac:chgData name="ΧΑΛΚΙΑΣ ΚΩΝΣΤΑΝΤΙΝΟΣ" userId="34eec6bc-a1fb-4d1b-829c-032a339fe439" providerId="ADAL" clId="{85F08B9B-0563-4463-B14E-E7C173FE0F67}" dt="2022-07-09T12:01:40.663" v="701" actId="1076"/>
          <ac:spMkLst>
            <pc:docMk/>
            <pc:sldMk cId="1242794428" sldId="262"/>
            <ac:spMk id="26" creationId="{0CDC81B3-BEEB-4034-B8BB-83839D184B2F}"/>
          </ac:spMkLst>
        </pc:spChg>
        <pc:spChg chg="add mod">
          <ac:chgData name="ΧΑΛΚΙΑΣ ΚΩΝΣΤΑΝΤΙΝΟΣ" userId="34eec6bc-a1fb-4d1b-829c-032a339fe439" providerId="ADAL" clId="{85F08B9B-0563-4463-B14E-E7C173FE0F67}" dt="2022-07-09T12:01:47.032" v="704" actId="688"/>
          <ac:spMkLst>
            <pc:docMk/>
            <pc:sldMk cId="1242794428" sldId="262"/>
            <ac:spMk id="27" creationId="{F7B209C8-85EB-4F30-9AE6-9C472D706B5C}"/>
          </ac:spMkLst>
        </pc:spChg>
        <pc:spChg chg="add mod">
          <ac:chgData name="ΧΑΛΚΙΑΣ ΚΩΝΣΤΑΝΤΙΝΟΣ" userId="34eec6bc-a1fb-4d1b-829c-032a339fe439" providerId="ADAL" clId="{85F08B9B-0563-4463-B14E-E7C173FE0F67}" dt="2022-07-09T12:01:53.613" v="707" actId="688"/>
          <ac:spMkLst>
            <pc:docMk/>
            <pc:sldMk cId="1242794428" sldId="262"/>
            <ac:spMk id="28" creationId="{FBBF3F92-AAF7-4789-8B6D-626FED223DAE}"/>
          </ac:spMkLst>
        </pc:spChg>
        <pc:graphicFrameChg chg="add del mod modGraphic">
          <ac:chgData name="ΧΑΛΚΙΑΣ ΚΩΝΣΤΑΝΤΙΝΟΣ" userId="34eec6bc-a1fb-4d1b-829c-032a339fe439" providerId="ADAL" clId="{85F08B9B-0563-4463-B14E-E7C173FE0F67}" dt="2022-07-09T11:55:56.877" v="621" actId="478"/>
          <ac:graphicFrameMkLst>
            <pc:docMk/>
            <pc:sldMk cId="1242794428" sldId="262"/>
            <ac:graphicFrameMk id="13" creationId="{30C01B0B-9AC7-4801-B80D-C8ADEB61494D}"/>
          </ac:graphicFrameMkLst>
        </pc:graphicFrameChg>
        <pc:graphicFrameChg chg="add del mod">
          <ac:chgData name="ΧΑΛΚΙΑΣ ΚΩΝΣΤΑΝΤΙΝΟΣ" userId="34eec6bc-a1fb-4d1b-829c-032a339fe439" providerId="ADAL" clId="{85F08B9B-0563-4463-B14E-E7C173FE0F67}" dt="2022-07-09T11:56:21.734" v="629" actId="478"/>
          <ac:graphicFrameMkLst>
            <pc:docMk/>
            <pc:sldMk cId="1242794428" sldId="262"/>
            <ac:graphicFrameMk id="17" creationId="{4FDD7E58-CDCA-4194-A223-3514D321E3BF}"/>
          </ac:graphicFrameMkLst>
        </pc:graphicFrameChg>
        <pc:picChg chg="add del mod">
          <ac:chgData name="ΧΑΛΚΙΑΣ ΚΩΝΣΤΑΝΤΙΝΟΣ" userId="34eec6bc-a1fb-4d1b-829c-032a339fe439" providerId="ADAL" clId="{85F08B9B-0563-4463-B14E-E7C173FE0F67}" dt="2022-07-09T11:56:06.703" v="624" actId="21"/>
          <ac:picMkLst>
            <pc:docMk/>
            <pc:sldMk cId="1242794428" sldId="262"/>
            <ac:picMk id="6" creationId="{97185F00-AEE1-4638-9E0F-3EA5553F9B4F}"/>
          </ac:picMkLst>
        </pc:picChg>
        <pc:picChg chg="add mod">
          <ac:chgData name="ΧΑΛΚΙΑΣ ΚΩΝΣΤΑΝΤΙΝΟΣ" userId="34eec6bc-a1fb-4d1b-829c-032a339fe439" providerId="ADAL" clId="{85F08B9B-0563-4463-B14E-E7C173FE0F67}" dt="2022-07-09T12:00:15.370" v="673" actId="1076"/>
          <ac:picMkLst>
            <pc:docMk/>
            <pc:sldMk cId="1242794428" sldId="262"/>
            <ac:picMk id="8" creationId="{473C16A5-1BF9-4C80-960F-D8E9E029FEE1}"/>
          </ac:picMkLst>
        </pc:picChg>
        <pc:picChg chg="add mod">
          <ac:chgData name="ΧΑΛΚΙΑΣ ΚΩΝΣΤΑΝΤΙΝΟΣ" userId="34eec6bc-a1fb-4d1b-829c-032a339fe439" providerId="ADAL" clId="{85F08B9B-0563-4463-B14E-E7C173FE0F67}" dt="2022-07-09T12:00:41.589" v="684" actId="1076"/>
          <ac:picMkLst>
            <pc:docMk/>
            <pc:sldMk cId="1242794428" sldId="262"/>
            <ac:picMk id="10" creationId="{C4EC3090-5856-4D15-B43A-66FB45E3F1A0}"/>
          </ac:picMkLst>
        </pc:picChg>
        <pc:picChg chg="add mod">
          <ac:chgData name="ΧΑΛΚΙΑΣ ΚΩΝΣΤΑΝΤΙΝΟΣ" userId="34eec6bc-a1fb-4d1b-829c-032a339fe439" providerId="ADAL" clId="{85F08B9B-0563-4463-B14E-E7C173FE0F67}" dt="2022-07-09T12:00:55.393" v="688" actId="1076"/>
          <ac:picMkLst>
            <pc:docMk/>
            <pc:sldMk cId="1242794428" sldId="262"/>
            <ac:picMk id="12" creationId="{EFCE1C92-492B-46BF-A1A1-BEB3305A6B5E}"/>
          </ac:picMkLst>
        </pc:picChg>
        <pc:picChg chg="add del mod">
          <ac:chgData name="ΧΑΛΚΙΑΣ ΚΩΝΣΤΑΝΤΙΝΟΣ" userId="34eec6bc-a1fb-4d1b-829c-032a339fe439" providerId="ADAL" clId="{85F08B9B-0563-4463-B14E-E7C173FE0F67}" dt="2022-07-09T11:55:50.421" v="620"/>
          <ac:picMkLst>
            <pc:docMk/>
            <pc:sldMk cId="1242794428" sldId="262"/>
            <ac:picMk id="16" creationId="{4706E9B5-5B79-4C2D-A8E6-CC6647CD1FBA}"/>
          </ac:picMkLst>
        </pc:picChg>
        <pc:picChg chg="add mod">
          <ac:chgData name="ΧΑΛΚΙΑΣ ΚΩΝΣΤΑΝΤΙΝΟΣ" userId="34eec6bc-a1fb-4d1b-829c-032a339fe439" providerId="ADAL" clId="{85F08B9B-0563-4463-B14E-E7C173FE0F67}" dt="2022-07-09T11:59:51.324" v="664" actId="1076"/>
          <ac:picMkLst>
            <pc:docMk/>
            <pc:sldMk cId="1242794428" sldId="262"/>
            <ac:picMk id="20" creationId="{C8B16C2D-139D-4DE9-BE76-E41A850A130C}"/>
          </ac:picMkLst>
        </pc:picChg>
        <pc:picChg chg="add mod">
          <ac:chgData name="ΧΑΛΚΙΑΣ ΚΩΝΣΤΑΝΤΙΝΟΣ" userId="34eec6bc-a1fb-4d1b-829c-032a339fe439" providerId="ADAL" clId="{85F08B9B-0563-4463-B14E-E7C173FE0F67}" dt="2022-07-09T12:00:36.582" v="682" actId="1076"/>
          <ac:picMkLst>
            <pc:docMk/>
            <pc:sldMk cId="1242794428" sldId="262"/>
            <ac:picMk id="21" creationId="{D31CC52B-7A88-486E-AE74-6F026A28A528}"/>
          </ac:picMkLst>
        </pc:picChg>
        <pc:picChg chg="add mod">
          <ac:chgData name="ΧΑΛΚΙΑΣ ΚΩΝΣΤΑΝΤΙΝΟΣ" userId="34eec6bc-a1fb-4d1b-829c-032a339fe439" providerId="ADAL" clId="{85F08B9B-0563-4463-B14E-E7C173FE0F67}" dt="2022-07-09T12:00:24.076" v="677" actId="14100"/>
          <ac:picMkLst>
            <pc:docMk/>
            <pc:sldMk cId="1242794428" sldId="262"/>
            <ac:picMk id="22" creationId="{BEC20F33-5B3C-4E78-8544-2DFEA05FE30B}"/>
          </ac:picMkLst>
        </pc:picChg>
        <pc:picChg chg="add mod">
          <ac:chgData name="ΧΑΛΚΙΑΣ ΚΩΝΣΤΑΝΤΙΝΟΣ" userId="34eec6bc-a1fb-4d1b-829c-032a339fe439" providerId="ADAL" clId="{85F08B9B-0563-4463-B14E-E7C173FE0F67}" dt="2022-07-09T12:01:55.311" v="708" actId="1076"/>
          <ac:picMkLst>
            <pc:docMk/>
            <pc:sldMk cId="1242794428" sldId="262"/>
            <ac:picMk id="23" creationId="{5E8C16B0-6049-4708-9762-F50A1BB25F06}"/>
          </ac:picMkLst>
        </pc:picChg>
        <pc:picChg chg="add mod">
          <ac:chgData name="ΧΑΛΚΙΑΣ ΚΩΝΣΤΑΝΤΙΝΟΣ" userId="34eec6bc-a1fb-4d1b-829c-032a339fe439" providerId="ADAL" clId="{85F08B9B-0563-4463-B14E-E7C173FE0F67}" dt="2022-07-09T12:01:13.659" v="698" actId="1076"/>
          <ac:picMkLst>
            <pc:docMk/>
            <pc:sldMk cId="1242794428" sldId="262"/>
            <ac:picMk id="24" creationId="{6EC45A09-5C80-4631-945D-E0AC01C67682}"/>
          </ac:picMkLst>
        </pc:picChg>
      </pc:sldChg>
      <pc:sldChg chg="addSp modSp new mod">
        <pc:chgData name="ΧΑΛΚΙΑΣ ΚΩΝΣΤΑΝΤΙΝΟΣ" userId="34eec6bc-a1fb-4d1b-829c-032a339fe439" providerId="ADAL" clId="{85F08B9B-0563-4463-B14E-E7C173FE0F67}" dt="2022-07-09T12:11:16.336" v="721" actId="1076"/>
        <pc:sldMkLst>
          <pc:docMk/>
          <pc:sldMk cId="3733290390" sldId="263"/>
        </pc:sldMkLst>
        <pc:spChg chg="mod">
          <ac:chgData name="ΧΑΛΚΙΑΣ ΚΩΝΣΤΑΝΤΙΝΟΣ" userId="34eec6bc-a1fb-4d1b-829c-032a339fe439" providerId="ADAL" clId="{85F08B9B-0563-4463-B14E-E7C173FE0F67}" dt="2022-07-09T12:03:08.864" v="715" actId="1076"/>
          <ac:spMkLst>
            <pc:docMk/>
            <pc:sldMk cId="3733290390" sldId="263"/>
            <ac:spMk id="2" creationId="{1A5BC173-DA51-4B70-AD5B-D0C3E05BFBD5}"/>
          </ac:spMkLst>
        </pc:spChg>
        <pc:spChg chg="mod">
          <ac:chgData name="ΧΑΛΚΙΑΣ ΚΩΝΣΤΑΝΤΙΝΟΣ" userId="34eec6bc-a1fb-4d1b-829c-032a339fe439" providerId="ADAL" clId="{85F08B9B-0563-4463-B14E-E7C173FE0F67}" dt="2022-07-09T12:10:45.359" v="717" actId="122"/>
          <ac:spMkLst>
            <pc:docMk/>
            <pc:sldMk cId="3733290390" sldId="263"/>
            <ac:spMk id="3" creationId="{61FAC106-8D90-40BB-90E9-B6D3F6AEA81F}"/>
          </ac:spMkLst>
        </pc:spChg>
        <pc:picChg chg="add mod">
          <ac:chgData name="ΧΑΛΚΙΑΣ ΚΩΝΣΤΑΝΤΙΝΟΣ" userId="34eec6bc-a1fb-4d1b-829c-032a339fe439" providerId="ADAL" clId="{85F08B9B-0563-4463-B14E-E7C173FE0F67}" dt="2022-07-09T12:11:16.336" v="721" actId="1076"/>
          <ac:picMkLst>
            <pc:docMk/>
            <pc:sldMk cId="3733290390" sldId="263"/>
            <ac:picMk id="5" creationId="{1ED22900-EAA7-45A7-82BE-8085F8A4BBB2}"/>
          </ac:picMkLst>
        </pc:picChg>
      </pc:sldChg>
      <pc:sldChg chg="addSp modSp new mod">
        <pc:chgData name="ΧΑΛΚΙΑΣ ΚΩΝΣΤΑΝΤΙΝΟΣ" userId="34eec6bc-a1fb-4d1b-829c-032a339fe439" providerId="ADAL" clId="{85F08B9B-0563-4463-B14E-E7C173FE0F67}" dt="2022-07-09T12:24:22.891" v="819" actId="27636"/>
        <pc:sldMkLst>
          <pc:docMk/>
          <pc:sldMk cId="737952633" sldId="264"/>
        </pc:sldMkLst>
        <pc:spChg chg="mod">
          <ac:chgData name="ΧΑΛΚΙΑΣ ΚΩΝΣΤΑΝΤΙΝΟΣ" userId="34eec6bc-a1fb-4d1b-829c-032a339fe439" providerId="ADAL" clId="{85F08B9B-0563-4463-B14E-E7C173FE0F67}" dt="2022-07-09T12:24:22.891" v="819" actId="27636"/>
          <ac:spMkLst>
            <pc:docMk/>
            <pc:sldMk cId="737952633" sldId="264"/>
            <ac:spMk id="2" creationId="{38A1DBE6-362F-44DC-8D61-27549570A013}"/>
          </ac:spMkLst>
        </pc:spChg>
        <pc:spChg chg="mod">
          <ac:chgData name="ΧΑΛΚΙΑΣ ΚΩΝΣΤΑΝΤΙΝΟΣ" userId="34eec6bc-a1fb-4d1b-829c-032a339fe439" providerId="ADAL" clId="{85F08B9B-0563-4463-B14E-E7C173FE0F67}" dt="2022-07-09T12:17:58.167" v="798" actId="14100"/>
          <ac:spMkLst>
            <pc:docMk/>
            <pc:sldMk cId="737952633" sldId="264"/>
            <ac:spMk id="3" creationId="{F9658185-A1A4-405D-8ECD-EA15C946F758}"/>
          </ac:spMkLst>
        </pc:spChg>
        <pc:picChg chg="add mod">
          <ac:chgData name="ΧΑΛΚΙΑΣ ΚΩΝΣΤΑΝΤΙΝΟΣ" userId="34eec6bc-a1fb-4d1b-829c-032a339fe439" providerId="ADAL" clId="{85F08B9B-0563-4463-B14E-E7C173FE0F67}" dt="2022-07-09T12:16:55.512" v="790" actId="1076"/>
          <ac:picMkLst>
            <pc:docMk/>
            <pc:sldMk cId="737952633" sldId="264"/>
            <ac:picMk id="4" creationId="{F23565FD-9DAB-40A9-B723-65EDBB6AF7F7}"/>
          </ac:picMkLst>
        </pc:picChg>
        <pc:picChg chg="add mod">
          <ac:chgData name="ΧΑΛΚΙΑΣ ΚΩΝΣΤΑΝΤΙΝΟΣ" userId="34eec6bc-a1fb-4d1b-829c-032a339fe439" providerId="ADAL" clId="{85F08B9B-0563-4463-B14E-E7C173FE0F67}" dt="2022-07-09T12:17:30.919" v="796" actId="1076"/>
          <ac:picMkLst>
            <pc:docMk/>
            <pc:sldMk cId="737952633" sldId="264"/>
            <ac:picMk id="6" creationId="{3C98ECC1-573B-4415-88C5-6BE7159AD606}"/>
          </ac:picMkLst>
        </pc:picChg>
      </pc:sldChg>
      <pc:sldChg chg="addSp delSp modSp new mod setBg">
        <pc:chgData name="ΧΑΛΚΙΑΣ ΚΩΝΣΤΑΝΤΙΝΟΣ" userId="34eec6bc-a1fb-4d1b-829c-032a339fe439" providerId="ADAL" clId="{85F08B9B-0563-4463-B14E-E7C173FE0F67}" dt="2022-07-09T12:35:58.864" v="937" actId="122"/>
        <pc:sldMkLst>
          <pc:docMk/>
          <pc:sldMk cId="2234153723" sldId="265"/>
        </pc:sldMkLst>
        <pc:spChg chg="del">
          <ac:chgData name="ΧΑΛΚΙΑΣ ΚΩΝΣΤΑΝΤΙΝΟΣ" userId="34eec6bc-a1fb-4d1b-829c-032a339fe439" providerId="ADAL" clId="{85F08B9B-0563-4463-B14E-E7C173FE0F67}" dt="2022-07-09T12:18:10.089" v="800"/>
          <ac:spMkLst>
            <pc:docMk/>
            <pc:sldMk cId="2234153723" sldId="265"/>
            <ac:spMk id="2" creationId="{90A4CFC1-9237-49B6-9D4F-C12A4745319E}"/>
          </ac:spMkLst>
        </pc:spChg>
        <pc:spChg chg="mod ord">
          <ac:chgData name="ΧΑΛΚΙΑΣ ΚΩΝΣΤΑΝΤΙΝΟΣ" userId="34eec6bc-a1fb-4d1b-829c-032a339fe439" providerId="ADAL" clId="{85F08B9B-0563-4463-B14E-E7C173FE0F67}" dt="2022-07-09T12:28:51.521" v="877" actId="1076"/>
          <ac:spMkLst>
            <pc:docMk/>
            <pc:sldMk cId="2234153723" sldId="265"/>
            <ac:spMk id="3" creationId="{AFB6AB08-9F7B-4144-9104-887121A0C57E}"/>
          </ac:spMkLst>
        </pc:spChg>
        <pc:spChg chg="add mod">
          <ac:chgData name="ΧΑΛΚΙΑΣ ΚΩΝΣΤΑΝΤΙΝΟΣ" userId="34eec6bc-a1fb-4d1b-829c-032a339fe439" providerId="ADAL" clId="{85F08B9B-0563-4463-B14E-E7C173FE0F67}" dt="2022-07-09T12:27:51.749" v="863" actId="26606"/>
          <ac:spMkLst>
            <pc:docMk/>
            <pc:sldMk cId="2234153723" sldId="265"/>
            <ac:spMk id="4" creationId="{E05B2707-BF30-4AA1-938E-92F04102C593}"/>
          </ac:spMkLst>
        </pc:spChg>
        <pc:spChg chg="add del mod">
          <ac:chgData name="ΧΑΛΚΙΑΣ ΚΩΝΣΤΑΝΤΙΝΟΣ" userId="34eec6bc-a1fb-4d1b-829c-032a339fe439" providerId="ADAL" clId="{85F08B9B-0563-4463-B14E-E7C173FE0F67}" dt="2022-07-09T12:27:15.789" v="852"/>
          <ac:spMkLst>
            <pc:docMk/>
            <pc:sldMk cId="2234153723" sldId="265"/>
            <ac:spMk id="9" creationId="{78AD1C15-6416-4F13-BB0C-D6488A34CB19}"/>
          </ac:spMkLst>
        </pc:spChg>
        <pc:spChg chg="add del mod">
          <ac:chgData name="ΧΑΛΚΙΑΣ ΚΩΝΣΤΑΝΤΙΝΟΣ" userId="34eec6bc-a1fb-4d1b-829c-032a339fe439" providerId="ADAL" clId="{85F08B9B-0563-4463-B14E-E7C173FE0F67}" dt="2022-07-09T12:30:01.545" v="886" actId="478"/>
          <ac:spMkLst>
            <pc:docMk/>
            <pc:sldMk cId="2234153723" sldId="265"/>
            <ac:spMk id="12" creationId="{D835BF88-1F24-498B-AE66-BF78DE3B7C68}"/>
          </ac:spMkLst>
        </pc:spChg>
        <pc:spChg chg="add del">
          <ac:chgData name="ΧΑΛΚΙΑΣ ΚΩΝΣΤΑΝΤΙΝΟΣ" userId="34eec6bc-a1fb-4d1b-829c-032a339fe439" providerId="ADAL" clId="{85F08B9B-0563-4463-B14E-E7C173FE0F67}" dt="2022-07-09T12:27:37.988" v="859" actId="26606"/>
          <ac:spMkLst>
            <pc:docMk/>
            <pc:sldMk cId="2234153723" sldId="265"/>
            <ac:spMk id="16" creationId="{25832204-006A-4776-A571-795CE4B09EB6}"/>
          </ac:spMkLst>
        </pc:spChg>
        <pc:spChg chg="add del">
          <ac:chgData name="ΧΑΛΚΙΑΣ ΚΩΝΣΤΑΝΤΙΝΟΣ" userId="34eec6bc-a1fb-4d1b-829c-032a339fe439" providerId="ADAL" clId="{85F08B9B-0563-4463-B14E-E7C173FE0F67}" dt="2022-07-09T12:27:37.988" v="859" actId="26606"/>
          <ac:spMkLst>
            <pc:docMk/>
            <pc:sldMk cId="2234153723" sldId="265"/>
            <ac:spMk id="20" creationId="{57F5E671-2375-4DD4-9154-7F90B5FEF159}"/>
          </ac:spMkLst>
        </pc:spChg>
        <pc:spChg chg="add del">
          <ac:chgData name="ΧΑΛΚΙΑΣ ΚΩΝΣΤΑΝΤΙΝΟΣ" userId="34eec6bc-a1fb-4d1b-829c-032a339fe439" providerId="ADAL" clId="{85F08B9B-0563-4463-B14E-E7C173FE0F67}" dt="2022-07-09T12:27:37.988" v="859" actId="26606"/>
          <ac:spMkLst>
            <pc:docMk/>
            <pc:sldMk cId="2234153723" sldId="265"/>
            <ac:spMk id="22" creationId="{0633DBC5-6C04-46B1-BF7F-79F7BDCAAF1A}"/>
          </ac:spMkLst>
        </pc:spChg>
        <pc:spChg chg="add del">
          <ac:chgData name="ΧΑΛΚΙΑΣ ΚΩΝΣΤΑΝΤΙΝΟΣ" userId="34eec6bc-a1fb-4d1b-829c-032a339fe439" providerId="ADAL" clId="{85F08B9B-0563-4463-B14E-E7C173FE0F67}" dt="2022-07-09T12:27:41.101" v="861" actId="26606"/>
          <ac:spMkLst>
            <pc:docMk/>
            <pc:sldMk cId="2234153723" sldId="265"/>
            <ac:spMk id="24" creationId="{93635534-A48C-4194-B454-E2ED2AFAEB67}"/>
          </ac:spMkLst>
        </pc:spChg>
        <pc:spChg chg="add del">
          <ac:chgData name="ΧΑΛΚΙΑΣ ΚΩΝΣΤΑΝΤΙΝΟΣ" userId="34eec6bc-a1fb-4d1b-829c-032a339fe439" providerId="ADAL" clId="{85F08B9B-0563-4463-B14E-E7C173FE0F67}" dt="2022-07-09T12:27:41.101" v="861" actId="26606"/>
          <ac:spMkLst>
            <pc:docMk/>
            <pc:sldMk cId="2234153723" sldId="265"/>
            <ac:spMk id="25" creationId="{405AE199-F05E-4D8F-A9EE-A6D74FCF00D3}"/>
          </ac:spMkLst>
        </pc:spChg>
        <pc:spChg chg="add del">
          <ac:chgData name="ΧΑΛΚΙΑΣ ΚΩΝΣΤΑΝΤΙΝΟΣ" userId="34eec6bc-a1fb-4d1b-829c-032a339fe439" providerId="ADAL" clId="{85F08B9B-0563-4463-B14E-E7C173FE0F67}" dt="2022-07-09T12:27:41.101" v="861" actId="26606"/>
          <ac:spMkLst>
            <pc:docMk/>
            <pc:sldMk cId="2234153723" sldId="265"/>
            <ac:spMk id="26" creationId="{19BF1884-0671-4DDE-AFF3-221AEF7FE525}"/>
          </ac:spMkLst>
        </pc:spChg>
        <pc:spChg chg="add del">
          <ac:chgData name="ΧΑΛΚΙΑΣ ΚΩΝΣΤΑΝΤΙΝΟΣ" userId="34eec6bc-a1fb-4d1b-829c-032a339fe439" providerId="ADAL" clId="{85F08B9B-0563-4463-B14E-E7C173FE0F67}" dt="2022-07-09T12:27:41.101" v="861" actId="26606"/>
          <ac:spMkLst>
            <pc:docMk/>
            <pc:sldMk cId="2234153723" sldId="265"/>
            <ac:spMk id="27" creationId="{2B7E2B88-7436-4EE0-81B8-73DAC6E99F30}"/>
          </ac:spMkLst>
        </pc:spChg>
        <pc:spChg chg="add del">
          <ac:chgData name="ΧΑΛΚΙΑΣ ΚΩΝΣΤΑΝΤΙΝΟΣ" userId="34eec6bc-a1fb-4d1b-829c-032a339fe439" providerId="ADAL" clId="{85F08B9B-0563-4463-B14E-E7C173FE0F67}" dt="2022-07-09T12:27:41.101" v="861" actId="26606"/>
          <ac:spMkLst>
            <pc:docMk/>
            <pc:sldMk cId="2234153723" sldId="265"/>
            <ac:spMk id="28" creationId="{CEBD78DE-2354-45E0-AAA8-CBBC1816202E}"/>
          </ac:spMkLst>
        </pc:spChg>
        <pc:spChg chg="add del">
          <ac:chgData name="ΧΑΛΚΙΑΣ ΚΩΝΣΤΑΝΤΙΝΟΣ" userId="34eec6bc-a1fb-4d1b-829c-032a339fe439" providerId="ADAL" clId="{85F08B9B-0563-4463-B14E-E7C173FE0F67}" dt="2022-07-09T12:27:51.749" v="863" actId="26606"/>
          <ac:spMkLst>
            <pc:docMk/>
            <pc:sldMk cId="2234153723" sldId="265"/>
            <ac:spMk id="30" creationId="{3BA7CB2E-96A4-4B6D-9C9E-B94799505765}"/>
          </ac:spMkLst>
        </pc:spChg>
        <pc:spChg chg="add del">
          <ac:chgData name="ΧΑΛΚΙΑΣ ΚΩΝΣΤΑΝΤΙΝΟΣ" userId="34eec6bc-a1fb-4d1b-829c-032a339fe439" providerId="ADAL" clId="{85F08B9B-0563-4463-B14E-E7C173FE0F67}" dt="2022-07-09T12:27:51.749" v="863" actId="26606"/>
          <ac:spMkLst>
            <pc:docMk/>
            <pc:sldMk cId="2234153723" sldId="265"/>
            <ac:spMk id="31" creationId="{52C5651E-24DA-4FE0-B027-6DE6B94D4FCB}"/>
          </ac:spMkLst>
        </pc:spChg>
        <pc:spChg chg="add del">
          <ac:chgData name="ΧΑΛΚΙΑΣ ΚΩΝΣΤΑΝΤΙΝΟΣ" userId="34eec6bc-a1fb-4d1b-829c-032a339fe439" providerId="ADAL" clId="{85F08B9B-0563-4463-B14E-E7C173FE0F67}" dt="2022-07-09T12:27:51.749" v="863" actId="26606"/>
          <ac:spMkLst>
            <pc:docMk/>
            <pc:sldMk cId="2234153723" sldId="265"/>
            <ac:spMk id="32" creationId="{776BBFEA-E4B9-45C6-9475-C92745E8E302}"/>
          </ac:spMkLst>
        </pc:spChg>
        <pc:spChg chg="add del">
          <ac:chgData name="ΧΑΛΚΙΑΣ ΚΩΝΣΤΑΝΤΙΝΟΣ" userId="34eec6bc-a1fb-4d1b-829c-032a339fe439" providerId="ADAL" clId="{85F08B9B-0563-4463-B14E-E7C173FE0F67}" dt="2022-07-09T12:27:51.749" v="863" actId="26606"/>
          <ac:spMkLst>
            <pc:docMk/>
            <pc:sldMk cId="2234153723" sldId="265"/>
            <ac:spMk id="33" creationId="{9F2D095B-EB8D-46B0-9DCE-4BF77151B1F1}"/>
          </ac:spMkLst>
        </pc:spChg>
        <pc:spChg chg="add del">
          <ac:chgData name="ΧΑΛΚΙΑΣ ΚΩΝΣΤΑΝΤΙΝΟΣ" userId="34eec6bc-a1fb-4d1b-829c-032a339fe439" providerId="ADAL" clId="{85F08B9B-0563-4463-B14E-E7C173FE0F67}" dt="2022-07-09T12:27:51.749" v="863" actId="26606"/>
          <ac:spMkLst>
            <pc:docMk/>
            <pc:sldMk cId="2234153723" sldId="265"/>
            <ac:spMk id="35" creationId="{8027B12D-0C5A-4F08-B410-64FB0D1281A5}"/>
          </ac:spMkLst>
        </pc:spChg>
        <pc:spChg chg="add del">
          <ac:chgData name="ΧΑΛΚΙΑΣ ΚΩΝΣΤΑΝΤΙΝΟΣ" userId="34eec6bc-a1fb-4d1b-829c-032a339fe439" providerId="ADAL" clId="{85F08B9B-0563-4463-B14E-E7C173FE0F67}" dt="2022-07-09T12:27:51.749" v="863" actId="26606"/>
          <ac:spMkLst>
            <pc:docMk/>
            <pc:sldMk cId="2234153723" sldId="265"/>
            <ac:spMk id="36" creationId="{116B1FD7-A282-4E58-BB87-9903282BA99E}"/>
          </ac:spMkLst>
        </pc:spChg>
        <pc:spChg chg="add del">
          <ac:chgData name="ΧΑΛΚΙΑΣ ΚΩΝΣΤΑΝΤΙΝΟΣ" userId="34eec6bc-a1fb-4d1b-829c-032a339fe439" providerId="ADAL" clId="{85F08B9B-0563-4463-B14E-E7C173FE0F67}" dt="2022-07-09T12:27:51.749" v="863" actId="26606"/>
          <ac:spMkLst>
            <pc:docMk/>
            <pc:sldMk cId="2234153723" sldId="265"/>
            <ac:spMk id="37" creationId="{6C82A8A6-9443-41EA-9975-45F97050D020}"/>
          </ac:spMkLst>
        </pc:spChg>
        <pc:spChg chg="add mod">
          <ac:chgData name="ΧΑΛΚΙΑΣ ΚΩΝΣΤΑΝΤΙΝΟΣ" userId="34eec6bc-a1fb-4d1b-829c-032a339fe439" providerId="ADAL" clId="{85F08B9B-0563-4463-B14E-E7C173FE0F67}" dt="2022-07-09T12:35:58.864" v="937" actId="122"/>
          <ac:spMkLst>
            <pc:docMk/>
            <pc:sldMk cId="2234153723" sldId="265"/>
            <ac:spMk id="38" creationId="{0E5F301C-6262-49A5-A9BB-FBEACA28E7D2}"/>
          </ac:spMkLst>
        </pc:spChg>
        <pc:picChg chg="add mod ord">
          <ac:chgData name="ΧΑΛΚΙΑΣ ΚΩΝΣΤΑΝΤΙΝΟΣ" userId="34eec6bc-a1fb-4d1b-829c-032a339fe439" providerId="ADAL" clId="{85F08B9B-0563-4463-B14E-E7C173FE0F67}" dt="2022-07-09T12:28:25.892" v="874" actId="1076"/>
          <ac:picMkLst>
            <pc:docMk/>
            <pc:sldMk cId="2234153723" sldId="265"/>
            <ac:picMk id="6" creationId="{6879BB22-C8A6-4F01-893F-8FB99F32389B}"/>
          </ac:picMkLst>
        </pc:picChg>
        <pc:picChg chg="add mod ord">
          <ac:chgData name="ΧΑΛΚΙΑΣ ΚΩΝΣΤΑΝΤΙΝΟΣ" userId="34eec6bc-a1fb-4d1b-829c-032a339fe439" providerId="ADAL" clId="{85F08B9B-0563-4463-B14E-E7C173FE0F67}" dt="2022-07-09T12:28:13.185" v="870" actId="1076"/>
          <ac:picMkLst>
            <pc:docMk/>
            <pc:sldMk cId="2234153723" sldId="265"/>
            <ac:picMk id="8" creationId="{EB21B72E-54F5-473F-B37C-5486425CFCAE}"/>
          </ac:picMkLst>
        </pc:picChg>
        <pc:picChg chg="add mod ord">
          <ac:chgData name="ΧΑΛΚΙΑΣ ΚΩΝΣΤΑΝΤΙΝΟΣ" userId="34eec6bc-a1fb-4d1b-829c-032a339fe439" providerId="ADAL" clId="{85F08B9B-0563-4463-B14E-E7C173FE0F67}" dt="2022-07-09T12:31:42.994" v="919" actId="1076"/>
          <ac:picMkLst>
            <pc:docMk/>
            <pc:sldMk cId="2234153723" sldId="265"/>
            <ac:picMk id="11" creationId="{87C76EB0-C41C-4152-A526-2B4CACBECF25}"/>
          </ac:picMkLst>
        </pc:picChg>
        <pc:cxnChg chg="add del">
          <ac:chgData name="ΧΑΛΚΙΑΣ ΚΩΝΣΤΑΝΤΙΝΟΣ" userId="34eec6bc-a1fb-4d1b-829c-032a339fe439" providerId="ADAL" clId="{85F08B9B-0563-4463-B14E-E7C173FE0F67}" dt="2022-07-09T12:27:37.988" v="859" actId="26606"/>
          <ac:cxnSpMkLst>
            <pc:docMk/>
            <pc:sldMk cId="2234153723" sldId="265"/>
            <ac:cxnSpMk id="18" creationId="{43BACF6D-0EFB-4500-A9CC-9A75695669AA}"/>
          </ac:cxnSpMkLst>
        </pc:cxnChg>
        <pc:cxnChg chg="add del">
          <ac:chgData name="ΧΑΛΚΙΑΣ ΚΩΝΣΤΑΝΤΙΝΟΣ" userId="34eec6bc-a1fb-4d1b-829c-032a339fe439" providerId="ADAL" clId="{85F08B9B-0563-4463-B14E-E7C173FE0F67}" dt="2022-07-09T12:27:51.749" v="863" actId="26606"/>
          <ac:cxnSpMkLst>
            <pc:docMk/>
            <pc:sldMk cId="2234153723" sldId="265"/>
            <ac:cxnSpMk id="34" creationId="{C212716B-B6B2-4848-B7EB-12A8940783BD}"/>
          </ac:cxnSpMkLst>
        </pc:cxnChg>
      </pc:sldChg>
      <pc:sldChg chg="addSp delSp modSp new mod">
        <pc:chgData name="ΧΑΛΚΙΑΣ ΚΩΝΣΤΑΝΤΙΝΟΣ" userId="34eec6bc-a1fb-4d1b-829c-032a339fe439" providerId="ADAL" clId="{85F08B9B-0563-4463-B14E-E7C173FE0F67}" dt="2022-07-10T06:56:41.511" v="1250" actId="1076"/>
        <pc:sldMkLst>
          <pc:docMk/>
          <pc:sldMk cId="1506300871" sldId="266"/>
        </pc:sldMkLst>
        <pc:spChg chg="mod">
          <ac:chgData name="ΧΑΛΚΙΑΣ ΚΩΝΣΤΑΝΤΙΝΟΣ" userId="34eec6bc-a1fb-4d1b-829c-032a339fe439" providerId="ADAL" clId="{85F08B9B-0563-4463-B14E-E7C173FE0F67}" dt="2022-07-09T12:33:01.154" v="923" actId="14100"/>
          <ac:spMkLst>
            <pc:docMk/>
            <pc:sldMk cId="1506300871" sldId="266"/>
            <ac:spMk id="2" creationId="{CACFC960-12EC-4CBD-BDBB-0260C2DEC702}"/>
          </ac:spMkLst>
        </pc:spChg>
        <pc:spChg chg="mod">
          <ac:chgData name="ΧΑΛΚΙΑΣ ΚΩΝΣΤΑΝΤΙΝΟΣ" userId="34eec6bc-a1fb-4d1b-829c-032a339fe439" providerId="ADAL" clId="{85F08B9B-0563-4463-B14E-E7C173FE0F67}" dt="2022-07-09T12:34:59.738" v="932" actId="122"/>
          <ac:spMkLst>
            <pc:docMk/>
            <pc:sldMk cId="1506300871" sldId="266"/>
            <ac:spMk id="3" creationId="{FD8EFA78-BD94-4274-8DFE-05D3DE7109C1}"/>
          </ac:spMkLst>
        </pc:spChg>
        <pc:picChg chg="add del mod">
          <ac:chgData name="ΧΑΛΚΙΑΣ ΚΩΝΣΤΑΝΤΙΝΟΣ" userId="34eec6bc-a1fb-4d1b-829c-032a339fe439" providerId="ADAL" clId="{85F08B9B-0563-4463-B14E-E7C173FE0F67}" dt="2022-07-10T06:55:05.309" v="1235" actId="478"/>
          <ac:picMkLst>
            <pc:docMk/>
            <pc:sldMk cId="1506300871" sldId="266"/>
            <ac:picMk id="5" creationId="{69BDF7C9-66DA-4DE8-AE1A-AD871EC636AF}"/>
          </ac:picMkLst>
        </pc:picChg>
        <pc:picChg chg="add mod">
          <ac:chgData name="ΧΑΛΚΙΑΣ ΚΩΝΣΤΑΝΤΙΝΟΣ" userId="34eec6bc-a1fb-4d1b-829c-032a339fe439" providerId="ADAL" clId="{85F08B9B-0563-4463-B14E-E7C173FE0F67}" dt="2022-07-10T06:55:12.645" v="1240" actId="1076"/>
          <ac:picMkLst>
            <pc:docMk/>
            <pc:sldMk cId="1506300871" sldId="266"/>
            <ac:picMk id="6" creationId="{3D16F17E-EA5E-469A-AF51-9AF3126C8A2F}"/>
          </ac:picMkLst>
        </pc:picChg>
        <pc:picChg chg="add del mod">
          <ac:chgData name="ΧΑΛΚΙΑΣ ΚΩΝΣΤΑΝΤΙΝΟΣ" userId="34eec6bc-a1fb-4d1b-829c-032a339fe439" providerId="ADAL" clId="{85F08B9B-0563-4463-B14E-E7C173FE0F67}" dt="2022-07-10T06:55:31.830" v="1241" actId="478"/>
          <ac:picMkLst>
            <pc:docMk/>
            <pc:sldMk cId="1506300871" sldId="266"/>
            <ac:picMk id="7" creationId="{B0C3AF1E-8474-498E-A5E3-518AF879B613}"/>
          </ac:picMkLst>
        </pc:picChg>
        <pc:picChg chg="add mod">
          <ac:chgData name="ΧΑΛΚΙΑΣ ΚΩΝΣΤΑΝΤΙΝΟΣ" userId="34eec6bc-a1fb-4d1b-829c-032a339fe439" providerId="ADAL" clId="{85F08B9B-0563-4463-B14E-E7C173FE0F67}" dt="2022-07-09T12:35:27.263" v="935" actId="1076"/>
          <ac:picMkLst>
            <pc:docMk/>
            <pc:sldMk cId="1506300871" sldId="266"/>
            <ac:picMk id="9" creationId="{3543BA2A-964E-4C26-96C1-D44EF3651285}"/>
          </ac:picMkLst>
        </pc:picChg>
        <pc:picChg chg="add del mod">
          <ac:chgData name="ΧΑΛΚΙΑΣ ΚΩΝΣΤΑΝΤΙΝΟΣ" userId="34eec6bc-a1fb-4d1b-829c-032a339fe439" providerId="ADAL" clId="{85F08B9B-0563-4463-B14E-E7C173FE0F67}" dt="2022-07-10T06:56:37.028" v="1246" actId="478"/>
          <ac:picMkLst>
            <pc:docMk/>
            <pc:sldMk cId="1506300871" sldId="266"/>
            <ac:picMk id="10" creationId="{7D352830-621E-4A8E-94BF-20C84FCD747B}"/>
          </ac:picMkLst>
        </pc:picChg>
        <pc:picChg chg="add mod">
          <ac:chgData name="ΧΑΛΚΙΑΣ ΚΩΝΣΤΑΝΤΙΝΟΣ" userId="34eec6bc-a1fb-4d1b-829c-032a339fe439" providerId="ADAL" clId="{85F08B9B-0563-4463-B14E-E7C173FE0F67}" dt="2022-07-10T06:56:41.511" v="1250" actId="1076"/>
          <ac:picMkLst>
            <pc:docMk/>
            <pc:sldMk cId="1506300871" sldId="266"/>
            <ac:picMk id="12" creationId="{6186088A-0B36-4E85-AB06-0AC09385F6BA}"/>
          </ac:picMkLst>
        </pc:picChg>
      </pc:sldChg>
      <pc:sldChg chg="addSp delSp modSp new mod">
        <pc:chgData name="ΧΑΛΚΙΑΣ ΚΩΝΣΤΑΝΤΙΝΟΣ" userId="34eec6bc-a1fb-4d1b-829c-032a339fe439" providerId="ADAL" clId="{85F08B9B-0563-4463-B14E-E7C173FE0F67}" dt="2022-07-09T14:30:13.599" v="1234" actId="1076"/>
        <pc:sldMkLst>
          <pc:docMk/>
          <pc:sldMk cId="2681124462" sldId="267"/>
        </pc:sldMkLst>
        <pc:spChg chg="mod">
          <ac:chgData name="ΧΑΛΚΙΑΣ ΚΩΝΣΤΑΝΤΙΝΟΣ" userId="34eec6bc-a1fb-4d1b-829c-032a339fe439" providerId="ADAL" clId="{85F08B9B-0563-4463-B14E-E7C173FE0F67}" dt="2022-07-09T12:37:43.269" v="944" actId="122"/>
          <ac:spMkLst>
            <pc:docMk/>
            <pc:sldMk cId="2681124462" sldId="267"/>
            <ac:spMk id="2" creationId="{9440B480-1B97-4F22-B35D-9037B1250663}"/>
          </ac:spMkLst>
        </pc:spChg>
        <pc:spChg chg="mod">
          <ac:chgData name="ΧΑΛΚΙΑΣ ΚΩΝΣΤΑΝΤΙΝΟΣ" userId="34eec6bc-a1fb-4d1b-829c-032a339fe439" providerId="ADAL" clId="{85F08B9B-0563-4463-B14E-E7C173FE0F67}" dt="2022-07-09T14:27:01.248" v="1057" actId="20577"/>
          <ac:spMkLst>
            <pc:docMk/>
            <pc:sldMk cId="2681124462" sldId="267"/>
            <ac:spMk id="3" creationId="{046E6857-8E1C-47CC-BED1-94C979AE37BA}"/>
          </ac:spMkLst>
        </pc:spChg>
        <pc:spChg chg="add del mod">
          <ac:chgData name="ΧΑΛΚΙΑΣ ΚΩΝΣΤΑΝΤΙΝΟΣ" userId="34eec6bc-a1fb-4d1b-829c-032a339fe439" providerId="ADAL" clId="{85F08B9B-0563-4463-B14E-E7C173FE0F67}" dt="2022-07-09T14:27:51.231" v="1075" actId="767"/>
          <ac:spMkLst>
            <pc:docMk/>
            <pc:sldMk cId="2681124462" sldId="267"/>
            <ac:spMk id="6" creationId="{B9AE1784-B897-4745-A029-7BC0DAF9D879}"/>
          </ac:spMkLst>
        </pc:spChg>
        <pc:spChg chg="add mod">
          <ac:chgData name="ΧΑΛΚΙΑΣ ΚΩΝΣΤΑΝΤΙΝΟΣ" userId="34eec6bc-a1fb-4d1b-829c-032a339fe439" providerId="ADAL" clId="{85F08B9B-0563-4463-B14E-E7C173FE0F67}" dt="2022-07-09T14:30:13.599" v="1234" actId="1076"/>
          <ac:spMkLst>
            <pc:docMk/>
            <pc:sldMk cId="2681124462" sldId="267"/>
            <ac:spMk id="7" creationId="{11A7E280-30D4-4F9B-9927-4D1467A9E9D0}"/>
          </ac:spMkLst>
        </pc:spChg>
        <pc:picChg chg="add mod">
          <ac:chgData name="ΧΑΛΚΙΑΣ ΚΩΝΣΤΑΝΤΙΝΟΣ" userId="34eec6bc-a1fb-4d1b-829c-032a339fe439" providerId="ADAL" clId="{85F08B9B-0563-4463-B14E-E7C173FE0F67}" dt="2022-07-09T14:23:07.868" v="991" actId="1076"/>
          <ac:picMkLst>
            <pc:docMk/>
            <pc:sldMk cId="2681124462" sldId="267"/>
            <ac:picMk id="5" creationId="{BE79E74C-2709-423D-9485-B0745088C0E2}"/>
          </ac:picMkLst>
        </pc:picChg>
      </pc:sldChg>
      <pc:sldMasterChg chg="addSldLayout">
        <pc:chgData name="ΧΑΛΚΙΑΣ ΚΩΝΣΤΑΝΤΙΝΟΣ" userId="34eec6bc-a1fb-4d1b-829c-032a339fe439" providerId="ADAL" clId="{85F08B9B-0563-4463-B14E-E7C173FE0F67}" dt="2022-07-09T09:14:28.070" v="0" actId="680"/>
        <pc:sldMasterMkLst>
          <pc:docMk/>
          <pc:sldMasterMk cId="3748393385" sldId="2147483648"/>
        </pc:sldMasterMkLst>
        <pc:sldLayoutChg chg="add">
          <pc:chgData name="ΧΑΛΚΙΑΣ ΚΩΝΣΤΑΝΤΙΝΟΣ" userId="34eec6bc-a1fb-4d1b-829c-032a339fe439" providerId="ADAL" clId="{85F08B9B-0563-4463-B14E-E7C173FE0F67}" dt="2022-07-09T09:14:28.070" v="0" actId="680"/>
          <pc:sldLayoutMkLst>
            <pc:docMk/>
            <pc:sldMasterMk cId="3748393385" sldId="2147483648"/>
            <pc:sldLayoutMk cId="1256970278"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62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9948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55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79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0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5372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583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34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773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7/10/2022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46173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9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7/10/2022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52234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gif"/><Relationship Id="rId7" Type="http://schemas.openxmlformats.org/officeDocument/2006/relationships/image" Target="../media/image15.png"/><Relationship Id="rId2"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image" Target="../media/image12.gif"/><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8CBF-52F6-4213-B40A-6CA789C3E715}"/>
              </a:ext>
            </a:extLst>
          </p:cNvPr>
          <p:cNvSpPr>
            <a:spLocks noGrp="1"/>
          </p:cNvSpPr>
          <p:nvPr>
            <p:ph type="ctrTitle"/>
          </p:nvPr>
        </p:nvSpPr>
        <p:spPr>
          <a:xfrm>
            <a:off x="2539031" y="953917"/>
            <a:ext cx="7113938" cy="2745408"/>
          </a:xfrm>
        </p:spPr>
        <p:txBody>
          <a:bodyPr>
            <a:normAutofit fontScale="90000"/>
          </a:bodyPr>
          <a:lstStyle/>
          <a:p>
            <a:pPr algn="ctr">
              <a:lnSpc>
                <a:spcPct val="90000"/>
              </a:lnSpc>
            </a:pPr>
            <a:r>
              <a:rPr lang="el-GR" sz="4400" b="1" dirty="0">
                <a:effectLst/>
                <a:latin typeface="Calibri Light" panose="020F0302020204030204" pitchFamily="34" charset="0"/>
                <a:ea typeface="Times New Roman" panose="02020603050405020304" pitchFamily="18" charset="0"/>
                <a:cs typeface="Times New Roman" panose="02020603050405020304" pitchFamily="18" charset="0"/>
              </a:rPr>
              <a:t>3Δ Υπολογιστική Γεωμετρία &amp; </a:t>
            </a:r>
            <a:br>
              <a:rPr lang="el-GR" sz="4400" dirty="0">
                <a:effectLst/>
                <a:latin typeface="Calibri Light" panose="020F0302020204030204" pitchFamily="34" charset="0"/>
                <a:ea typeface="Times New Roman" panose="02020603050405020304" pitchFamily="18" charset="0"/>
                <a:cs typeface="Times New Roman" panose="02020603050405020304" pitchFamily="18" charset="0"/>
              </a:rPr>
            </a:br>
            <a:r>
              <a:rPr lang="el-GR" sz="4400" b="1" dirty="0">
                <a:effectLst/>
                <a:latin typeface="Calibri Light" panose="020F0302020204030204" pitchFamily="34" charset="0"/>
                <a:ea typeface="Times New Roman" panose="02020603050405020304" pitchFamily="18" charset="0"/>
                <a:cs typeface="Times New Roman" panose="02020603050405020304" pitchFamily="18" charset="0"/>
              </a:rPr>
              <a:t>Όραση</a:t>
            </a:r>
            <a:br>
              <a:rPr lang="el-GR" sz="4400" dirty="0">
                <a:effectLst/>
                <a:latin typeface="Calibri Light" panose="020F0302020204030204" pitchFamily="34" charset="0"/>
                <a:ea typeface="Times New Roman" panose="02020603050405020304" pitchFamily="18" charset="0"/>
                <a:cs typeface="Times New Roman" panose="02020603050405020304" pitchFamily="18" charset="0"/>
              </a:rPr>
            </a:br>
            <a:r>
              <a:rPr lang="el-GR" sz="4400" dirty="0">
                <a:effectLst/>
                <a:latin typeface="Calibri" panose="020F0502020204030204" pitchFamily="34" charset="0"/>
                <a:ea typeface="Calibri" panose="020F0502020204030204" pitchFamily="34" charset="0"/>
                <a:cs typeface="Times New Roman" panose="02020603050405020304" pitchFamily="18" charset="0"/>
              </a:rPr>
              <a:t> </a:t>
            </a:r>
            <a:br>
              <a:rPr lang="el-GR" sz="4400" dirty="0">
                <a:effectLst/>
                <a:latin typeface="Calibri" panose="020F0502020204030204" pitchFamily="34" charset="0"/>
                <a:ea typeface="Calibri" panose="020F0502020204030204" pitchFamily="34" charset="0"/>
                <a:cs typeface="Times New Roman" panose="02020603050405020304" pitchFamily="18" charset="0"/>
              </a:rPr>
            </a:br>
            <a:r>
              <a:rPr lang="en-US" sz="4400" u="sng" dirty="0">
                <a:effectLst/>
                <a:latin typeface="Calibri" panose="020F0502020204030204" pitchFamily="34" charset="0"/>
                <a:ea typeface="Calibri" panose="020F0502020204030204" pitchFamily="34" charset="0"/>
                <a:cs typeface="Times New Roman" panose="02020603050405020304" pitchFamily="18" charset="0"/>
              </a:rPr>
              <a:t>Level Sets</a:t>
            </a:r>
            <a:br>
              <a:rPr lang="el-GR" sz="3300" dirty="0">
                <a:effectLst/>
                <a:latin typeface="Calibri" panose="020F0502020204030204" pitchFamily="34" charset="0"/>
                <a:ea typeface="Calibri" panose="020F0502020204030204" pitchFamily="34" charset="0"/>
                <a:cs typeface="Times New Roman" panose="02020603050405020304" pitchFamily="18" charset="0"/>
              </a:rPr>
            </a:br>
            <a:endParaRPr lang="el-GR" sz="3300" dirty="0"/>
          </a:p>
        </p:txBody>
      </p:sp>
      <p:graphicFrame>
        <p:nvGraphicFramePr>
          <p:cNvPr id="7" name="Table 6">
            <a:extLst>
              <a:ext uri="{FF2B5EF4-FFF2-40B4-BE49-F238E27FC236}">
                <a16:creationId xmlns:a16="http://schemas.microsoft.com/office/drawing/2014/main" id="{EB4DC626-2916-431D-964A-CA4C31A49389}"/>
              </a:ext>
            </a:extLst>
          </p:cNvPr>
          <p:cNvGraphicFramePr>
            <a:graphicFrameLocks noGrp="1"/>
          </p:cNvGraphicFramePr>
          <p:nvPr>
            <p:extLst>
              <p:ext uri="{D42A27DB-BD31-4B8C-83A1-F6EECF244321}">
                <p14:modId xmlns:p14="http://schemas.microsoft.com/office/powerpoint/2010/main" val="1951047850"/>
              </p:ext>
            </p:extLst>
          </p:nvPr>
        </p:nvGraphicFramePr>
        <p:xfrm>
          <a:off x="3777288" y="4423224"/>
          <a:ext cx="4637424" cy="1246632"/>
        </p:xfrm>
        <a:graphic>
          <a:graphicData uri="http://schemas.openxmlformats.org/drawingml/2006/table">
            <a:tbl>
              <a:tblPr firstRow="1" firstCol="1">
                <a:tableStyleId>{5C22544A-7EE6-4342-B048-85BDC9FD1C3A}</a:tableStyleId>
              </a:tblPr>
              <a:tblGrid>
                <a:gridCol w="2318712">
                  <a:extLst>
                    <a:ext uri="{9D8B030D-6E8A-4147-A177-3AD203B41FA5}">
                      <a16:colId xmlns:a16="http://schemas.microsoft.com/office/drawing/2014/main" val="691594088"/>
                    </a:ext>
                  </a:extLst>
                </a:gridCol>
                <a:gridCol w="2318712">
                  <a:extLst>
                    <a:ext uri="{9D8B030D-6E8A-4147-A177-3AD203B41FA5}">
                      <a16:colId xmlns:a16="http://schemas.microsoft.com/office/drawing/2014/main" val="4256087859"/>
                    </a:ext>
                  </a:extLst>
                </a:gridCol>
              </a:tblGrid>
              <a:tr h="0">
                <a:tc>
                  <a:txBody>
                    <a:bodyPr/>
                    <a:lstStyle/>
                    <a:p>
                      <a:pPr algn="r">
                        <a:lnSpc>
                          <a:spcPct val="107000"/>
                        </a:lnSpc>
                        <a:spcAft>
                          <a:spcPts val="800"/>
                        </a:spcAft>
                        <a:tabLst>
                          <a:tab pos="1639570" algn="l"/>
                        </a:tabLst>
                      </a:pPr>
                      <a:r>
                        <a:rPr lang="el-GR" sz="2000" b="1" kern="1200" spc="-50" baseline="0" dirty="0">
                          <a:solidFill>
                            <a:schemeClr val="tx1">
                              <a:lumMod val="85000"/>
                              <a:lumOff val="15000"/>
                            </a:schemeClr>
                          </a:solidFill>
                          <a:effectLst/>
                          <a:latin typeface="Calibri Light" panose="020F0302020204030204" pitchFamily="34" charset="0"/>
                          <a:cs typeface="Times New Roman" panose="02020603050405020304" pitchFamily="18" charset="0"/>
                        </a:rPr>
                        <a:t>Ονοματεπώνυμο</a:t>
                      </a:r>
                      <a:endParaRPr lang="el-GR" sz="2000" b="1" kern="1200" spc="-50" baseline="0" dirty="0">
                        <a:solidFill>
                          <a:schemeClr val="tx1">
                            <a:lumMod val="85000"/>
                            <a:lumOff val="1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el-GR" sz="2000" b="1" kern="1200" spc="-50" baseline="0" dirty="0">
                          <a:solidFill>
                            <a:schemeClr val="tx1">
                              <a:lumMod val="85000"/>
                              <a:lumOff val="15000"/>
                            </a:schemeClr>
                          </a:solidFill>
                          <a:effectLst/>
                          <a:latin typeface="Calibri Light" panose="020F0302020204030204" pitchFamily="34" charset="0"/>
                          <a:cs typeface="Times New Roman" panose="02020603050405020304" pitchFamily="18" charset="0"/>
                        </a:rPr>
                        <a:t>Χαλκιάς Κωνσταντίνος</a:t>
                      </a:r>
                      <a:endParaRPr lang="el-GR" sz="2000" b="1" kern="1200" spc="-50" baseline="0" dirty="0">
                        <a:solidFill>
                          <a:schemeClr val="tx1">
                            <a:lumMod val="85000"/>
                            <a:lumOff val="1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8579049"/>
                  </a:ext>
                </a:extLst>
              </a:tr>
              <a:tr h="0">
                <a:tc>
                  <a:txBody>
                    <a:bodyPr/>
                    <a:lstStyle/>
                    <a:p>
                      <a:pPr algn="r">
                        <a:lnSpc>
                          <a:spcPct val="107000"/>
                        </a:lnSpc>
                        <a:spcAft>
                          <a:spcPts val="800"/>
                        </a:spcAft>
                      </a:pPr>
                      <a:r>
                        <a:rPr lang="el-GR" sz="2000" b="1" kern="1200" spc="-50" baseline="0" dirty="0">
                          <a:solidFill>
                            <a:schemeClr val="tx1">
                              <a:lumMod val="85000"/>
                              <a:lumOff val="15000"/>
                            </a:schemeClr>
                          </a:solidFill>
                          <a:effectLst/>
                          <a:latin typeface="Calibri Light" panose="020F0302020204030204" pitchFamily="34" charset="0"/>
                          <a:cs typeface="Times New Roman" panose="02020603050405020304" pitchFamily="18" charset="0"/>
                        </a:rPr>
                        <a:t>Αριθμός Μητρώου</a:t>
                      </a:r>
                      <a:endParaRPr lang="el-GR" sz="2000" b="1" kern="1200" spc="-50" baseline="0" dirty="0">
                        <a:solidFill>
                          <a:schemeClr val="tx1">
                            <a:lumMod val="85000"/>
                            <a:lumOff val="1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el-GR" sz="2000" b="1" kern="1200" spc="-50" baseline="0">
                          <a:solidFill>
                            <a:schemeClr val="tx1">
                              <a:lumMod val="85000"/>
                              <a:lumOff val="15000"/>
                            </a:schemeClr>
                          </a:solidFill>
                          <a:effectLst/>
                          <a:latin typeface="Calibri Light" panose="020F0302020204030204" pitchFamily="34" charset="0"/>
                          <a:cs typeface="Times New Roman" panose="02020603050405020304" pitchFamily="18" charset="0"/>
                        </a:rPr>
                        <a:t>1066615</a:t>
                      </a:r>
                      <a:endParaRPr lang="el-GR" sz="2000" b="1" kern="1200" spc="-50" baseline="0">
                        <a:solidFill>
                          <a:schemeClr val="tx1">
                            <a:lumMod val="85000"/>
                            <a:lumOff val="1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9574759"/>
                  </a:ext>
                </a:extLst>
              </a:tr>
              <a:tr h="0">
                <a:tc>
                  <a:txBody>
                    <a:bodyPr/>
                    <a:lstStyle/>
                    <a:p>
                      <a:pPr algn="r">
                        <a:lnSpc>
                          <a:spcPct val="107000"/>
                        </a:lnSpc>
                        <a:spcAft>
                          <a:spcPts val="800"/>
                        </a:spcAft>
                      </a:pPr>
                      <a:r>
                        <a:rPr lang="el-GR" sz="2000" b="1" kern="1200" spc="-50" baseline="0">
                          <a:solidFill>
                            <a:schemeClr val="tx1">
                              <a:lumMod val="85000"/>
                              <a:lumOff val="15000"/>
                            </a:schemeClr>
                          </a:solidFill>
                          <a:effectLst/>
                          <a:latin typeface="Calibri Light" panose="020F0302020204030204" pitchFamily="34" charset="0"/>
                          <a:cs typeface="Times New Roman" panose="02020603050405020304" pitchFamily="18" charset="0"/>
                        </a:rPr>
                        <a:t>Τμήμα</a:t>
                      </a:r>
                      <a:endParaRPr lang="el-GR" sz="2000" b="1" kern="1200" spc="-50" baseline="0">
                        <a:solidFill>
                          <a:schemeClr val="tx1">
                            <a:lumMod val="85000"/>
                            <a:lumOff val="1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el-GR" sz="2000" b="1" kern="1200" spc="-50" baseline="0" dirty="0">
                          <a:solidFill>
                            <a:schemeClr val="tx1">
                              <a:lumMod val="85000"/>
                              <a:lumOff val="15000"/>
                            </a:schemeClr>
                          </a:solidFill>
                          <a:effectLst/>
                          <a:latin typeface="Calibri Light" panose="020F0302020204030204" pitchFamily="34" charset="0"/>
                          <a:cs typeface="Times New Roman" panose="02020603050405020304" pitchFamily="18" charset="0"/>
                        </a:rPr>
                        <a:t>ΗΜΤΥ</a:t>
                      </a:r>
                      <a:endParaRPr lang="el-GR" sz="2000" b="1" kern="1200" spc="-50" baseline="0" dirty="0">
                        <a:solidFill>
                          <a:schemeClr val="tx1">
                            <a:lumMod val="85000"/>
                            <a:lumOff val="1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6393491"/>
                  </a:ext>
                </a:extLst>
              </a:tr>
              <a:tr h="0">
                <a:tc>
                  <a:txBody>
                    <a:bodyPr/>
                    <a:lstStyle/>
                    <a:p>
                      <a:pPr algn="r">
                        <a:lnSpc>
                          <a:spcPct val="107000"/>
                        </a:lnSpc>
                        <a:spcAft>
                          <a:spcPts val="800"/>
                        </a:spcAft>
                      </a:pPr>
                      <a:r>
                        <a:rPr lang="el-GR" sz="2000" b="1" kern="1200" spc="-50" baseline="0">
                          <a:solidFill>
                            <a:schemeClr val="tx1">
                              <a:lumMod val="85000"/>
                              <a:lumOff val="15000"/>
                            </a:schemeClr>
                          </a:solidFill>
                          <a:effectLst/>
                          <a:latin typeface="Calibri Light" panose="020F0302020204030204" pitchFamily="34" charset="0"/>
                          <a:cs typeface="Times New Roman" panose="02020603050405020304" pitchFamily="18" charset="0"/>
                        </a:rPr>
                        <a:t>Έτος</a:t>
                      </a:r>
                      <a:endParaRPr lang="el-GR" sz="2000" b="1" kern="1200" spc="-50" baseline="0">
                        <a:solidFill>
                          <a:schemeClr val="tx1">
                            <a:lumMod val="85000"/>
                            <a:lumOff val="1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el-GR" sz="2000" b="1" kern="1200" spc="-50" baseline="0" dirty="0">
                          <a:solidFill>
                            <a:schemeClr val="tx1">
                              <a:lumMod val="85000"/>
                              <a:lumOff val="15000"/>
                            </a:schemeClr>
                          </a:solidFill>
                          <a:effectLst/>
                          <a:latin typeface="Calibri Light" panose="020F0302020204030204" pitchFamily="34" charset="0"/>
                          <a:cs typeface="Times New Roman" panose="02020603050405020304" pitchFamily="18" charset="0"/>
                        </a:rPr>
                        <a:t>4o</a:t>
                      </a:r>
                      <a:endParaRPr lang="el-GR" sz="2000" b="1" kern="1200" spc="-50" baseline="0" dirty="0">
                        <a:solidFill>
                          <a:schemeClr val="tx1">
                            <a:lumMod val="85000"/>
                            <a:lumOff val="1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4798767"/>
                  </a:ext>
                </a:extLst>
              </a:tr>
            </a:tbl>
          </a:graphicData>
        </a:graphic>
      </p:graphicFrame>
    </p:spTree>
    <p:extLst>
      <p:ext uri="{BB962C8B-B14F-4D97-AF65-F5344CB8AC3E}">
        <p14:creationId xmlns:p14="http://schemas.microsoft.com/office/powerpoint/2010/main" val="4207653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C960-12EC-4CBD-BDBB-0260C2DEC702}"/>
              </a:ext>
            </a:extLst>
          </p:cNvPr>
          <p:cNvSpPr>
            <a:spLocks noGrp="1"/>
          </p:cNvSpPr>
          <p:nvPr>
            <p:ph type="title"/>
          </p:nvPr>
        </p:nvSpPr>
        <p:spPr>
          <a:xfrm>
            <a:off x="1097280" y="286603"/>
            <a:ext cx="10058400" cy="863771"/>
          </a:xfrm>
        </p:spPr>
        <p:txBody>
          <a:bodyPr/>
          <a:lstStyle/>
          <a:p>
            <a:r>
              <a:rPr lang="el-GR" b="1" u="sng" dirty="0">
                <a:latin typeface="Calibri Light" panose="020F0302020204030204" pitchFamily="34" charset="0"/>
                <a:cs typeface="Times New Roman" panose="02020603050405020304" pitchFamily="18" charset="0"/>
              </a:rPr>
              <a:t>Εκτίμηση Δύναμης λόγω της Σύγκρουσης</a:t>
            </a:r>
          </a:p>
        </p:txBody>
      </p:sp>
      <p:sp>
        <p:nvSpPr>
          <p:cNvPr id="3" name="Content Placeholder 2">
            <a:extLst>
              <a:ext uri="{FF2B5EF4-FFF2-40B4-BE49-F238E27FC236}">
                <a16:creationId xmlns:a16="http://schemas.microsoft.com/office/drawing/2014/main" id="{FD8EFA78-BD94-4274-8DFE-05D3DE7109C1}"/>
              </a:ext>
            </a:extLst>
          </p:cNvPr>
          <p:cNvSpPr>
            <a:spLocks noGrp="1"/>
          </p:cNvSpPr>
          <p:nvPr>
            <p:ph idx="1"/>
          </p:nvPr>
        </p:nvSpPr>
        <p:spPr/>
        <p:txBody>
          <a:bodyPr/>
          <a:lstStyle/>
          <a:p>
            <a:pPr algn="ctr"/>
            <a:r>
              <a:rPr lang="el-GR" sz="1800" dirty="0">
                <a:effectLst/>
                <a:latin typeface="Calibri" panose="020F0502020204030204" pitchFamily="34" charset="0"/>
                <a:ea typeface="Calibri" panose="020F0502020204030204" pitchFamily="34" charset="0"/>
                <a:cs typeface="Times New Roman" panose="02020603050405020304" pitchFamily="18" charset="0"/>
              </a:rPr>
              <a:t>Με ανάλογο τρόπο του υπολογισμού της τιμής της </a:t>
            </a:r>
            <a:r>
              <a:rPr lang="en-US" sz="1800" dirty="0">
                <a:effectLst/>
                <a:latin typeface="Calibri" panose="020F0502020204030204" pitchFamily="34" charset="0"/>
                <a:ea typeface="Calibri" panose="020F0502020204030204" pitchFamily="34" charset="0"/>
                <a:cs typeface="Times New Roman" panose="02020603050405020304" pitchFamily="18" charset="0"/>
              </a:rPr>
              <a:t>SDF </a:t>
            </a:r>
            <a:r>
              <a:rPr lang="el-GR" sz="1800" dirty="0">
                <a:effectLst/>
                <a:latin typeface="Calibri" panose="020F0502020204030204" pitchFamily="34" charset="0"/>
                <a:ea typeface="Calibri" panose="020F0502020204030204" pitchFamily="34" charset="0"/>
                <a:cs typeface="Times New Roman" panose="02020603050405020304" pitchFamily="18" charset="0"/>
              </a:rPr>
              <a:t>σε ένα τυχαίο σημείο από την ήδη υπολογισμένη </a:t>
            </a:r>
            <a:r>
              <a:rPr lang="en-US" sz="1800" dirty="0">
                <a:effectLst/>
                <a:latin typeface="Calibri" panose="020F0502020204030204" pitchFamily="34" charset="0"/>
                <a:ea typeface="Calibri" panose="020F0502020204030204" pitchFamily="34" charset="0"/>
                <a:cs typeface="Times New Roman" panose="02020603050405020304" pitchFamily="18" charset="0"/>
              </a:rPr>
              <a:t>SDF</a:t>
            </a:r>
            <a:r>
              <a:rPr lang="el-GR" sz="1800" dirty="0">
                <a:effectLst/>
                <a:latin typeface="Calibri" panose="020F0502020204030204" pitchFamily="34" charset="0"/>
                <a:ea typeface="Calibri" panose="020F0502020204030204" pitchFamily="34" charset="0"/>
                <a:cs typeface="Times New Roman" panose="02020603050405020304" pitchFamily="18" charset="0"/>
              </a:rPr>
              <a:t>, εκτιμούμε και την κατεύθυνση της δύναμης λόγω της σύγκρουσης. </a:t>
            </a:r>
          </a:p>
          <a:p>
            <a:endParaRPr lang="el-GR" dirty="0"/>
          </a:p>
        </p:txBody>
      </p:sp>
      <p:pic>
        <p:nvPicPr>
          <p:cNvPr id="9" name="Picture 8">
            <a:extLst>
              <a:ext uri="{FF2B5EF4-FFF2-40B4-BE49-F238E27FC236}">
                <a16:creationId xmlns:a16="http://schemas.microsoft.com/office/drawing/2014/main" id="{3543BA2A-964E-4C26-96C1-D44EF3651285}"/>
              </a:ext>
            </a:extLst>
          </p:cNvPr>
          <p:cNvPicPr>
            <a:picLocks noChangeAspect="1"/>
          </p:cNvPicPr>
          <p:nvPr/>
        </p:nvPicPr>
        <p:blipFill>
          <a:blip r:embed="rId2"/>
          <a:stretch>
            <a:fillRect/>
          </a:stretch>
        </p:blipFill>
        <p:spPr>
          <a:xfrm>
            <a:off x="1367379" y="4175203"/>
            <a:ext cx="9457240" cy="1767993"/>
          </a:xfrm>
          <a:prstGeom prst="rect">
            <a:avLst/>
          </a:prstGeom>
        </p:spPr>
      </p:pic>
      <p:pic>
        <p:nvPicPr>
          <p:cNvPr id="6" name="Picture 5">
            <a:extLst>
              <a:ext uri="{FF2B5EF4-FFF2-40B4-BE49-F238E27FC236}">
                <a16:creationId xmlns:a16="http://schemas.microsoft.com/office/drawing/2014/main" id="{3D16F17E-EA5E-469A-AF51-9AF3126C8A2F}"/>
              </a:ext>
            </a:extLst>
          </p:cNvPr>
          <p:cNvPicPr>
            <a:picLocks noChangeAspect="1"/>
          </p:cNvPicPr>
          <p:nvPr/>
        </p:nvPicPr>
        <p:blipFill>
          <a:blip r:embed="rId3"/>
          <a:stretch>
            <a:fillRect/>
          </a:stretch>
        </p:blipFill>
        <p:spPr>
          <a:xfrm>
            <a:off x="2335961" y="2682797"/>
            <a:ext cx="7520076" cy="734662"/>
          </a:xfrm>
          <a:prstGeom prst="rect">
            <a:avLst/>
          </a:prstGeom>
        </p:spPr>
      </p:pic>
      <p:pic>
        <p:nvPicPr>
          <p:cNvPr id="12" name="Picture 11">
            <a:extLst>
              <a:ext uri="{FF2B5EF4-FFF2-40B4-BE49-F238E27FC236}">
                <a16:creationId xmlns:a16="http://schemas.microsoft.com/office/drawing/2014/main" id="{6186088A-0B36-4E85-AB06-0AC09385F6BA}"/>
              </a:ext>
            </a:extLst>
          </p:cNvPr>
          <p:cNvPicPr>
            <a:picLocks noChangeAspect="1"/>
          </p:cNvPicPr>
          <p:nvPr/>
        </p:nvPicPr>
        <p:blipFill>
          <a:blip r:embed="rId4"/>
          <a:stretch>
            <a:fillRect/>
          </a:stretch>
        </p:blipFill>
        <p:spPr>
          <a:xfrm>
            <a:off x="4551359" y="3479843"/>
            <a:ext cx="3089282" cy="496206"/>
          </a:xfrm>
          <a:prstGeom prst="rect">
            <a:avLst/>
          </a:prstGeom>
        </p:spPr>
      </p:pic>
    </p:spTree>
    <p:extLst>
      <p:ext uri="{BB962C8B-B14F-4D97-AF65-F5344CB8AC3E}">
        <p14:creationId xmlns:p14="http://schemas.microsoft.com/office/powerpoint/2010/main" val="150630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B480-1B97-4F22-B35D-9037B1250663}"/>
              </a:ext>
            </a:extLst>
          </p:cNvPr>
          <p:cNvSpPr>
            <a:spLocks noGrp="1"/>
          </p:cNvSpPr>
          <p:nvPr>
            <p:ph type="title"/>
          </p:nvPr>
        </p:nvSpPr>
        <p:spPr>
          <a:xfrm>
            <a:off x="1097280" y="188280"/>
            <a:ext cx="10058400" cy="1450757"/>
          </a:xfrm>
        </p:spPr>
        <p:txBody>
          <a:bodyPr/>
          <a:lstStyle/>
          <a:p>
            <a:pPr algn="ctr"/>
            <a:r>
              <a:rPr lang="el-GR" b="1" u="sng" dirty="0">
                <a:latin typeface="Calibri Light" panose="020F0302020204030204" pitchFamily="34" charset="0"/>
                <a:cs typeface="Times New Roman" panose="02020603050405020304" pitchFamily="18" charset="0"/>
              </a:rPr>
              <a:t>Ανίχνευση Σύγκρουσης χρησιμοποιώντας Νευρικό Δίκτυο</a:t>
            </a:r>
          </a:p>
        </p:txBody>
      </p:sp>
      <p:sp>
        <p:nvSpPr>
          <p:cNvPr id="3" name="Content Placeholder 2">
            <a:extLst>
              <a:ext uri="{FF2B5EF4-FFF2-40B4-BE49-F238E27FC236}">
                <a16:creationId xmlns:a16="http://schemas.microsoft.com/office/drawing/2014/main" id="{046E6857-8E1C-47CC-BED1-94C979AE37BA}"/>
              </a:ext>
            </a:extLst>
          </p:cNvPr>
          <p:cNvSpPr>
            <a:spLocks noGrp="1"/>
          </p:cNvSpPr>
          <p:nvPr>
            <p:ph idx="1"/>
          </p:nvPr>
        </p:nvSpPr>
        <p:spPr>
          <a:xfrm>
            <a:off x="334062" y="1730477"/>
            <a:ext cx="5761938" cy="4660491"/>
          </a:xfrm>
        </p:spPr>
        <p:txBody>
          <a:bodyPr/>
          <a:lstStyle/>
          <a:p>
            <a:r>
              <a:rPr lang="el-GR" sz="1800" dirty="0">
                <a:effectLst/>
                <a:latin typeface="Calibri" panose="020F0502020204030204" pitchFamily="34" charset="0"/>
                <a:ea typeface="Calibri" panose="020F0502020204030204" pitchFamily="34" charset="0"/>
                <a:cs typeface="Times New Roman" panose="02020603050405020304" pitchFamily="18" charset="0"/>
              </a:rPr>
              <a:t>Το νευρωσικό δίκτυο που χρησιμοποιήθηκε για την εύρεση της </a:t>
            </a:r>
            <a:r>
              <a:rPr lang="en-US" sz="1800" dirty="0">
                <a:effectLst/>
                <a:latin typeface="Calibri" panose="020F0502020204030204" pitchFamily="34" charset="0"/>
                <a:ea typeface="Calibri" panose="020F0502020204030204" pitchFamily="34" charset="0"/>
                <a:cs typeface="Times New Roman" panose="02020603050405020304" pitchFamily="18" charset="0"/>
              </a:rPr>
              <a:t>SDF</a:t>
            </a:r>
            <a:r>
              <a:rPr lang="el-GR" sz="1800" dirty="0">
                <a:effectLst/>
                <a:latin typeface="Calibri" panose="020F0502020204030204" pitchFamily="34" charset="0"/>
                <a:ea typeface="Calibri" panose="020F0502020204030204" pitchFamily="34" charset="0"/>
                <a:cs typeface="Times New Roman" panose="02020603050405020304" pitchFamily="18" charset="0"/>
              </a:rPr>
              <a:t> είναι το “</a:t>
            </a:r>
            <a:r>
              <a:rPr lang="en-US" sz="1800" dirty="0">
                <a:effectLst/>
                <a:latin typeface="Calibri" panose="020F0502020204030204" pitchFamily="34" charset="0"/>
                <a:ea typeface="Calibri" panose="020F0502020204030204" pitchFamily="34" charset="0"/>
                <a:cs typeface="Times New Roman" panose="02020603050405020304" pitchFamily="18" charset="0"/>
              </a:rPr>
              <a:t>SIREN</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l-GR" sz="1800" dirty="0">
                <a:effectLst/>
                <a:latin typeface="Calibri" panose="020F0502020204030204" pitchFamily="34" charset="0"/>
                <a:ea typeface="Calibri" panose="020F0502020204030204" pitchFamily="34" charset="0"/>
                <a:cs typeface="Times New Roman" panose="02020603050405020304" pitchFamily="18" charset="0"/>
              </a:rPr>
              <a:t>Δημιουργεί μία προσεγγιστική ανακατασκευή του αντικειμένου εισόδου μόνο από τις κορυφές.</a:t>
            </a:r>
          </a:p>
          <a:p>
            <a:r>
              <a:rPr lang="el-GR" sz="1800" dirty="0">
                <a:latin typeface="Calibri" panose="020F0502020204030204" pitchFamily="34" charset="0"/>
                <a:ea typeface="Calibri" panose="020F0502020204030204" pitchFamily="34" charset="0"/>
                <a:cs typeface="Times New Roman" panose="02020603050405020304" pitchFamily="18" charset="0"/>
              </a:rPr>
              <a:t>Η ανακατασκευή αυτή </a:t>
            </a:r>
            <a:r>
              <a:rPr lang="el-GR" sz="1800" dirty="0">
                <a:effectLst/>
                <a:latin typeface="Calibri" panose="020F0502020204030204" pitchFamily="34" charset="0"/>
                <a:ea typeface="Calibri" panose="020F0502020204030204" pitchFamily="34" charset="0"/>
                <a:cs typeface="Times New Roman" panose="02020603050405020304" pitchFamily="18" charset="0"/>
              </a:rPr>
              <a:t>έχει υποστεί κατάλληλη σμίκρυνση (ή μεγέθυνση), ώστε η μεγαλύτερη διάστασή του </a:t>
            </a:r>
            <a:r>
              <a:rPr lang="en-US" sz="1800" dirty="0">
                <a:effectLst/>
                <a:latin typeface="Calibri" panose="020F0502020204030204" pitchFamily="34" charset="0"/>
                <a:ea typeface="Calibri" panose="020F0502020204030204" pitchFamily="34" charset="0"/>
                <a:cs typeface="Times New Roman" panose="02020603050405020304" pitchFamily="18" charset="0"/>
              </a:rPr>
              <a:t>AABB</a:t>
            </a:r>
            <a:r>
              <a:rPr lang="el-GR" sz="1800" dirty="0">
                <a:effectLst/>
                <a:latin typeface="Calibri" panose="020F0502020204030204" pitchFamily="34" charset="0"/>
                <a:ea typeface="Calibri" panose="020F0502020204030204" pitchFamily="34" charset="0"/>
                <a:cs typeface="Times New Roman" panose="02020603050405020304" pitchFamily="18" charset="0"/>
              </a:rPr>
              <a:t> του ανακατασκευασμένου αντικειμένου  να ταυτίζεται με το διάστημα [-1,1].</a:t>
            </a:r>
          </a:p>
          <a:p>
            <a:r>
              <a:rPr lang="el-GR" sz="1800" dirty="0">
                <a:effectLst/>
                <a:latin typeface="Calibri" panose="020F0502020204030204" pitchFamily="34" charset="0"/>
                <a:ea typeface="Calibri" panose="020F0502020204030204" pitchFamily="34" charset="0"/>
                <a:cs typeface="Times New Roman" panose="02020603050405020304" pitchFamily="18" charset="0"/>
              </a:rPr>
              <a:t>Τα σημεία που δίνουμε στο δίκτυο προέρχονται μέσα πράξεις της θέσης του κέντρου μιας σφαίρας της οποίας έχουμε καταγράψει την τροχιά που ακολουθήσε</a:t>
            </a:r>
            <a:r>
              <a:rPr lang="el-GR" sz="1800" dirty="0">
                <a:latin typeface="Calibri" panose="020F0502020204030204" pitchFamily="34" charset="0"/>
                <a:ea typeface="Calibri" panose="020F0502020204030204" pitchFamily="34" charset="0"/>
                <a:cs typeface="Times New Roman" panose="02020603050405020304" pitchFamily="18" charset="0"/>
              </a:rPr>
              <a:t>.</a:t>
            </a:r>
            <a:endParaRPr lang="el-GR" dirty="0"/>
          </a:p>
        </p:txBody>
      </p:sp>
      <p:pic>
        <p:nvPicPr>
          <p:cNvPr id="5" name="Picture 4">
            <a:extLst>
              <a:ext uri="{FF2B5EF4-FFF2-40B4-BE49-F238E27FC236}">
                <a16:creationId xmlns:a16="http://schemas.microsoft.com/office/drawing/2014/main" id="{BE79E74C-2709-423D-9485-B0745088C0E2}"/>
              </a:ext>
            </a:extLst>
          </p:cNvPr>
          <p:cNvPicPr>
            <a:picLocks noChangeAspect="1"/>
          </p:cNvPicPr>
          <p:nvPr/>
        </p:nvPicPr>
        <p:blipFill>
          <a:blip r:embed="rId2"/>
          <a:stretch>
            <a:fillRect/>
          </a:stretch>
        </p:blipFill>
        <p:spPr>
          <a:xfrm>
            <a:off x="6432028" y="1876042"/>
            <a:ext cx="5425910" cy="1981372"/>
          </a:xfrm>
          <a:prstGeom prst="rect">
            <a:avLst/>
          </a:prstGeom>
        </p:spPr>
      </p:pic>
      <p:sp>
        <p:nvSpPr>
          <p:cNvPr id="7" name="Content Placeholder 2">
            <a:extLst>
              <a:ext uri="{FF2B5EF4-FFF2-40B4-BE49-F238E27FC236}">
                <a16:creationId xmlns:a16="http://schemas.microsoft.com/office/drawing/2014/main" id="{11A7E280-30D4-4F9B-9927-4D1467A9E9D0}"/>
              </a:ext>
            </a:extLst>
          </p:cNvPr>
          <p:cNvSpPr txBox="1">
            <a:spLocks/>
          </p:cNvSpPr>
          <p:nvPr/>
        </p:nvSpPr>
        <p:spPr>
          <a:xfrm>
            <a:off x="6096000" y="4300898"/>
            <a:ext cx="5938684" cy="75288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l-GR" sz="1800" dirty="0">
                <a:latin typeface="Calibri" panose="020F0502020204030204" pitchFamily="34" charset="0"/>
                <a:ea typeface="Calibri" panose="020F0502020204030204" pitchFamily="34" charset="0"/>
                <a:cs typeface="Times New Roman" panose="02020603050405020304" pitchFamily="18" charset="0"/>
              </a:rPr>
              <a:t>Τα λάθος αποτελέσματα οφείλονται κυρίως στο γεγονός ότι δεν είναι καλά </a:t>
            </a:r>
            <a:r>
              <a:rPr lang="el-GR" sz="1800" dirty="0" err="1">
                <a:latin typeface="Calibri" panose="020F0502020204030204" pitchFamily="34" charset="0"/>
                <a:ea typeface="Calibri" panose="020F0502020204030204" pitchFamily="34" charset="0"/>
                <a:cs typeface="Times New Roman" panose="02020603050405020304" pitchFamily="18" charset="0"/>
              </a:rPr>
              <a:t>δειγματοληπτημένη</a:t>
            </a:r>
            <a:r>
              <a:rPr lang="el-GR" sz="1800" dirty="0">
                <a:latin typeface="Calibri" panose="020F0502020204030204" pitchFamily="34" charset="0"/>
                <a:ea typeface="Calibri" panose="020F0502020204030204" pitchFamily="34" charset="0"/>
                <a:cs typeface="Times New Roman" panose="02020603050405020304" pitchFamily="18" charset="0"/>
              </a:rPr>
              <a:t> η επιφάνεια της σφαίρας. </a:t>
            </a:r>
            <a:endParaRPr lang="el-GR" dirty="0"/>
          </a:p>
        </p:txBody>
      </p:sp>
    </p:spTree>
    <p:extLst>
      <p:ext uri="{BB962C8B-B14F-4D97-AF65-F5344CB8AC3E}">
        <p14:creationId xmlns:p14="http://schemas.microsoft.com/office/powerpoint/2010/main" val="268112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2A8E955-E0F0-4D0F-810F-7243F7C0DDC6}"/>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l-GR" sz="8000" b="1" u="sng">
                <a:solidFill>
                  <a:schemeClr val="tx1">
                    <a:lumMod val="85000"/>
                    <a:lumOff val="15000"/>
                  </a:schemeClr>
                </a:solidFill>
              </a:rPr>
              <a:t>Τέλος</a:t>
            </a:r>
            <a:endParaRPr lang="en-US" sz="8000" b="1" u="sng" dirty="0">
              <a:solidFill>
                <a:schemeClr val="tx1">
                  <a:lumMod val="85000"/>
                  <a:lumOff val="15000"/>
                </a:schemeClr>
              </a:solidFill>
            </a:endParaRPr>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738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6">
            <a:extLst>
              <a:ext uri="{FF2B5EF4-FFF2-40B4-BE49-F238E27FC236}">
                <a16:creationId xmlns:a16="http://schemas.microsoft.com/office/drawing/2014/main" id="{25832204-006A-4776-A571-795CE4B09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5F163-9ABA-4385-A444-898AC2A90E38}"/>
              </a:ext>
            </a:extLst>
          </p:cNvPr>
          <p:cNvSpPr>
            <a:spLocks noGrp="1"/>
          </p:cNvSpPr>
          <p:nvPr>
            <p:ph type="title"/>
          </p:nvPr>
        </p:nvSpPr>
        <p:spPr>
          <a:xfrm>
            <a:off x="4703577" y="634947"/>
            <a:ext cx="6846166" cy="994042"/>
          </a:xfrm>
        </p:spPr>
        <p:txBody>
          <a:bodyPr>
            <a:normAutofit/>
          </a:bodyPr>
          <a:lstStyle/>
          <a:p>
            <a:r>
              <a:rPr lang="el-GR" b="1" u="sng" dirty="0">
                <a:effectLst/>
                <a:latin typeface="Calibri Light" panose="020F0302020204030204" pitchFamily="34" charset="0"/>
                <a:ea typeface="Times New Roman" panose="02020603050405020304" pitchFamily="18" charset="0"/>
                <a:cs typeface="Times New Roman" panose="02020603050405020304" pitchFamily="18" charset="0"/>
              </a:rPr>
              <a:t>Διαφορικές συντεταγμένες</a:t>
            </a:r>
            <a:endParaRPr lang="el-GR" dirty="0"/>
          </a:p>
        </p:txBody>
      </p:sp>
      <p:pic>
        <p:nvPicPr>
          <p:cNvPr id="8" name="Picture 7">
            <a:extLst>
              <a:ext uri="{FF2B5EF4-FFF2-40B4-BE49-F238E27FC236}">
                <a16:creationId xmlns:a16="http://schemas.microsoft.com/office/drawing/2014/main" id="{46B1CF19-5BFE-46CC-9203-7252487AD543}"/>
              </a:ext>
            </a:extLst>
          </p:cNvPr>
          <p:cNvPicPr>
            <a:picLocks noChangeAspect="1"/>
          </p:cNvPicPr>
          <p:nvPr/>
        </p:nvPicPr>
        <p:blipFill>
          <a:blip r:embed="rId2"/>
          <a:stretch>
            <a:fillRect/>
          </a:stretch>
        </p:blipFill>
        <p:spPr>
          <a:xfrm>
            <a:off x="1119904" y="3589156"/>
            <a:ext cx="2469672" cy="889696"/>
          </a:xfrm>
          <a:prstGeom prst="rect">
            <a:avLst/>
          </a:prstGeom>
        </p:spPr>
      </p:pic>
      <p:cxnSp>
        <p:nvCxnSpPr>
          <p:cNvPr id="13" name="Straight Connector 18">
            <a:extLst>
              <a:ext uri="{FF2B5EF4-FFF2-40B4-BE49-F238E27FC236}">
                <a16:creationId xmlns:a16="http://schemas.microsoft.com/office/drawing/2014/main" id="{43BACF6D-0EFB-4500-A9CC-9A75695669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E74231B0-3DA2-4FBF-91BE-0CC81FA1FF75}"/>
              </a:ext>
            </a:extLst>
          </p:cNvPr>
          <p:cNvPicPr>
            <a:picLocks noChangeAspect="1"/>
          </p:cNvPicPr>
          <p:nvPr/>
        </p:nvPicPr>
        <p:blipFill>
          <a:blip r:embed="rId3"/>
          <a:stretch>
            <a:fillRect/>
          </a:stretch>
        </p:blipFill>
        <p:spPr>
          <a:xfrm>
            <a:off x="277434" y="1433591"/>
            <a:ext cx="3968116" cy="1835253"/>
          </a:xfrm>
          <a:prstGeom prst="rect">
            <a:avLst/>
          </a:prstGeom>
        </p:spPr>
      </p:pic>
      <p:pic>
        <p:nvPicPr>
          <p:cNvPr id="10" name="Picture 9">
            <a:extLst>
              <a:ext uri="{FF2B5EF4-FFF2-40B4-BE49-F238E27FC236}">
                <a16:creationId xmlns:a16="http://schemas.microsoft.com/office/drawing/2014/main" id="{896B5676-FC43-4831-ADB0-BA0C636C9FB6}"/>
              </a:ext>
            </a:extLst>
          </p:cNvPr>
          <p:cNvPicPr>
            <a:picLocks noChangeAspect="1"/>
          </p:cNvPicPr>
          <p:nvPr/>
        </p:nvPicPr>
        <p:blipFill rotWithShape="1">
          <a:blip r:embed="rId4"/>
          <a:srcRect t="9008" b="7966"/>
          <a:stretch/>
        </p:blipFill>
        <p:spPr>
          <a:xfrm>
            <a:off x="124698" y="4772298"/>
            <a:ext cx="4685074" cy="1186407"/>
          </a:xfrm>
          <a:prstGeom prst="rect">
            <a:avLst/>
          </a:prstGeom>
        </p:spPr>
      </p:pic>
      <p:sp>
        <p:nvSpPr>
          <p:cNvPr id="14" name="Content Placeholder 13">
            <a:extLst>
              <a:ext uri="{FF2B5EF4-FFF2-40B4-BE49-F238E27FC236}">
                <a16:creationId xmlns:a16="http://schemas.microsoft.com/office/drawing/2014/main" id="{BFEF2CB2-17A5-DAB8-1532-CCBF2EA883C9}"/>
              </a:ext>
            </a:extLst>
          </p:cNvPr>
          <p:cNvSpPr>
            <a:spLocks noGrp="1"/>
          </p:cNvSpPr>
          <p:nvPr>
            <p:ph idx="1"/>
          </p:nvPr>
        </p:nvSpPr>
        <p:spPr>
          <a:xfrm>
            <a:off x="4701747" y="2198914"/>
            <a:ext cx="6847996" cy="3670180"/>
          </a:xfrm>
        </p:spPr>
        <p:txBody>
          <a:bodyPr>
            <a:normAutofit/>
          </a:bodyPr>
          <a:lstStyle/>
          <a:p>
            <a:r>
              <a:rPr lang="el-GR" sz="1800" dirty="0">
                <a:effectLst/>
                <a:latin typeface="Calibri" panose="020F0502020204030204" pitchFamily="34" charset="0"/>
                <a:ea typeface="Calibri" panose="020F0502020204030204" pitchFamily="34" charset="0"/>
                <a:cs typeface="Times New Roman" panose="02020603050405020304" pitchFamily="18" charset="0"/>
              </a:rPr>
              <a:t>Γενικά, οι διαφορικές συντεταγμένες είναι χρήσιμες όταν θέλουμε να περιγράψουμε τις λεπτομέρειες ενός αντικειμένου</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r>
              <a:rPr lang="el-GR" sz="1800" dirty="0">
                <a:effectLst/>
                <a:latin typeface="Calibri" panose="020F0502020204030204" pitchFamily="34" charset="0"/>
                <a:ea typeface="Calibri" panose="020F0502020204030204" pitchFamily="34" charset="0"/>
                <a:cs typeface="Times New Roman" panose="02020603050405020304" pitchFamily="18" charset="0"/>
              </a:rPr>
              <a:t>Για να υπολογιστούν πρέπει να ξέρουμε τους γείτονες κάθε κορυφής.</a:t>
            </a:r>
          </a:p>
          <a:p>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r>
              <a:rPr lang="el-GR" sz="1800" dirty="0">
                <a:effectLst/>
                <a:latin typeface="Calibri" panose="020F0502020204030204" pitchFamily="34" charset="0"/>
                <a:ea typeface="Calibri" panose="020F0502020204030204" pitchFamily="34" charset="0"/>
                <a:cs typeface="Times New Roman" panose="02020603050405020304" pitchFamily="18" charset="0"/>
              </a:rPr>
              <a:t>Η διαφορική συντεταγμένη μίας κορυφής ισούται με τον μέσο ορό των διάφορων μεταξύ της ίδιας της κορυφής και των γειτόνων της.</a:t>
            </a:r>
            <a:endParaRPr lang="el-GR" sz="1800" dirty="0">
              <a:latin typeface="Calibri" panose="020F0502020204030204" pitchFamily="34" charset="0"/>
              <a:ea typeface="Calibri" panose="020F0502020204030204" pitchFamily="34" charset="0"/>
              <a:cs typeface="Times New Roman" panose="02020603050405020304" pitchFamily="18" charset="0"/>
            </a:endParaRPr>
          </a:p>
          <a:p>
            <a:endParaRPr lang="el-GR" sz="1800" dirty="0">
              <a:latin typeface="Calibri" panose="020F0502020204030204" pitchFamily="34" charset="0"/>
              <a:ea typeface="Calibri" panose="020F0502020204030204" pitchFamily="34" charset="0"/>
              <a:cs typeface="Times New Roman" panose="02020603050405020304" pitchFamily="18" charset="0"/>
            </a:endParaRPr>
          </a:p>
          <a:p>
            <a:r>
              <a:rPr lang="el-GR" sz="1800" dirty="0">
                <a:latin typeface="Calibri" panose="020F0502020204030204" pitchFamily="34" charset="0"/>
                <a:ea typeface="Calibri" panose="020F0502020204030204" pitchFamily="34" charset="0"/>
                <a:cs typeface="Times New Roman" panose="02020603050405020304" pitchFamily="18" charset="0"/>
              </a:rPr>
              <a:t>Ο</a:t>
            </a:r>
            <a:r>
              <a:rPr lang="el-GR" sz="1800" dirty="0">
                <a:effectLst/>
                <a:latin typeface="Calibri" panose="020F0502020204030204" pitchFamily="34" charset="0"/>
                <a:ea typeface="Calibri" panose="020F0502020204030204" pitchFamily="34" charset="0"/>
                <a:cs typeface="Times New Roman" panose="02020603050405020304" pitchFamily="18" charset="0"/>
              </a:rPr>
              <a:t>ι διαφορικές συντεταγμένες που αντιστοιχούν σε σημεία με απότομες αλλαγές της γεωμετρίας (δάχτυλα, ουρά, αυτιά) ή σε περιοχές οπού δεν είναι ομοιόμορφη η δειγματοληψία να έχουν και μεγαλύτερη τιμή.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6" name="Rectangle 20">
            <a:extLst>
              <a:ext uri="{FF2B5EF4-FFF2-40B4-BE49-F238E27FC236}">
                <a16:creationId xmlns:a16="http://schemas.microsoft.com/office/drawing/2014/main" id="{57F5E671-2375-4DD4-9154-7F90B5FEF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22">
            <a:extLst>
              <a:ext uri="{FF2B5EF4-FFF2-40B4-BE49-F238E27FC236}">
                <a16:creationId xmlns:a16="http://schemas.microsoft.com/office/drawing/2014/main" id="{0633DBC5-6C04-46B1-BF7F-79F7BDCAA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784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D39A-1207-4510-9094-77EA43AF0E3B}"/>
              </a:ext>
            </a:extLst>
          </p:cNvPr>
          <p:cNvSpPr>
            <a:spLocks noGrp="1"/>
          </p:cNvSpPr>
          <p:nvPr>
            <p:ph type="title"/>
          </p:nvPr>
        </p:nvSpPr>
        <p:spPr>
          <a:xfrm>
            <a:off x="1097280" y="286604"/>
            <a:ext cx="10058400" cy="1084376"/>
          </a:xfrm>
        </p:spPr>
        <p:txBody>
          <a:bodyPr/>
          <a:lstStyle/>
          <a:p>
            <a:pPr algn="ctr"/>
            <a:r>
              <a:rPr lang="en-US" b="1" u="sng" dirty="0" err="1">
                <a:latin typeface="Calibri Light" panose="020F0302020204030204" pitchFamily="34" charset="0"/>
                <a:cs typeface="Times New Roman" panose="02020603050405020304" pitchFamily="18" charset="0"/>
              </a:rPr>
              <a:t>Taubin</a:t>
            </a:r>
            <a:r>
              <a:rPr lang="en-US" b="1" u="sng" dirty="0">
                <a:latin typeface="Calibri Light" panose="020F0302020204030204" pitchFamily="34" charset="0"/>
                <a:cs typeface="Times New Roman" panose="02020603050405020304" pitchFamily="18" charset="0"/>
              </a:rPr>
              <a:t> Shrinking </a:t>
            </a:r>
            <a:endParaRPr lang="el-GR" dirty="0"/>
          </a:p>
        </p:txBody>
      </p:sp>
      <p:sp>
        <p:nvSpPr>
          <p:cNvPr id="3" name="Content Placeholder 2">
            <a:extLst>
              <a:ext uri="{FF2B5EF4-FFF2-40B4-BE49-F238E27FC236}">
                <a16:creationId xmlns:a16="http://schemas.microsoft.com/office/drawing/2014/main" id="{9D534337-99F4-4C5A-B5F2-107FF9DE48B7}"/>
              </a:ext>
            </a:extLst>
          </p:cNvPr>
          <p:cNvSpPr>
            <a:spLocks noGrp="1"/>
          </p:cNvSpPr>
          <p:nvPr>
            <p:ph idx="1"/>
          </p:nvPr>
        </p:nvSpPr>
        <p:spPr>
          <a:xfrm>
            <a:off x="737420" y="1881527"/>
            <a:ext cx="4857135" cy="4023360"/>
          </a:xfrm>
        </p:spPr>
        <p:txBody>
          <a:bodyPr/>
          <a:lstStyle/>
          <a:p>
            <a:r>
              <a:rPr lang="el-GR" sz="1800" dirty="0">
                <a:effectLst/>
                <a:latin typeface="Calibri" panose="020F0502020204030204" pitchFamily="34" charset="0"/>
                <a:ea typeface="Calibri" panose="020F0502020204030204" pitchFamily="34" charset="0"/>
                <a:cs typeface="Times New Roman" panose="02020603050405020304" pitchFamily="18" charset="0"/>
              </a:rPr>
              <a:t>Εφόσον έχουν υπολογιστεί όλες οι διαφορικές συντεταγμένες μπορούμε να εφαρμόσουμε τον αλγόριθμο για το σμίκρυνση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taubin</a:t>
            </a:r>
            <a:r>
              <a:rPr lang="en-US" sz="1800" dirty="0">
                <a:effectLst/>
                <a:latin typeface="Calibri" panose="020F0502020204030204" pitchFamily="34" charset="0"/>
                <a:ea typeface="Calibri" panose="020F0502020204030204" pitchFamily="34" charset="0"/>
                <a:cs typeface="Times New Roman" panose="02020603050405020304" pitchFamily="18" charset="0"/>
              </a:rPr>
              <a:t> shrinking</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r>
              <a:rPr lang="el-GR" sz="1800" dirty="0">
                <a:latin typeface="Calibri" panose="020F0502020204030204" pitchFamily="34" charset="0"/>
                <a:ea typeface="Calibri" panose="020F0502020204030204" pitchFamily="34" charset="0"/>
                <a:cs typeface="Times New Roman" panose="02020603050405020304" pitchFamily="18" charset="0"/>
              </a:rPr>
              <a:t>Οι υ</a:t>
            </a:r>
            <a:r>
              <a:rPr lang="el-GR" sz="1800" dirty="0">
                <a:effectLst/>
                <a:latin typeface="Calibri" panose="020F0502020204030204" pitchFamily="34" charset="0"/>
                <a:ea typeface="Calibri" panose="020F0502020204030204" pitchFamily="34" charset="0"/>
                <a:cs typeface="Times New Roman" panose="02020603050405020304" pitchFamily="18" charset="0"/>
              </a:rPr>
              <a:t>ψηλές συχνότητες (λεπτομέρειες στη ράχη) χάνονται αρκετά γρήγορα ενώ το κύριο σχήμα παραμένει σχετικά αναλυτό. Ακόμα είναι εύκολα παρατηρήσιμο το γεγονός ότι ο όγκος του αντικειμένου έχει μικρύνει με πιο έντονα τα πτερύγια και την άκρη της ουράς.</a:t>
            </a:r>
          </a:p>
          <a:p>
            <a:endParaRPr lang="el-GR" dirty="0"/>
          </a:p>
        </p:txBody>
      </p:sp>
      <p:pic>
        <p:nvPicPr>
          <p:cNvPr id="7" name="Picture 6">
            <a:extLst>
              <a:ext uri="{FF2B5EF4-FFF2-40B4-BE49-F238E27FC236}">
                <a16:creationId xmlns:a16="http://schemas.microsoft.com/office/drawing/2014/main" id="{E765182A-8833-4A4E-8870-A4985823DAAF}"/>
              </a:ext>
            </a:extLst>
          </p:cNvPr>
          <p:cNvPicPr>
            <a:picLocks noChangeAspect="1"/>
          </p:cNvPicPr>
          <p:nvPr/>
        </p:nvPicPr>
        <p:blipFill>
          <a:blip r:embed="rId2"/>
          <a:stretch>
            <a:fillRect/>
          </a:stretch>
        </p:blipFill>
        <p:spPr>
          <a:xfrm>
            <a:off x="6779049" y="2004156"/>
            <a:ext cx="4247189" cy="409133"/>
          </a:xfrm>
          <a:prstGeom prst="rect">
            <a:avLst/>
          </a:prstGeom>
        </p:spPr>
      </p:pic>
      <p:pic>
        <p:nvPicPr>
          <p:cNvPr id="9" name="Picture 8">
            <a:extLst>
              <a:ext uri="{FF2B5EF4-FFF2-40B4-BE49-F238E27FC236}">
                <a16:creationId xmlns:a16="http://schemas.microsoft.com/office/drawing/2014/main" id="{DBFD3FA6-9F2C-4528-813B-7C5DFFB40880}"/>
              </a:ext>
            </a:extLst>
          </p:cNvPr>
          <p:cNvPicPr>
            <a:picLocks noChangeAspect="1"/>
          </p:cNvPicPr>
          <p:nvPr/>
        </p:nvPicPr>
        <p:blipFill>
          <a:blip r:embed="rId3"/>
          <a:stretch>
            <a:fillRect/>
          </a:stretch>
        </p:blipFill>
        <p:spPr>
          <a:xfrm>
            <a:off x="6344703" y="3046466"/>
            <a:ext cx="5552329" cy="2858421"/>
          </a:xfrm>
          <a:prstGeom prst="rect">
            <a:avLst/>
          </a:prstGeom>
        </p:spPr>
      </p:pic>
    </p:spTree>
    <p:extLst>
      <p:ext uri="{BB962C8B-B14F-4D97-AF65-F5344CB8AC3E}">
        <p14:creationId xmlns:p14="http://schemas.microsoft.com/office/powerpoint/2010/main" val="317355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66BD-8F30-4545-AF37-C9183C6EB4F5}"/>
              </a:ext>
            </a:extLst>
          </p:cNvPr>
          <p:cNvSpPr>
            <a:spLocks noGrp="1"/>
          </p:cNvSpPr>
          <p:nvPr>
            <p:ph type="title"/>
          </p:nvPr>
        </p:nvSpPr>
        <p:spPr>
          <a:xfrm>
            <a:off x="1097280" y="286604"/>
            <a:ext cx="10058400" cy="1030920"/>
          </a:xfrm>
        </p:spPr>
        <p:txBody>
          <a:bodyPr/>
          <a:lstStyle/>
          <a:p>
            <a:pPr algn="ctr"/>
            <a:r>
              <a:rPr lang="en-US" b="1" u="sng" dirty="0" err="1">
                <a:latin typeface="Calibri Light" panose="020F0302020204030204" pitchFamily="34" charset="0"/>
                <a:cs typeface="Times New Roman" panose="02020603050405020304" pitchFamily="18" charset="0"/>
              </a:rPr>
              <a:t>Taubin</a:t>
            </a:r>
            <a:r>
              <a:rPr lang="en-US" b="1" u="sng" dirty="0">
                <a:latin typeface="Calibri Light" panose="020F0302020204030204" pitchFamily="34" charset="0"/>
                <a:cs typeface="Times New Roman" panose="02020603050405020304" pitchFamily="18" charset="0"/>
              </a:rPr>
              <a:t> Inflation</a:t>
            </a:r>
            <a:endParaRPr lang="el-GR" dirty="0"/>
          </a:p>
        </p:txBody>
      </p:sp>
      <p:sp>
        <p:nvSpPr>
          <p:cNvPr id="3" name="Content Placeholder 2">
            <a:extLst>
              <a:ext uri="{FF2B5EF4-FFF2-40B4-BE49-F238E27FC236}">
                <a16:creationId xmlns:a16="http://schemas.microsoft.com/office/drawing/2014/main" id="{AC969987-22B0-4283-ACF4-E86BB72CEB0D}"/>
              </a:ext>
            </a:extLst>
          </p:cNvPr>
          <p:cNvSpPr>
            <a:spLocks noGrp="1"/>
          </p:cNvSpPr>
          <p:nvPr>
            <p:ph idx="1"/>
          </p:nvPr>
        </p:nvSpPr>
        <p:spPr>
          <a:xfrm>
            <a:off x="6095999" y="1845734"/>
            <a:ext cx="5161935" cy="4023360"/>
          </a:xfrm>
        </p:spPr>
        <p:txBody>
          <a:bodyPr/>
          <a:lstStyle/>
          <a:p>
            <a:r>
              <a:rPr lang="el-GR" sz="1800" dirty="0">
                <a:latin typeface="Calibri" panose="020F0502020204030204" pitchFamily="34" charset="0"/>
                <a:ea typeface="Calibri" panose="020F0502020204030204" pitchFamily="34" charset="0"/>
                <a:cs typeface="Times New Roman" panose="02020603050405020304" pitchFamily="18" charset="0"/>
              </a:rPr>
              <a:t>Γ</a:t>
            </a:r>
            <a:r>
              <a:rPr lang="el-GR" sz="1800" dirty="0">
                <a:effectLst/>
                <a:latin typeface="Calibri" panose="020F0502020204030204" pitchFamily="34" charset="0"/>
                <a:ea typeface="Calibri" panose="020F0502020204030204" pitchFamily="34" charset="0"/>
                <a:cs typeface="Times New Roman" panose="02020603050405020304" pitchFamily="18" charset="0"/>
              </a:rPr>
              <a:t>ια τον υπολογισμό της νέας θέσης της κάθε κορυφής χιάζονται πλέον δύο βήματα, καθώς πρώτα γίνεται η διαστολή και στη συνέχεια η συστολή.</a:t>
            </a:r>
          </a:p>
          <a:p>
            <a:endParaRPr lang="el-GR" sz="1800" dirty="0">
              <a:latin typeface="Calibri" panose="020F0502020204030204" pitchFamily="34" charset="0"/>
              <a:cs typeface="Times New Roman" panose="02020603050405020304" pitchFamily="18" charset="0"/>
            </a:endParaRPr>
          </a:p>
          <a:p>
            <a:r>
              <a:rPr lang="el-GR" sz="1800" dirty="0">
                <a:latin typeface="Calibri" panose="020F0502020204030204" pitchFamily="34" charset="0"/>
                <a:ea typeface="Times New Roman" panose="02020603050405020304" pitchFamily="18" charset="0"/>
                <a:cs typeface="Times New Roman" panose="02020603050405020304" pitchFamily="18" charset="0"/>
              </a:rPr>
              <a:t>Σ</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ε κάποιες περιπτώσεις έχει οδηγήσει στο να αλλοιωθεί η γεωμετρία του αντικειμένου.</a:t>
            </a:r>
          </a:p>
          <a:p>
            <a:pPr algn="just"/>
            <a:r>
              <a:rPr lang="el-GR" sz="1800" dirty="0">
                <a:latin typeface="Calibri" panose="020F0502020204030204" pitchFamily="34" charset="0"/>
                <a:ea typeface="Times New Roman" panose="02020603050405020304" pitchFamily="18" charset="0"/>
                <a:cs typeface="Times New Roman" panose="02020603050405020304" pitchFamily="18" charset="0"/>
              </a:rPr>
              <a:t>Η</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διαστολή έχει οδηγήσει στο να χαθεί η λεπτομέρεια των δάκτυλων του και να φαίνονται ως ένα ενιαίο σώμα.</a:t>
            </a:r>
          </a:p>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Αυτό το φαινόμενο οφείλεται κυρίως στην αναλογία μεταξύ των συντελεστών (λ και μ), που είναι υπεύθυνοι για το πόσο θα μετατοπιστεί η κάθε κορυφή</a:t>
            </a:r>
            <a:r>
              <a:rPr lang="el-GR" sz="1800" dirty="0">
                <a:latin typeface="Calibri" panose="020F0502020204030204" pitchFamily="34" charset="0"/>
                <a:ea typeface="Times New Roman" panose="02020603050405020304" pitchFamily="18" charset="0"/>
                <a:cs typeface="Times New Roman" panose="02020603050405020304" pitchFamily="18" charset="0"/>
              </a:rPr>
              <a:t>.</a:t>
            </a:r>
            <a:endParaRPr lang="el-GR" dirty="0"/>
          </a:p>
        </p:txBody>
      </p:sp>
      <p:pic>
        <p:nvPicPr>
          <p:cNvPr id="5" name="Picture 4">
            <a:extLst>
              <a:ext uri="{FF2B5EF4-FFF2-40B4-BE49-F238E27FC236}">
                <a16:creationId xmlns:a16="http://schemas.microsoft.com/office/drawing/2014/main" id="{846E2C9A-F3B3-4E27-B413-B6BF25DC83AA}"/>
              </a:ext>
            </a:extLst>
          </p:cNvPr>
          <p:cNvPicPr>
            <a:picLocks noChangeAspect="1"/>
          </p:cNvPicPr>
          <p:nvPr/>
        </p:nvPicPr>
        <p:blipFill>
          <a:blip r:embed="rId2"/>
          <a:stretch>
            <a:fillRect/>
          </a:stretch>
        </p:blipFill>
        <p:spPr>
          <a:xfrm>
            <a:off x="688699" y="1993224"/>
            <a:ext cx="4846862" cy="666309"/>
          </a:xfrm>
          <a:prstGeom prst="rect">
            <a:avLst/>
          </a:prstGeom>
        </p:spPr>
      </p:pic>
      <p:pic>
        <p:nvPicPr>
          <p:cNvPr id="7" name="Picture 6">
            <a:extLst>
              <a:ext uri="{FF2B5EF4-FFF2-40B4-BE49-F238E27FC236}">
                <a16:creationId xmlns:a16="http://schemas.microsoft.com/office/drawing/2014/main" id="{329B669E-8F20-463A-98A5-279395733889}"/>
              </a:ext>
            </a:extLst>
          </p:cNvPr>
          <p:cNvPicPr>
            <a:picLocks noChangeAspect="1"/>
          </p:cNvPicPr>
          <p:nvPr/>
        </p:nvPicPr>
        <p:blipFill>
          <a:blip r:embed="rId3"/>
          <a:stretch>
            <a:fillRect/>
          </a:stretch>
        </p:blipFill>
        <p:spPr>
          <a:xfrm>
            <a:off x="416888" y="3082834"/>
            <a:ext cx="5554020" cy="3042124"/>
          </a:xfrm>
          <a:prstGeom prst="rect">
            <a:avLst/>
          </a:prstGeom>
        </p:spPr>
      </p:pic>
    </p:spTree>
    <p:extLst>
      <p:ext uri="{BB962C8B-B14F-4D97-AF65-F5344CB8AC3E}">
        <p14:creationId xmlns:p14="http://schemas.microsoft.com/office/powerpoint/2010/main" val="143217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D841-BD9C-4FF8-81ED-263F06E0CC9D}"/>
              </a:ext>
            </a:extLst>
          </p:cNvPr>
          <p:cNvSpPr>
            <a:spLocks noGrp="1"/>
          </p:cNvSpPr>
          <p:nvPr>
            <p:ph type="title"/>
          </p:nvPr>
        </p:nvSpPr>
        <p:spPr>
          <a:xfrm>
            <a:off x="1097280" y="286604"/>
            <a:ext cx="10058400" cy="981758"/>
          </a:xfrm>
        </p:spPr>
        <p:txBody>
          <a:bodyPr/>
          <a:lstStyle/>
          <a:p>
            <a:pPr algn="ctr"/>
            <a:r>
              <a:rPr lang="en-US" b="1" u="sng" dirty="0">
                <a:latin typeface="Calibri Light" panose="020F0302020204030204" pitchFamily="34" charset="0"/>
                <a:cs typeface="Times New Roman" panose="02020603050405020304" pitchFamily="18" charset="0"/>
              </a:rPr>
              <a:t>Signed Distance Field</a:t>
            </a:r>
            <a:r>
              <a:rPr lang="el-GR" b="1" u="sng" dirty="0">
                <a:latin typeface="Calibri Light" panose="020F0302020204030204" pitchFamily="34" charset="0"/>
                <a:cs typeface="Times New Roman" panose="02020603050405020304" pitchFamily="18" charset="0"/>
              </a:rPr>
              <a:t> (</a:t>
            </a:r>
            <a:r>
              <a:rPr lang="en-US" b="1" u="sng" dirty="0">
                <a:latin typeface="Calibri Light" panose="020F0302020204030204" pitchFamily="34" charset="0"/>
                <a:cs typeface="Times New Roman" panose="02020603050405020304" pitchFamily="18" charset="0"/>
              </a:rPr>
              <a:t>SDF</a:t>
            </a:r>
            <a:r>
              <a:rPr lang="el-GR" b="1" u="sng" dirty="0">
                <a:latin typeface="Calibri Light" panose="020F0302020204030204" pitchFamily="34"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40ABB3B-BD65-477F-9AC2-400EFB71D45E}"/>
              </a:ext>
            </a:extLst>
          </p:cNvPr>
          <p:cNvSpPr>
            <a:spLocks noGrp="1"/>
          </p:cNvSpPr>
          <p:nvPr>
            <p:ph idx="1"/>
          </p:nvPr>
        </p:nvSpPr>
        <p:spPr>
          <a:xfrm>
            <a:off x="1188716" y="1885491"/>
            <a:ext cx="4639590" cy="4023360"/>
          </a:xfrm>
        </p:spPr>
        <p:txBody>
          <a:bodyPr>
            <a:normAutofit lnSpcReduction="10000"/>
          </a:bodyPr>
          <a:lstStyle/>
          <a:p>
            <a:r>
              <a:rPr lang="el-GR" sz="1800" dirty="0">
                <a:latin typeface="Calibri" panose="020F0502020204030204" pitchFamily="34" charset="0"/>
                <a:ea typeface="Calibri" panose="020F0502020204030204" pitchFamily="34" charset="0"/>
                <a:cs typeface="Times New Roman" panose="02020603050405020304" pitchFamily="18" charset="0"/>
              </a:rPr>
              <a:t>Η </a:t>
            </a:r>
            <a:r>
              <a:rPr lang="en-US" sz="1800" dirty="0">
                <a:effectLst/>
                <a:latin typeface="Calibri" panose="020F0502020204030204" pitchFamily="34" charset="0"/>
                <a:ea typeface="Calibri" panose="020F0502020204030204" pitchFamily="34" charset="0"/>
                <a:cs typeface="Times New Roman" panose="02020603050405020304" pitchFamily="18" charset="0"/>
              </a:rPr>
              <a:t>SDF </a:t>
            </a:r>
            <a:r>
              <a:rPr lang="el-GR" sz="1800" dirty="0">
                <a:effectLst/>
                <a:latin typeface="Calibri" panose="020F0502020204030204" pitchFamily="34" charset="0"/>
                <a:ea typeface="Calibri" panose="020F0502020204030204" pitchFamily="34" charset="0"/>
                <a:cs typeface="Times New Roman" panose="02020603050405020304" pitchFamily="18" charset="0"/>
              </a:rPr>
              <a:t>ενός τρισδιάστατου αντικειμένου μπορούμε να τη θεωρήσουμε ότι είναι ένας τρισδιάστατος πίνακας όπου σε κάθε κελί του περιέχει την ελάχιστη απόσταση μεταξύ του αντικειμένου και ενός σημείου του χώρου το οποίο αντιστοιχεί στο συγκεκριμένο κελί</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r>
              <a:rPr lang="el-GR" sz="1800" dirty="0">
                <a:latin typeface="Calibri" panose="020F0502020204030204" pitchFamily="34" charset="0"/>
                <a:ea typeface="Times New Roman" panose="02020603050405020304" pitchFamily="18" charset="0"/>
                <a:cs typeface="Times New Roman" panose="02020603050405020304" pitchFamily="18" charset="0"/>
              </a:rPr>
              <a:t>Δ</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ιατηρούμε τις αναλογίες μεταξύ των απολύτων διαστάσεων του αντικειμένου και του πλήθους των δειγμάτων ανά άξονα ,μέσω του ότι εισάγουμε μόνο το πλήθος των δειγμάτων για τον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x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άξονα.</a:t>
            </a:r>
            <a:endParaRPr lang="el-GR" sz="1800" dirty="0">
              <a:latin typeface="Calibri" panose="020F0502020204030204" pitchFamily="34" charset="0"/>
              <a:cs typeface="Times New Roman" panose="02020603050405020304" pitchFamily="18" charset="0"/>
            </a:endParaRPr>
          </a:p>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Το κομμάτι που έχει σχέση τον υπολογισμό της απόστασης μεταξύ των δειγμάτων που υπολογίστηκαν προηγμένος και του αντικειμένου έγινε με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KD</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Tree</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l-GR" dirty="0"/>
          </a:p>
        </p:txBody>
      </p:sp>
      <p:pic>
        <p:nvPicPr>
          <p:cNvPr id="5" name="Picture 4">
            <a:extLst>
              <a:ext uri="{FF2B5EF4-FFF2-40B4-BE49-F238E27FC236}">
                <a16:creationId xmlns:a16="http://schemas.microsoft.com/office/drawing/2014/main" id="{261CCE48-DA00-4F35-A65B-46379A7E9674}"/>
              </a:ext>
            </a:extLst>
          </p:cNvPr>
          <p:cNvPicPr>
            <a:picLocks noChangeAspect="1"/>
          </p:cNvPicPr>
          <p:nvPr/>
        </p:nvPicPr>
        <p:blipFill>
          <a:blip r:embed="rId2"/>
          <a:stretch>
            <a:fillRect/>
          </a:stretch>
        </p:blipFill>
        <p:spPr>
          <a:xfrm>
            <a:off x="6208910" y="2162490"/>
            <a:ext cx="5599123" cy="3319884"/>
          </a:xfrm>
          <a:prstGeom prst="rect">
            <a:avLst/>
          </a:prstGeom>
        </p:spPr>
      </p:pic>
      <p:sp>
        <p:nvSpPr>
          <p:cNvPr id="6" name="TextBox 5">
            <a:extLst>
              <a:ext uri="{FF2B5EF4-FFF2-40B4-BE49-F238E27FC236}">
                <a16:creationId xmlns:a16="http://schemas.microsoft.com/office/drawing/2014/main" id="{6AE6384D-B5B2-4FBB-A510-D0D78CE656BD}"/>
              </a:ext>
            </a:extLst>
          </p:cNvPr>
          <p:cNvSpPr txBox="1"/>
          <p:nvPr/>
        </p:nvSpPr>
        <p:spPr>
          <a:xfrm>
            <a:off x="7990831" y="1700825"/>
            <a:ext cx="2834485" cy="461665"/>
          </a:xfrm>
          <a:prstGeom prst="rect">
            <a:avLst/>
          </a:prstGeom>
          <a:noFill/>
        </p:spPr>
        <p:txBody>
          <a:bodyPr wrap="square" rtlCol="0">
            <a:spAutoFit/>
          </a:bodyPr>
          <a:lstStyle/>
          <a:p>
            <a:r>
              <a:rPr lang="el-GR" sz="2400" u="sng" dirty="0"/>
              <a:t>Εύρεση Πρόσημου</a:t>
            </a:r>
          </a:p>
        </p:txBody>
      </p:sp>
    </p:spTree>
    <p:extLst>
      <p:ext uri="{BB962C8B-B14F-4D97-AF65-F5344CB8AC3E}">
        <p14:creationId xmlns:p14="http://schemas.microsoft.com/office/powerpoint/2010/main" val="25293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E56A8-3F0C-487B-BB87-69AA523C8DF3}"/>
              </a:ext>
            </a:extLst>
          </p:cNvPr>
          <p:cNvSpPr>
            <a:spLocks noGrp="1"/>
          </p:cNvSpPr>
          <p:nvPr>
            <p:ph type="title"/>
          </p:nvPr>
        </p:nvSpPr>
        <p:spPr>
          <a:xfrm>
            <a:off x="1066800" y="421154"/>
            <a:ext cx="10058400" cy="753952"/>
          </a:xfrm>
        </p:spPr>
        <p:txBody>
          <a:bodyPr/>
          <a:lstStyle/>
          <a:p>
            <a:pPr algn="ctr"/>
            <a:r>
              <a:rPr lang="en-US" b="1" u="sng" dirty="0">
                <a:latin typeface="Calibri Light" panose="020F0302020204030204" pitchFamily="34" charset="0"/>
                <a:cs typeface="Times New Roman" panose="02020603050405020304" pitchFamily="18" charset="0"/>
              </a:rPr>
              <a:t>Signed Distance Field</a:t>
            </a:r>
            <a:r>
              <a:rPr lang="el-GR" b="1" u="sng" dirty="0">
                <a:latin typeface="Calibri Light" panose="020F0302020204030204" pitchFamily="34" charset="0"/>
                <a:cs typeface="Times New Roman" panose="02020603050405020304" pitchFamily="18" charset="0"/>
              </a:rPr>
              <a:t> (</a:t>
            </a:r>
            <a:r>
              <a:rPr lang="en-US" b="1" u="sng" dirty="0">
                <a:latin typeface="Calibri Light" panose="020F0302020204030204" pitchFamily="34" charset="0"/>
                <a:cs typeface="Times New Roman" panose="02020603050405020304" pitchFamily="18" charset="0"/>
              </a:rPr>
              <a:t>SDF</a:t>
            </a:r>
            <a:r>
              <a:rPr lang="el-GR" b="1" u="sng" dirty="0">
                <a:latin typeface="Calibri Light" panose="020F0302020204030204" pitchFamily="34" charset="0"/>
                <a:cs typeface="Times New Roman" panose="02020603050405020304" pitchFamily="18" charset="0"/>
              </a:rPr>
              <a:t>)</a:t>
            </a:r>
          </a:p>
        </p:txBody>
      </p:sp>
      <p:pic>
        <p:nvPicPr>
          <p:cNvPr id="8" name="Picture 7">
            <a:extLst>
              <a:ext uri="{FF2B5EF4-FFF2-40B4-BE49-F238E27FC236}">
                <a16:creationId xmlns:a16="http://schemas.microsoft.com/office/drawing/2014/main" id="{473C16A5-1BF9-4C80-960F-D8E9E029F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340" y="5149142"/>
            <a:ext cx="2188131" cy="736599"/>
          </a:xfrm>
          <a:prstGeom prst="rect">
            <a:avLst/>
          </a:prstGeom>
        </p:spPr>
      </p:pic>
      <p:pic>
        <p:nvPicPr>
          <p:cNvPr id="10" name="Picture 9">
            <a:extLst>
              <a:ext uri="{FF2B5EF4-FFF2-40B4-BE49-F238E27FC236}">
                <a16:creationId xmlns:a16="http://schemas.microsoft.com/office/drawing/2014/main" id="{C4EC3090-5856-4D15-B43A-66FB45E3F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929" y="5018373"/>
            <a:ext cx="2686225" cy="904274"/>
          </a:xfrm>
          <a:prstGeom prst="rect">
            <a:avLst/>
          </a:prstGeom>
        </p:spPr>
      </p:pic>
      <p:pic>
        <p:nvPicPr>
          <p:cNvPr id="12" name="Picture 11" descr="A picture containing light, blur&#10;&#10;Description automatically generated">
            <a:extLst>
              <a:ext uri="{FF2B5EF4-FFF2-40B4-BE49-F238E27FC236}">
                <a16:creationId xmlns:a16="http://schemas.microsoft.com/office/drawing/2014/main" id="{EFCE1C92-492B-46BF-A1A1-BEB3305A6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929" y="1960770"/>
            <a:ext cx="2686226" cy="2180896"/>
          </a:xfrm>
          <a:prstGeom prst="rect">
            <a:avLst/>
          </a:prstGeom>
        </p:spPr>
      </p:pic>
      <p:pic>
        <p:nvPicPr>
          <p:cNvPr id="20" name="Content Placeholder 5" descr="Background pattern&#10;&#10;Description automatically generated">
            <a:extLst>
              <a:ext uri="{FF2B5EF4-FFF2-40B4-BE49-F238E27FC236}">
                <a16:creationId xmlns:a16="http://schemas.microsoft.com/office/drawing/2014/main" id="{C8B16C2D-139D-4DE9-BE76-E41A850A130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185340" y="1866262"/>
            <a:ext cx="2106944" cy="2461579"/>
          </a:xfrm>
        </p:spPr>
      </p:pic>
      <p:pic>
        <p:nvPicPr>
          <p:cNvPr id="21" name="Picture 20">
            <a:extLst>
              <a:ext uri="{FF2B5EF4-FFF2-40B4-BE49-F238E27FC236}">
                <a16:creationId xmlns:a16="http://schemas.microsoft.com/office/drawing/2014/main" id="{D31CC52B-7A88-486E-AE74-6F026A28A528}"/>
              </a:ext>
            </a:extLst>
          </p:cNvPr>
          <p:cNvPicPr/>
          <p:nvPr/>
        </p:nvPicPr>
        <p:blipFill rotWithShape="1">
          <a:blip r:embed="rId6"/>
          <a:srcRect l="39297" t="15569" r="10330"/>
          <a:stretch/>
        </p:blipFill>
        <p:spPr bwMode="auto">
          <a:xfrm>
            <a:off x="366911" y="2300569"/>
            <a:ext cx="1741784" cy="1832094"/>
          </a:xfrm>
          <a:prstGeom prst="rect">
            <a:avLst/>
          </a:prstGeom>
          <a:ln>
            <a:noFill/>
          </a:ln>
          <a:extLst>
            <a:ext uri="{53640926-AAD7-44D8-BBD7-CCE9431645EC}">
              <a14:shadowObscured xmlns:a14="http://schemas.microsoft.com/office/drawing/2010/main"/>
            </a:ext>
          </a:extLst>
        </p:spPr>
      </p:pic>
      <p:pic>
        <p:nvPicPr>
          <p:cNvPr id="22" name="Picture 21">
            <a:extLst>
              <a:ext uri="{FF2B5EF4-FFF2-40B4-BE49-F238E27FC236}">
                <a16:creationId xmlns:a16="http://schemas.microsoft.com/office/drawing/2014/main" id="{BEC20F33-5B3C-4E78-8544-2DFEA05FE30B}"/>
              </a:ext>
            </a:extLst>
          </p:cNvPr>
          <p:cNvPicPr/>
          <p:nvPr/>
        </p:nvPicPr>
        <p:blipFill rotWithShape="1">
          <a:blip r:embed="rId7"/>
          <a:srcRect l="29370" t="25951" r="13558" b="27823"/>
          <a:stretch/>
        </p:blipFill>
        <p:spPr bwMode="auto">
          <a:xfrm>
            <a:off x="372149" y="5246515"/>
            <a:ext cx="1741785" cy="736599"/>
          </a:xfrm>
          <a:prstGeom prst="rect">
            <a:avLst/>
          </a:prstGeom>
          <a:ln>
            <a:noFill/>
          </a:ln>
          <a:extLst>
            <a:ext uri="{53640926-AAD7-44D8-BBD7-CCE9431645EC}">
              <a14:shadowObscured xmlns:a14="http://schemas.microsoft.com/office/drawing/2010/main"/>
            </a:ext>
          </a:extLst>
        </p:spPr>
      </p:pic>
      <p:pic>
        <p:nvPicPr>
          <p:cNvPr id="23" name="Picture 22">
            <a:extLst>
              <a:ext uri="{FF2B5EF4-FFF2-40B4-BE49-F238E27FC236}">
                <a16:creationId xmlns:a16="http://schemas.microsoft.com/office/drawing/2014/main" id="{5E8C16B0-6049-4708-9762-F50A1BB25F06}"/>
              </a:ext>
            </a:extLst>
          </p:cNvPr>
          <p:cNvPicPr/>
          <p:nvPr/>
        </p:nvPicPr>
        <p:blipFill rotWithShape="1">
          <a:blip r:embed="rId8"/>
          <a:srcRect l="31303" t="38959" r="21503" b="25853"/>
          <a:stretch/>
        </p:blipFill>
        <p:spPr bwMode="auto">
          <a:xfrm>
            <a:off x="10050612" y="5018373"/>
            <a:ext cx="1769238" cy="723323"/>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6EC45A09-5C80-4631-945D-E0AC01C67682}"/>
              </a:ext>
            </a:extLst>
          </p:cNvPr>
          <p:cNvPicPr/>
          <p:nvPr/>
        </p:nvPicPr>
        <p:blipFill rotWithShape="1">
          <a:blip r:embed="rId9"/>
          <a:srcRect l="32073" t="10054" r="13604" b="3770"/>
          <a:stretch/>
        </p:blipFill>
        <p:spPr bwMode="auto">
          <a:xfrm>
            <a:off x="9935549" y="2442085"/>
            <a:ext cx="1781554" cy="1630706"/>
          </a:xfrm>
          <a:prstGeom prst="rect">
            <a:avLst/>
          </a:prstGeom>
          <a:ln>
            <a:noFill/>
          </a:ln>
          <a:extLst>
            <a:ext uri="{53640926-AAD7-44D8-BBD7-CCE9431645EC}">
              <a14:shadowObscured xmlns:a14="http://schemas.microsoft.com/office/drawing/2010/main"/>
            </a:ext>
          </a:extLst>
        </p:spPr>
      </p:pic>
      <p:sp>
        <p:nvSpPr>
          <p:cNvPr id="25" name="Arrow: Right 24">
            <a:extLst>
              <a:ext uri="{FF2B5EF4-FFF2-40B4-BE49-F238E27FC236}">
                <a16:creationId xmlns:a16="http://schemas.microsoft.com/office/drawing/2014/main" id="{AC93DB78-B83C-4484-991A-01671723A1AE}"/>
              </a:ext>
            </a:extLst>
          </p:cNvPr>
          <p:cNvSpPr/>
          <p:nvPr/>
        </p:nvSpPr>
        <p:spPr>
          <a:xfrm>
            <a:off x="2290916" y="3216616"/>
            <a:ext cx="727587" cy="212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Arrow: Right 25">
            <a:extLst>
              <a:ext uri="{FF2B5EF4-FFF2-40B4-BE49-F238E27FC236}">
                <a16:creationId xmlns:a16="http://schemas.microsoft.com/office/drawing/2014/main" id="{0CDC81B3-BEEB-4034-B8BB-83839D184B2F}"/>
              </a:ext>
            </a:extLst>
          </p:cNvPr>
          <p:cNvSpPr/>
          <p:nvPr/>
        </p:nvSpPr>
        <p:spPr>
          <a:xfrm>
            <a:off x="2247869" y="5470510"/>
            <a:ext cx="727587" cy="212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Arrow: Right 26">
            <a:extLst>
              <a:ext uri="{FF2B5EF4-FFF2-40B4-BE49-F238E27FC236}">
                <a16:creationId xmlns:a16="http://schemas.microsoft.com/office/drawing/2014/main" id="{F7B209C8-85EB-4F30-9AE6-9C472D706B5C}"/>
              </a:ext>
            </a:extLst>
          </p:cNvPr>
          <p:cNvSpPr/>
          <p:nvPr/>
        </p:nvSpPr>
        <p:spPr>
          <a:xfrm rot="10800000">
            <a:off x="9131558" y="3164997"/>
            <a:ext cx="727587" cy="212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8" name="Arrow: Right 27">
            <a:extLst>
              <a:ext uri="{FF2B5EF4-FFF2-40B4-BE49-F238E27FC236}">
                <a16:creationId xmlns:a16="http://schemas.microsoft.com/office/drawing/2014/main" id="{FBBF3F92-AAF7-4789-8B6D-626FED223DAE}"/>
              </a:ext>
            </a:extLst>
          </p:cNvPr>
          <p:cNvSpPr/>
          <p:nvPr/>
        </p:nvSpPr>
        <p:spPr>
          <a:xfrm rot="10800000">
            <a:off x="9207962" y="5305057"/>
            <a:ext cx="727587" cy="212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24279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C173-DA51-4B70-AD5B-D0C3E05BFBD5}"/>
              </a:ext>
            </a:extLst>
          </p:cNvPr>
          <p:cNvSpPr>
            <a:spLocks noGrp="1"/>
          </p:cNvSpPr>
          <p:nvPr>
            <p:ph type="title"/>
          </p:nvPr>
        </p:nvSpPr>
        <p:spPr>
          <a:xfrm>
            <a:off x="1097280" y="543013"/>
            <a:ext cx="10058400" cy="891786"/>
          </a:xfrm>
        </p:spPr>
        <p:txBody>
          <a:bodyPr/>
          <a:lstStyle/>
          <a:p>
            <a:pPr algn="ctr"/>
            <a:r>
              <a:rPr lang="en-US" b="1" u="sng" dirty="0">
                <a:latin typeface="Calibri Light" panose="020F0302020204030204" pitchFamily="34" charset="0"/>
                <a:cs typeface="Times New Roman" panose="02020603050405020304" pitchFamily="18" charset="0"/>
              </a:rPr>
              <a:t>Vector Force Field</a:t>
            </a:r>
            <a:r>
              <a:rPr lang="el-GR" b="1" u="sng" dirty="0">
                <a:latin typeface="Calibri Light" panose="020F0302020204030204" pitchFamily="34" charset="0"/>
                <a:cs typeface="Times New Roman" panose="02020603050405020304" pitchFamily="18" charset="0"/>
              </a:rPr>
              <a:t> (</a:t>
            </a:r>
            <a:r>
              <a:rPr lang="en-US" b="1" u="sng" dirty="0">
                <a:latin typeface="Calibri Light" panose="020F0302020204030204" pitchFamily="34" charset="0"/>
                <a:cs typeface="Times New Roman" panose="02020603050405020304" pitchFamily="18" charset="0"/>
              </a:rPr>
              <a:t>VFF</a:t>
            </a:r>
            <a:r>
              <a:rPr lang="el-GR" b="1" u="sng" dirty="0">
                <a:latin typeface="Calibri Light" panose="020F0302020204030204" pitchFamily="34"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1FAC106-8D90-40BB-90E9-B6D3F6AEA81F}"/>
              </a:ext>
            </a:extLst>
          </p:cNvPr>
          <p:cNvSpPr>
            <a:spLocks noGrp="1"/>
          </p:cNvSpPr>
          <p:nvPr>
            <p:ph idx="1"/>
          </p:nvPr>
        </p:nvSpPr>
        <p:spPr/>
        <p:txBody>
          <a:bodyPr/>
          <a:lstStyle/>
          <a:p>
            <a:pPr algn="ctr"/>
            <a:r>
              <a:rPr lang="el-GR" sz="1800" dirty="0">
                <a:effectLst/>
                <a:latin typeface="Calibri" panose="020F0502020204030204" pitchFamily="34" charset="0"/>
                <a:ea typeface="Calibri" panose="020F0502020204030204" pitchFamily="34" charset="0"/>
                <a:cs typeface="Times New Roman" panose="02020603050405020304" pitchFamily="18" charset="0"/>
              </a:rPr>
              <a:t>Το </a:t>
            </a:r>
            <a:r>
              <a:rPr lang="en-US" sz="1800" dirty="0">
                <a:effectLst/>
                <a:latin typeface="Calibri" panose="020F0502020204030204" pitchFamily="34" charset="0"/>
                <a:ea typeface="Calibri" panose="020F0502020204030204" pitchFamily="34" charset="0"/>
                <a:cs typeface="Times New Roman" panose="02020603050405020304" pitchFamily="18" charset="0"/>
              </a:rPr>
              <a:t>vector force field </a:t>
            </a:r>
            <a:r>
              <a:rPr lang="el-GR" sz="1800" dirty="0">
                <a:effectLst/>
                <a:latin typeface="Calibri" panose="020F0502020204030204" pitchFamily="34" charset="0"/>
                <a:ea typeface="Calibri" panose="020F0502020204030204" pitchFamily="34" charset="0"/>
                <a:cs typeface="Times New Roman" panose="02020603050405020304" pitchFamily="18" charset="0"/>
              </a:rPr>
              <a:t>υπολογίζεται παράλληλα με την </a:t>
            </a:r>
            <a:r>
              <a:rPr lang="en-US" sz="1800" dirty="0">
                <a:effectLst/>
                <a:latin typeface="Calibri" panose="020F0502020204030204" pitchFamily="34" charset="0"/>
                <a:ea typeface="Calibri" panose="020F0502020204030204" pitchFamily="34" charset="0"/>
                <a:cs typeface="Times New Roman" panose="02020603050405020304" pitchFamily="18" charset="0"/>
              </a:rPr>
              <a:t>SDF </a:t>
            </a:r>
            <a:r>
              <a:rPr lang="el-GR" sz="1800" dirty="0">
                <a:effectLst/>
                <a:latin typeface="Calibri" panose="020F0502020204030204" pitchFamily="34" charset="0"/>
                <a:ea typeface="Calibri" panose="020F0502020204030204" pitchFamily="34" charset="0"/>
                <a:cs typeface="Times New Roman" panose="02020603050405020304" pitchFamily="18" charset="0"/>
              </a:rPr>
              <a:t>και πρακτικά περιέχει μόνο για σημεία που είναι εντός του αντικειμένου ένα διάνυσμα που δείχνει προς την πλησιέστερη κορυφή.</a:t>
            </a:r>
            <a:endParaRPr lang="el-GR" dirty="0"/>
          </a:p>
        </p:txBody>
      </p:sp>
      <p:pic>
        <p:nvPicPr>
          <p:cNvPr id="5" name="Picture 4">
            <a:extLst>
              <a:ext uri="{FF2B5EF4-FFF2-40B4-BE49-F238E27FC236}">
                <a16:creationId xmlns:a16="http://schemas.microsoft.com/office/drawing/2014/main" id="{1ED22900-EAA7-45A7-82BE-8085F8A4BBB2}"/>
              </a:ext>
            </a:extLst>
          </p:cNvPr>
          <p:cNvPicPr>
            <a:picLocks noChangeAspect="1"/>
          </p:cNvPicPr>
          <p:nvPr/>
        </p:nvPicPr>
        <p:blipFill>
          <a:blip r:embed="rId2"/>
          <a:stretch>
            <a:fillRect/>
          </a:stretch>
        </p:blipFill>
        <p:spPr>
          <a:xfrm>
            <a:off x="2102774" y="2771154"/>
            <a:ext cx="7986452" cy="2819644"/>
          </a:xfrm>
          <a:prstGeom prst="rect">
            <a:avLst/>
          </a:prstGeom>
        </p:spPr>
      </p:pic>
    </p:spTree>
    <p:extLst>
      <p:ext uri="{BB962C8B-B14F-4D97-AF65-F5344CB8AC3E}">
        <p14:creationId xmlns:p14="http://schemas.microsoft.com/office/powerpoint/2010/main" val="373329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DBE6-362F-44DC-8D61-27549570A013}"/>
              </a:ext>
            </a:extLst>
          </p:cNvPr>
          <p:cNvSpPr>
            <a:spLocks noGrp="1"/>
          </p:cNvSpPr>
          <p:nvPr>
            <p:ph type="title"/>
          </p:nvPr>
        </p:nvSpPr>
        <p:spPr>
          <a:xfrm>
            <a:off x="1097280" y="286603"/>
            <a:ext cx="9698539" cy="1450757"/>
          </a:xfrm>
        </p:spPr>
        <p:txBody>
          <a:bodyPr>
            <a:normAutofit/>
          </a:bodyPr>
          <a:lstStyle/>
          <a:p>
            <a:pPr algn="ctr"/>
            <a:r>
              <a:rPr lang="el-GR" b="1" u="sng" dirty="0">
                <a:latin typeface="Calibri Light" panose="020F0302020204030204" pitchFamily="34" charset="0"/>
                <a:cs typeface="Times New Roman" panose="02020603050405020304" pitchFamily="18" charset="0"/>
              </a:rPr>
              <a:t>Ανίχνευση Σύγκρουσης</a:t>
            </a:r>
            <a:r>
              <a:rPr lang="en-US" b="1" u="sng" dirty="0">
                <a:latin typeface="Calibri Light" panose="020F0302020204030204" pitchFamily="34" charset="0"/>
                <a:cs typeface="Times New Roman" panose="02020603050405020304" pitchFamily="18" charset="0"/>
              </a:rPr>
              <a:t> </a:t>
            </a:r>
            <a:r>
              <a:rPr lang="el-GR" b="1" u="sng" dirty="0">
                <a:latin typeface="Calibri Light" panose="020F0302020204030204" pitchFamily="34" charset="0"/>
                <a:cs typeface="Times New Roman" panose="02020603050405020304" pitchFamily="18" charset="0"/>
              </a:rPr>
              <a:t>χρησιμοποιώντας το ίδιο το αντικείμενο</a:t>
            </a:r>
          </a:p>
        </p:txBody>
      </p:sp>
      <p:sp>
        <p:nvSpPr>
          <p:cNvPr id="3" name="Content Placeholder 2">
            <a:extLst>
              <a:ext uri="{FF2B5EF4-FFF2-40B4-BE49-F238E27FC236}">
                <a16:creationId xmlns:a16="http://schemas.microsoft.com/office/drawing/2014/main" id="{F9658185-A1A4-405D-8ECD-EA15C946F758}"/>
              </a:ext>
            </a:extLst>
          </p:cNvPr>
          <p:cNvSpPr>
            <a:spLocks noGrp="1"/>
          </p:cNvSpPr>
          <p:nvPr>
            <p:ph idx="1"/>
          </p:nvPr>
        </p:nvSpPr>
        <p:spPr>
          <a:xfrm>
            <a:off x="1097280" y="1845734"/>
            <a:ext cx="5651390" cy="2479464"/>
          </a:xfrm>
        </p:spPr>
        <p:txBody>
          <a:bodyPr/>
          <a:lstStyle/>
          <a:p>
            <a:r>
              <a:rPr lang="el-GR" sz="1800" dirty="0">
                <a:effectLst/>
                <a:latin typeface="Calibri" panose="020F0502020204030204" pitchFamily="34" charset="0"/>
                <a:ea typeface="Calibri" panose="020F0502020204030204" pitchFamily="34" charset="0"/>
                <a:cs typeface="Times New Roman" panose="02020603050405020304" pitchFamily="18" charset="0"/>
              </a:rPr>
              <a:t>Σε αυτήν την μέθοδο ελέγχουμε αν υπάρχουν κορυφές του ενός αντικειμένου που βρίσκονται στο εσωτερικό του αλλού. Ο έλεγχος για το αν το σημείο βρίσκεται στο εσωτερικό ή στο εξωτερικό γίνεται </a:t>
            </a:r>
            <a:r>
              <a:rPr lang="el-GR" sz="1800" dirty="0">
                <a:latin typeface="Calibri" panose="020F0502020204030204" pitchFamily="34" charset="0"/>
                <a:ea typeface="Calibri" panose="020F0502020204030204" pitchFamily="34" charset="0"/>
                <a:cs typeface="Times New Roman" panose="02020603050405020304" pitchFamily="18" charset="0"/>
              </a:rPr>
              <a:t>μετρώντας </a:t>
            </a:r>
            <a:r>
              <a:rPr lang="el-GR" sz="1600" b="0" i="0" dirty="0">
                <a:solidFill>
                  <a:srgbClr val="252525"/>
                </a:solidFill>
                <a:effectLst/>
                <a:latin typeface="Roboto" panose="02000000000000000000" pitchFamily="2" charset="0"/>
              </a:rPr>
              <a:t>τις τομές ακτινών/τριγώνων.</a:t>
            </a:r>
          </a:p>
          <a:p>
            <a:r>
              <a:rPr lang="el-GR" sz="1800" dirty="0">
                <a:effectLst/>
                <a:latin typeface="Calibri" panose="020F0502020204030204" pitchFamily="34" charset="0"/>
                <a:ea typeface="Calibri" panose="020F0502020204030204" pitchFamily="34" charset="0"/>
                <a:cs typeface="Times New Roman" panose="02020603050405020304" pitchFamily="18" charset="0"/>
              </a:rPr>
              <a:t>Για να είμαστε όμως σίγουροι για την ύπαρξη επαφής ή όχι πρέπει να γίνει και ο αντίστροφος έλεγχος, δηλαδή να ελέγξουμε για το αν υπάρχουν κορυφές του βοηθητικού αντικειμένου εντός του κεντρικού.</a:t>
            </a:r>
            <a:endParaRPr lang="el-GR" dirty="0"/>
          </a:p>
        </p:txBody>
      </p:sp>
      <p:pic>
        <p:nvPicPr>
          <p:cNvPr id="4" name="Picture 3">
            <a:extLst>
              <a:ext uri="{FF2B5EF4-FFF2-40B4-BE49-F238E27FC236}">
                <a16:creationId xmlns:a16="http://schemas.microsoft.com/office/drawing/2014/main" id="{F23565FD-9DAB-40A9-B723-65EDBB6AF7F7}"/>
              </a:ext>
            </a:extLst>
          </p:cNvPr>
          <p:cNvPicPr/>
          <p:nvPr/>
        </p:nvPicPr>
        <p:blipFill rotWithShape="1">
          <a:blip r:embed="rId2"/>
          <a:srcRect r="10532" b="40480"/>
          <a:stretch/>
        </p:blipFill>
        <p:spPr bwMode="auto">
          <a:xfrm>
            <a:off x="7388959" y="2205144"/>
            <a:ext cx="4140200" cy="165227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3C98ECC1-573B-4415-88C5-6BE7159AD606}"/>
              </a:ext>
            </a:extLst>
          </p:cNvPr>
          <p:cNvPicPr>
            <a:picLocks noChangeAspect="1"/>
          </p:cNvPicPr>
          <p:nvPr/>
        </p:nvPicPr>
        <p:blipFill>
          <a:blip r:embed="rId3"/>
          <a:stretch>
            <a:fillRect/>
          </a:stretch>
        </p:blipFill>
        <p:spPr>
          <a:xfrm>
            <a:off x="2865332" y="4325198"/>
            <a:ext cx="6089825" cy="2003428"/>
          </a:xfrm>
          <a:prstGeom prst="rect">
            <a:avLst/>
          </a:prstGeom>
        </p:spPr>
      </p:pic>
    </p:spTree>
    <p:extLst>
      <p:ext uri="{BB962C8B-B14F-4D97-AF65-F5344CB8AC3E}">
        <p14:creationId xmlns:p14="http://schemas.microsoft.com/office/powerpoint/2010/main" val="73795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6AB08-9F7B-4144-9104-887121A0C57E}"/>
              </a:ext>
            </a:extLst>
          </p:cNvPr>
          <p:cNvSpPr>
            <a:spLocks noGrp="1"/>
          </p:cNvSpPr>
          <p:nvPr>
            <p:ph idx="1"/>
          </p:nvPr>
        </p:nvSpPr>
        <p:spPr>
          <a:xfrm>
            <a:off x="1096963" y="1858169"/>
            <a:ext cx="4607781" cy="1449387"/>
          </a:xfrm>
        </p:spPr>
        <p:txBody>
          <a:bodyPr/>
          <a:lstStyle/>
          <a:p>
            <a:r>
              <a:rPr lang="el-GR" sz="1800" dirty="0">
                <a:effectLst/>
                <a:latin typeface="Calibri" panose="020F0502020204030204" pitchFamily="34" charset="0"/>
                <a:ea typeface="Calibri" panose="020F0502020204030204" pitchFamily="34" charset="0"/>
                <a:cs typeface="Times New Roman" panose="02020603050405020304" pitchFamily="18" charset="0"/>
              </a:rPr>
              <a:t>Στη αυτήν την μέθοδο πάλι ελέγχουμε για το αν υπάρχουν κορυφές του ενός αντικειμένου εντός του άλλου, αλλά  τώρα χρησιμοποιούμε την ήδη υπολογισμένη </a:t>
            </a:r>
            <a:r>
              <a:rPr lang="en-US" sz="1800" dirty="0">
                <a:effectLst/>
                <a:latin typeface="Calibri" panose="020F0502020204030204" pitchFamily="34" charset="0"/>
                <a:ea typeface="Calibri" panose="020F0502020204030204" pitchFamily="34" charset="0"/>
                <a:cs typeface="Times New Roman" panose="02020603050405020304" pitchFamily="18" charset="0"/>
              </a:rPr>
              <a:t>SDF</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endParaRPr lang="el-GR" dirty="0"/>
          </a:p>
        </p:txBody>
      </p:sp>
      <p:sp>
        <p:nvSpPr>
          <p:cNvPr id="4" name="Title 1">
            <a:extLst>
              <a:ext uri="{FF2B5EF4-FFF2-40B4-BE49-F238E27FC236}">
                <a16:creationId xmlns:a16="http://schemas.microsoft.com/office/drawing/2014/main" id="{E05B2707-BF30-4AA1-938E-92F04102C593}"/>
              </a:ext>
            </a:extLst>
          </p:cNvPr>
          <p:cNvSpPr>
            <a:spLocks noGrp="1"/>
          </p:cNvSpPr>
          <p:nvPr>
            <p:ph type="title"/>
          </p:nvPr>
        </p:nvSpPr>
        <p:spPr>
          <a:xfrm>
            <a:off x="1096963" y="287338"/>
            <a:ext cx="9767682" cy="1449387"/>
          </a:xfrm>
        </p:spPr>
        <p:txBody>
          <a:bodyPr/>
          <a:lstStyle/>
          <a:p>
            <a:pPr algn="ctr"/>
            <a:r>
              <a:rPr lang="el-GR" b="1" u="sng" dirty="0">
                <a:latin typeface="Calibri Light" panose="020F0302020204030204" pitchFamily="34" charset="0"/>
                <a:cs typeface="Times New Roman" panose="02020603050405020304" pitchFamily="18" charset="0"/>
              </a:rPr>
              <a:t>Ανίχνευση Σύγκρουσης</a:t>
            </a:r>
            <a:r>
              <a:rPr lang="en-US" b="1" u="sng" dirty="0">
                <a:latin typeface="Calibri Light" panose="020F0302020204030204" pitchFamily="34" charset="0"/>
                <a:cs typeface="Times New Roman" panose="02020603050405020304" pitchFamily="18" charset="0"/>
              </a:rPr>
              <a:t> </a:t>
            </a:r>
            <a:r>
              <a:rPr lang="el-GR" b="1" u="sng" dirty="0">
                <a:latin typeface="Calibri Light" panose="020F0302020204030204" pitchFamily="34" charset="0"/>
                <a:cs typeface="Times New Roman" panose="02020603050405020304" pitchFamily="18" charset="0"/>
              </a:rPr>
              <a:t>χρησιμοποιώντας την </a:t>
            </a:r>
            <a:r>
              <a:rPr lang="en-US" b="1" u="sng" dirty="0">
                <a:latin typeface="Calibri Light" panose="020F0302020204030204" pitchFamily="34" charset="0"/>
                <a:cs typeface="Times New Roman" panose="02020603050405020304" pitchFamily="18" charset="0"/>
              </a:rPr>
              <a:t>SDF</a:t>
            </a:r>
            <a:endParaRPr lang="el-GR" b="1" u="sng" dirty="0">
              <a:latin typeface="Calibri Light" panose="020F03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879BB22-C8A6-4F01-893F-8FB99F32389B}"/>
              </a:ext>
            </a:extLst>
          </p:cNvPr>
          <p:cNvPicPr>
            <a:picLocks noChangeAspect="1"/>
          </p:cNvPicPr>
          <p:nvPr/>
        </p:nvPicPr>
        <p:blipFill>
          <a:blip r:embed="rId2"/>
          <a:stretch>
            <a:fillRect/>
          </a:stretch>
        </p:blipFill>
        <p:spPr>
          <a:xfrm>
            <a:off x="6725264" y="3115953"/>
            <a:ext cx="4966759" cy="1801502"/>
          </a:xfrm>
          <a:prstGeom prst="rect">
            <a:avLst/>
          </a:prstGeom>
        </p:spPr>
      </p:pic>
      <p:pic>
        <p:nvPicPr>
          <p:cNvPr id="8" name="Picture 7">
            <a:extLst>
              <a:ext uri="{FF2B5EF4-FFF2-40B4-BE49-F238E27FC236}">
                <a16:creationId xmlns:a16="http://schemas.microsoft.com/office/drawing/2014/main" id="{EB21B72E-54F5-473F-B37C-5486425CFCAE}"/>
              </a:ext>
            </a:extLst>
          </p:cNvPr>
          <p:cNvPicPr>
            <a:picLocks noChangeAspect="1"/>
          </p:cNvPicPr>
          <p:nvPr/>
        </p:nvPicPr>
        <p:blipFill>
          <a:blip r:embed="rId3"/>
          <a:stretch>
            <a:fillRect/>
          </a:stretch>
        </p:blipFill>
        <p:spPr>
          <a:xfrm>
            <a:off x="6239938" y="2392137"/>
            <a:ext cx="5709069" cy="626366"/>
          </a:xfrm>
          <a:prstGeom prst="rect">
            <a:avLst/>
          </a:prstGeom>
        </p:spPr>
      </p:pic>
      <p:pic>
        <p:nvPicPr>
          <p:cNvPr id="11" name="Picture 10">
            <a:extLst>
              <a:ext uri="{FF2B5EF4-FFF2-40B4-BE49-F238E27FC236}">
                <a16:creationId xmlns:a16="http://schemas.microsoft.com/office/drawing/2014/main" id="{87C76EB0-C41C-4152-A526-2B4CACBECF25}"/>
              </a:ext>
            </a:extLst>
          </p:cNvPr>
          <p:cNvPicPr>
            <a:picLocks noChangeAspect="1"/>
          </p:cNvPicPr>
          <p:nvPr/>
        </p:nvPicPr>
        <p:blipFill>
          <a:blip r:embed="rId4"/>
          <a:stretch>
            <a:fillRect/>
          </a:stretch>
        </p:blipFill>
        <p:spPr>
          <a:xfrm>
            <a:off x="300112" y="3115953"/>
            <a:ext cx="5795888" cy="1661276"/>
          </a:xfrm>
          <a:prstGeom prst="rect">
            <a:avLst/>
          </a:prstGeom>
        </p:spPr>
      </p:pic>
      <p:sp>
        <p:nvSpPr>
          <p:cNvPr id="38" name="Content Placeholder 2">
            <a:extLst>
              <a:ext uri="{FF2B5EF4-FFF2-40B4-BE49-F238E27FC236}">
                <a16:creationId xmlns:a16="http://schemas.microsoft.com/office/drawing/2014/main" id="{0E5F301C-6262-49A5-A9BB-FBEACA28E7D2}"/>
              </a:ext>
            </a:extLst>
          </p:cNvPr>
          <p:cNvSpPr txBox="1">
            <a:spLocks/>
          </p:cNvSpPr>
          <p:nvPr/>
        </p:nvSpPr>
        <p:spPr>
          <a:xfrm>
            <a:off x="1062668" y="5190102"/>
            <a:ext cx="10066663" cy="10042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l-GR" sz="1800" dirty="0">
                <a:latin typeface="Calibri" panose="020F0502020204030204" pitchFamily="34" charset="0"/>
                <a:ea typeface="Times New Roman" panose="02020603050405020304" pitchFamily="18" charset="0"/>
                <a:cs typeface="Times New Roman" panose="02020603050405020304" pitchFamily="18" charset="0"/>
              </a:rPr>
              <a:t>Γενικά,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για αντικείμενα με μικρό πλήθος κορυφών και τρίγωνων η πρώτη μέθοδος είναι καταλληλότερη.</a:t>
            </a:r>
          </a:p>
          <a:p>
            <a:pPr algn="ct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Ενώ, όταν έχουμε περιπλοκά αντικείμενα η δεύτερη μέθοδος (χρήση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SDF</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υπερτερεί</a:t>
            </a:r>
            <a:r>
              <a:rPr lang="el-GR" sz="1800" dirty="0">
                <a:latin typeface="Calibri" panose="020F0502020204030204" pitchFamily="34" charset="0"/>
                <a:ea typeface="Times New Roman" panose="02020603050405020304" pitchFamily="18" charset="0"/>
                <a:cs typeface="Times New Roman" panose="02020603050405020304" pitchFamily="18" charset="0"/>
              </a:rPr>
              <a:t>.</a:t>
            </a:r>
            <a:endParaRPr lang="el-GR" dirty="0"/>
          </a:p>
        </p:txBody>
      </p:sp>
    </p:spTree>
    <p:extLst>
      <p:ext uri="{BB962C8B-B14F-4D97-AF65-F5344CB8AC3E}">
        <p14:creationId xmlns:p14="http://schemas.microsoft.com/office/powerpoint/2010/main" val="22341537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142</TotalTime>
  <Words>678</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Roboto</vt:lpstr>
      <vt:lpstr>Retrospect</vt:lpstr>
      <vt:lpstr>3Δ Υπολογιστική Γεωμετρία &amp;  Όραση   Level Sets </vt:lpstr>
      <vt:lpstr>Διαφορικές συντεταγμένες</vt:lpstr>
      <vt:lpstr>Taubin Shrinking </vt:lpstr>
      <vt:lpstr>Taubin Inflation</vt:lpstr>
      <vt:lpstr>Signed Distance Field (SDF)</vt:lpstr>
      <vt:lpstr>Signed Distance Field (SDF)</vt:lpstr>
      <vt:lpstr>Vector Force Field (VFF)</vt:lpstr>
      <vt:lpstr>Ανίχνευση Σύγκρουσης χρησιμοποιώντας το ίδιο το αντικείμενο</vt:lpstr>
      <vt:lpstr>Ανίχνευση Σύγκρουσης χρησιμοποιώντας την SDF</vt:lpstr>
      <vt:lpstr>Εκτίμηση Δύναμης λόγω της Σύγκρουσης</vt:lpstr>
      <vt:lpstr>Ανίχνευση Σύγκρουσης χρησιμοποιώντας Νευρικό Δίκτυο</vt:lpstr>
      <vt:lpstr>Τέλος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3Δ Υπολογιστική Γεωμετρία &amp;  Όραση   Level Sets </dc:title>
  <dc:creator>ΧΑΛΚΙΑΣ ΚΩΝΣΤΑΝΤΙΝΟΣ</dc:creator>
  <cp:lastModifiedBy>ΧΑΛΚΙΑΣ ΚΩΝΣΤΑΝΤΙΝΟΣ</cp:lastModifiedBy>
  <cp:revision>1</cp:revision>
  <dcterms:created xsi:type="dcterms:W3CDTF">2022-06-13T08:04:24Z</dcterms:created>
  <dcterms:modified xsi:type="dcterms:W3CDTF">2022-07-10T06:56:43Z</dcterms:modified>
</cp:coreProperties>
</file>