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88" r:id="rId2"/>
    <p:sldId id="279" r:id="rId3"/>
    <p:sldId id="274" r:id="rId4"/>
    <p:sldId id="280" r:id="rId5"/>
    <p:sldId id="283" r:id="rId6"/>
    <p:sldId id="262" r:id="rId7"/>
    <p:sldId id="271" r:id="rId8"/>
    <p:sldId id="272" r:id="rId9"/>
    <p:sldId id="270" r:id="rId10"/>
    <p:sldId id="260" r:id="rId11"/>
    <p:sldId id="285" r:id="rId12"/>
    <p:sldId id="286" r:id="rId13"/>
    <p:sldId id="267" r:id="rId14"/>
    <p:sldId id="268" r:id="rId15"/>
    <p:sldId id="293" r:id="rId16"/>
    <p:sldId id="289" r:id="rId17"/>
    <p:sldId id="284"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E3726A-F72E-8F99-9780-3E9AB77A238C}" name="ΧΑΛΚΙΑΣ ΚΩΝΣΤΑΝΤΙΝΟΣ" initials="ΚΧ" userId="S::up1066615@upatras.gr::34eec6bc-a1fb-4d1b-829c-032a339fe439" providerId="AD"/>
  <p188:author id="{73ACCEE0-A663-534C-B7E8-36E5453B0B9C}" name="Επισκέπτης" initials="Επ" userId="S::urn:spo:anon#52342ee2f4fc1f79872537257a5639a91295d4bc5d0a4da24518bb7f056d74b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164B4F"/>
    <a:srgbClr val="001A0F"/>
    <a:srgbClr val="156082"/>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6D3453-2CF1-40D9-9797-3A689707D108}" v="351" dt="2024-02-01T14:08:08.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ΧΑΛΚΙΑΣ ΚΩΝΣΤΑΝΤΙΝΟΣ" userId="S::up1066615@upatras.gr::34eec6bc-a1fb-4d1b-829c-032a339fe439" providerId="AD" clId="Web-{3B8795E0-22E9-4B6B-9E05-6ED34F8BE4F2}"/>
    <pc:docChg chg="modSld">
      <pc:chgData name="ΧΑΛΚΙΑΣ ΚΩΝΣΤΑΝΤΙΝΟΣ" userId="S::up1066615@upatras.gr::34eec6bc-a1fb-4d1b-829c-032a339fe439" providerId="AD" clId="Web-{3B8795E0-22E9-4B6B-9E05-6ED34F8BE4F2}" dt="2024-01-23T16:53:05.740" v="377" actId="20577"/>
      <pc:docMkLst>
        <pc:docMk/>
      </pc:docMkLst>
      <pc:sldChg chg="modSp">
        <pc:chgData name="ΧΑΛΚΙΑΣ ΚΩΝΣΤΑΝΤΙΝΟΣ" userId="S::up1066615@upatras.gr::34eec6bc-a1fb-4d1b-829c-032a339fe439" providerId="AD" clId="Web-{3B8795E0-22E9-4B6B-9E05-6ED34F8BE4F2}" dt="2024-01-23T15:33:58.690" v="0" actId="1076"/>
        <pc:sldMkLst>
          <pc:docMk/>
          <pc:sldMk cId="2640870107" sldId="259"/>
        </pc:sldMkLst>
        <pc:spChg chg="mod">
          <ac:chgData name="ΧΑΛΚΙΑΣ ΚΩΝΣΤΑΝΤΙΝΟΣ" userId="S::up1066615@upatras.gr::34eec6bc-a1fb-4d1b-829c-032a339fe439" providerId="AD" clId="Web-{3B8795E0-22E9-4B6B-9E05-6ED34F8BE4F2}" dt="2024-01-23T15:33:58.690" v="0" actId="1076"/>
          <ac:spMkLst>
            <pc:docMk/>
            <pc:sldMk cId="2640870107" sldId="259"/>
            <ac:spMk id="6" creationId="{54609773-D019-23C8-66CD-20DF30CDDE7A}"/>
          </ac:spMkLst>
        </pc:spChg>
      </pc:sldChg>
      <pc:sldChg chg="modSp">
        <pc:chgData name="ΧΑΛΚΙΑΣ ΚΩΝΣΤΑΝΤΙΝΟΣ" userId="S::up1066615@upatras.gr::34eec6bc-a1fb-4d1b-829c-032a339fe439" providerId="AD" clId="Web-{3B8795E0-22E9-4B6B-9E05-6ED34F8BE4F2}" dt="2024-01-23T16:34:40.105" v="305" actId="20577"/>
        <pc:sldMkLst>
          <pc:docMk/>
          <pc:sldMk cId="3624006863" sldId="265"/>
        </pc:sldMkLst>
        <pc:spChg chg="mod">
          <ac:chgData name="ΧΑΛΚΙΑΣ ΚΩΝΣΤΑΝΤΙΝΟΣ" userId="S::up1066615@upatras.gr::34eec6bc-a1fb-4d1b-829c-032a339fe439" providerId="AD" clId="Web-{3B8795E0-22E9-4B6B-9E05-6ED34F8BE4F2}" dt="2024-01-23T16:34:40.105" v="305" actId="20577"/>
          <ac:spMkLst>
            <pc:docMk/>
            <pc:sldMk cId="3624006863" sldId="265"/>
            <ac:spMk id="3" creationId="{89C603BF-97EE-567E-70C6-D3431C088AF5}"/>
          </ac:spMkLst>
        </pc:spChg>
      </pc:sldChg>
      <pc:sldChg chg="modSp">
        <pc:chgData name="ΧΑΛΚΙΑΣ ΚΩΝΣΤΑΝΤΙΝΟΣ" userId="S::up1066615@upatras.gr::34eec6bc-a1fb-4d1b-829c-032a339fe439" providerId="AD" clId="Web-{3B8795E0-22E9-4B6B-9E05-6ED34F8BE4F2}" dt="2024-01-23T16:42:57.898" v="375" actId="20577"/>
        <pc:sldMkLst>
          <pc:docMk/>
          <pc:sldMk cId="384005961" sldId="266"/>
        </pc:sldMkLst>
        <pc:spChg chg="mod">
          <ac:chgData name="ΧΑΛΚΙΑΣ ΚΩΝΣΤΑΝΤΙΝΟΣ" userId="S::up1066615@upatras.gr::34eec6bc-a1fb-4d1b-829c-032a339fe439" providerId="AD" clId="Web-{3B8795E0-22E9-4B6B-9E05-6ED34F8BE4F2}" dt="2024-01-23T16:15:34.093" v="151" actId="20577"/>
          <ac:spMkLst>
            <pc:docMk/>
            <pc:sldMk cId="384005961" sldId="266"/>
            <ac:spMk id="2" creationId="{021AB547-95E5-1B83-09F9-7570C0CF799B}"/>
          </ac:spMkLst>
        </pc:spChg>
        <pc:spChg chg="mod">
          <ac:chgData name="ΧΑΛΚΙΑΣ ΚΩΝΣΤΑΝΤΙΝΟΣ" userId="S::up1066615@upatras.gr::34eec6bc-a1fb-4d1b-829c-032a339fe439" providerId="AD" clId="Web-{3B8795E0-22E9-4B6B-9E05-6ED34F8BE4F2}" dt="2024-01-23T16:42:57.898" v="375" actId="20577"/>
          <ac:spMkLst>
            <pc:docMk/>
            <pc:sldMk cId="384005961" sldId="266"/>
            <ac:spMk id="3" creationId="{2AAD8AB7-D6F2-9247-86D3-D4C2076484AD}"/>
          </ac:spMkLst>
        </pc:spChg>
      </pc:sldChg>
      <pc:sldChg chg="addSp delSp modSp">
        <pc:chgData name="ΧΑΛΚΙΑΣ ΚΩΝΣΤΑΝΤΙΝΟΣ" userId="S::up1066615@upatras.gr::34eec6bc-a1fb-4d1b-829c-032a339fe439" providerId="AD" clId="Web-{3B8795E0-22E9-4B6B-9E05-6ED34F8BE4F2}" dt="2024-01-23T15:56:21.988" v="10"/>
        <pc:sldMkLst>
          <pc:docMk/>
          <pc:sldMk cId="3390922836" sldId="271"/>
        </pc:sldMkLst>
        <pc:spChg chg="add del">
          <ac:chgData name="ΧΑΛΚΙΑΣ ΚΩΝΣΤΑΝΤΙΝΟΣ" userId="S::up1066615@upatras.gr::34eec6bc-a1fb-4d1b-829c-032a339fe439" providerId="AD" clId="Web-{3B8795E0-22E9-4B6B-9E05-6ED34F8BE4F2}" dt="2024-01-23T15:56:18.519" v="8"/>
          <ac:spMkLst>
            <pc:docMk/>
            <pc:sldMk cId="3390922836" sldId="271"/>
            <ac:spMk id="7" creationId="{F3060C83-F051-4F0E-ABAD-AA0DFC48B218}"/>
          </ac:spMkLst>
        </pc:spChg>
        <pc:spChg chg="add del">
          <ac:chgData name="ΧΑΛΚΙΑΣ ΚΩΝΣΤΑΝΤΙΝΟΣ" userId="S::up1066615@upatras.gr::34eec6bc-a1fb-4d1b-829c-032a339fe439" providerId="AD" clId="Web-{3B8795E0-22E9-4B6B-9E05-6ED34F8BE4F2}" dt="2024-01-23T15:56:18.519" v="8"/>
          <ac:spMkLst>
            <pc:docMk/>
            <pc:sldMk cId="3390922836" sldId="271"/>
            <ac:spMk id="8" creationId="{83C98ABE-055B-441F-B07E-44F97F083C39}"/>
          </ac:spMkLst>
        </pc:spChg>
        <pc:spChg chg="add del">
          <ac:chgData name="ΧΑΛΚΙΑΣ ΚΩΝΣΤΑΝΤΙΝΟΣ" userId="S::up1066615@upatras.gr::34eec6bc-a1fb-4d1b-829c-032a339fe439" providerId="AD" clId="Web-{3B8795E0-22E9-4B6B-9E05-6ED34F8BE4F2}" dt="2024-01-23T15:56:18.519" v="8"/>
          <ac:spMkLst>
            <pc:docMk/>
            <pc:sldMk cId="3390922836" sldId="271"/>
            <ac:spMk id="9" creationId="{3783CA14-24A1-485C-8B30-D6A5D87987AD}"/>
          </ac:spMkLst>
        </pc:spChg>
        <pc:spChg chg="add del">
          <ac:chgData name="ΧΑΛΚΙΑΣ ΚΩΝΣΤΑΝΤΙΝΟΣ" userId="S::up1066615@upatras.gr::34eec6bc-a1fb-4d1b-829c-032a339fe439" providerId="AD" clId="Web-{3B8795E0-22E9-4B6B-9E05-6ED34F8BE4F2}" dt="2024-01-23T15:56:18.519" v="8"/>
          <ac:spMkLst>
            <pc:docMk/>
            <pc:sldMk cId="3390922836" sldId="271"/>
            <ac:spMk id="11" creationId="{9A97C86A-04D6-40F7-AE84-31AB43E6A846}"/>
          </ac:spMkLst>
        </pc:spChg>
        <pc:spChg chg="add del">
          <ac:chgData name="ΧΑΛΚΙΑΣ ΚΩΝΣΤΑΝΤΙΝΟΣ" userId="S::up1066615@upatras.gr::34eec6bc-a1fb-4d1b-829c-032a339fe439" providerId="AD" clId="Web-{3B8795E0-22E9-4B6B-9E05-6ED34F8BE4F2}" dt="2024-01-23T15:56:18.519" v="8"/>
          <ac:spMkLst>
            <pc:docMk/>
            <pc:sldMk cId="3390922836" sldId="271"/>
            <ac:spMk id="14" creationId="{29FDB030-9B49-4CED-8CCD-4D99382388AC}"/>
          </ac:spMkLst>
        </pc:spChg>
        <pc:spChg chg="add del">
          <ac:chgData name="ΧΑΛΚΙΑΣ ΚΩΝΣΤΑΝΤΙΝΟΣ" userId="S::up1066615@upatras.gr::34eec6bc-a1fb-4d1b-829c-032a339fe439" providerId="AD" clId="Web-{3B8795E0-22E9-4B6B-9E05-6ED34F8BE4F2}" dt="2024-01-23T15:56:18.519" v="8"/>
          <ac:spMkLst>
            <pc:docMk/>
            <pc:sldMk cId="3390922836" sldId="271"/>
            <ac:spMk id="20" creationId="{FF9F2414-84E8-453E-B1F3-389FDE8192D9}"/>
          </ac:spMkLst>
        </pc:spChg>
        <pc:spChg chg="add del">
          <ac:chgData name="ΧΑΛΚΙΑΣ ΚΩΝΣΤΑΝΤΙΝΟΣ" userId="S::up1066615@upatras.gr::34eec6bc-a1fb-4d1b-829c-032a339fe439" providerId="AD" clId="Web-{3B8795E0-22E9-4B6B-9E05-6ED34F8BE4F2}" dt="2024-01-23T15:56:18.519" v="8"/>
          <ac:spMkLst>
            <pc:docMk/>
            <pc:sldMk cId="3390922836" sldId="271"/>
            <ac:spMk id="22" creationId="{3ECA69A1-7536-43AC-85EF-C7106179F5ED}"/>
          </ac:spMkLst>
        </pc:spChg>
        <pc:spChg chg="add del">
          <ac:chgData name="ΧΑΛΚΙΑΣ ΚΩΝΣΤΑΝΤΙΝΟΣ" userId="S::up1066615@upatras.gr::34eec6bc-a1fb-4d1b-829c-032a339fe439" providerId="AD" clId="Web-{3B8795E0-22E9-4B6B-9E05-6ED34F8BE4F2}" dt="2024-01-23T15:56:21.988" v="10"/>
          <ac:spMkLst>
            <pc:docMk/>
            <pc:sldMk cId="3390922836" sldId="271"/>
            <ac:spMk id="24" creationId="{42A4FC2C-047E-45A5-965D-8E1E3BF09BC6}"/>
          </ac:spMkLst>
        </pc:spChg>
        <pc:picChg chg="mod">
          <ac:chgData name="ΧΑΛΚΙΑΣ ΚΩΝΣΤΑΝΤΙΝΟΣ" userId="S::up1066615@upatras.gr::34eec6bc-a1fb-4d1b-829c-032a339fe439" providerId="AD" clId="Web-{3B8795E0-22E9-4B6B-9E05-6ED34F8BE4F2}" dt="2024-01-23T15:56:21.988" v="10"/>
          <ac:picMkLst>
            <pc:docMk/>
            <pc:sldMk cId="3390922836" sldId="271"/>
            <ac:picMk id="5" creationId="{128E1686-F14A-11CB-1270-41FBB44A1056}"/>
          </ac:picMkLst>
        </pc:picChg>
      </pc:sldChg>
      <pc:sldChg chg="addSp modSp">
        <pc:chgData name="ΧΑΛΚΙΑΣ ΚΩΝΣΤΑΝΤΙΝΟΣ" userId="S::up1066615@upatras.gr::34eec6bc-a1fb-4d1b-829c-032a339fe439" providerId="AD" clId="Web-{3B8795E0-22E9-4B6B-9E05-6ED34F8BE4F2}" dt="2024-01-23T15:56:22.863" v="11" actId="1076"/>
        <pc:sldMkLst>
          <pc:docMk/>
          <pc:sldMk cId="1124860759" sldId="273"/>
        </pc:sldMkLst>
        <pc:picChg chg="add mod">
          <ac:chgData name="ΧΑΛΚΙΑΣ ΚΩΝΣΤΑΝΤΙΝΟΣ" userId="S::up1066615@upatras.gr::34eec6bc-a1fb-4d1b-829c-032a339fe439" providerId="AD" clId="Web-{3B8795E0-22E9-4B6B-9E05-6ED34F8BE4F2}" dt="2024-01-23T15:40:55.638" v="4"/>
          <ac:picMkLst>
            <pc:docMk/>
            <pc:sldMk cId="1124860759" sldId="273"/>
            <ac:picMk id="4" creationId="{FD2842FA-2864-A3A1-E111-674D61F91F44}"/>
          </ac:picMkLst>
        </pc:picChg>
        <pc:picChg chg="add mod">
          <ac:chgData name="ΧΑΛΚΙΑΣ ΚΩΝΣΤΑΝΤΙΝΟΣ" userId="S::up1066615@upatras.gr::34eec6bc-a1fb-4d1b-829c-032a339fe439" providerId="AD" clId="Web-{3B8795E0-22E9-4B6B-9E05-6ED34F8BE4F2}" dt="2024-01-23T15:56:22.863" v="11" actId="1076"/>
          <ac:picMkLst>
            <pc:docMk/>
            <pc:sldMk cId="1124860759" sldId="273"/>
            <ac:picMk id="5" creationId="{0894D6C8-6713-171A-F337-24901E0093A5}"/>
          </ac:picMkLst>
        </pc:picChg>
      </pc:sldChg>
      <pc:sldChg chg="modSp">
        <pc:chgData name="ΧΑΛΚΙΑΣ ΚΩΝΣΤΑΝΤΙΝΟΣ" userId="S::up1066615@upatras.gr::34eec6bc-a1fb-4d1b-829c-032a339fe439" providerId="AD" clId="Web-{3B8795E0-22E9-4B6B-9E05-6ED34F8BE4F2}" dt="2024-01-23T16:53:05.740" v="377" actId="20577"/>
        <pc:sldMkLst>
          <pc:docMk/>
          <pc:sldMk cId="3901002990" sldId="274"/>
        </pc:sldMkLst>
        <pc:spChg chg="mod">
          <ac:chgData name="ΧΑΛΚΙΑΣ ΚΩΝΣΤΑΝΤΙΝΟΣ" userId="S::up1066615@upatras.gr::34eec6bc-a1fb-4d1b-829c-032a339fe439" providerId="AD" clId="Web-{3B8795E0-22E9-4B6B-9E05-6ED34F8BE4F2}" dt="2024-01-23T16:19:56.521" v="298" actId="1076"/>
          <ac:spMkLst>
            <pc:docMk/>
            <pc:sldMk cId="3901002990" sldId="274"/>
            <ac:spMk id="9" creationId="{DE0E6A74-FFD8-C4B8-AF3E-87C6DB8152BE}"/>
          </ac:spMkLst>
        </pc:spChg>
        <pc:spChg chg="mod">
          <ac:chgData name="ΧΑΛΚΙΑΣ ΚΩΝΣΤΑΝΤΙΝΟΣ" userId="S::up1066615@upatras.gr::34eec6bc-a1fb-4d1b-829c-032a339fe439" providerId="AD" clId="Web-{3B8795E0-22E9-4B6B-9E05-6ED34F8BE4F2}" dt="2024-01-23T16:53:05.740" v="377" actId="20577"/>
          <ac:spMkLst>
            <pc:docMk/>
            <pc:sldMk cId="3901002990" sldId="274"/>
            <ac:spMk id="11" creationId="{95210FE3-865B-8B52-21DC-4D184E71323A}"/>
          </ac:spMkLst>
        </pc:spChg>
      </pc:sldChg>
      <pc:sldChg chg="addSp delSp modSp">
        <pc:chgData name="ΧΑΛΚΙΑΣ ΚΩΝΣΤΑΝΤΙΝΟΣ" userId="S::up1066615@upatras.gr::34eec6bc-a1fb-4d1b-829c-032a339fe439" providerId="AD" clId="Web-{3B8795E0-22E9-4B6B-9E05-6ED34F8BE4F2}" dt="2024-01-23T16:38:56.673" v="332"/>
        <pc:sldMkLst>
          <pc:docMk/>
          <pc:sldMk cId="2850942512" sldId="275"/>
        </pc:sldMkLst>
        <pc:spChg chg="add del mod">
          <ac:chgData name="ΧΑΛΚΙΑΣ ΚΩΝΣΤΑΝΤΙΝΟΣ" userId="S::up1066615@upatras.gr::34eec6bc-a1fb-4d1b-829c-032a339fe439" providerId="AD" clId="Web-{3B8795E0-22E9-4B6B-9E05-6ED34F8BE4F2}" dt="2024-01-23T16:38:56.673" v="332"/>
          <ac:spMkLst>
            <pc:docMk/>
            <pc:sldMk cId="2850942512" sldId="275"/>
            <ac:spMk id="2" creationId="{40F9875A-C77C-1083-6346-DB1F25DFF0F5}"/>
          </ac:spMkLst>
        </pc:spChg>
        <pc:spChg chg="add del mod">
          <ac:chgData name="ΧΑΛΚΙΑΣ ΚΩΝΣΤΑΝΤΙΝΟΣ" userId="S::up1066615@upatras.gr::34eec6bc-a1fb-4d1b-829c-032a339fe439" providerId="AD" clId="Web-{3B8795E0-22E9-4B6B-9E05-6ED34F8BE4F2}" dt="2024-01-23T16:38:25.688" v="331"/>
          <ac:spMkLst>
            <pc:docMk/>
            <pc:sldMk cId="2850942512" sldId="275"/>
            <ac:spMk id="3" creationId="{8AB6688D-F7C4-92D8-7006-04A713B7B222}"/>
          </ac:spMkLst>
        </pc:spChg>
        <pc:picChg chg="mod">
          <ac:chgData name="ΧΑΛΚΙΑΣ ΚΩΝΣΤΑΝΤΙΝΟΣ" userId="S::up1066615@upatras.gr::34eec6bc-a1fb-4d1b-829c-032a339fe439" providerId="AD" clId="Web-{3B8795E0-22E9-4B6B-9E05-6ED34F8BE4F2}" dt="2024-01-23T16:36:29.217" v="319" actId="1076"/>
          <ac:picMkLst>
            <pc:docMk/>
            <pc:sldMk cId="2850942512" sldId="275"/>
            <ac:picMk id="7" creationId="{518C6414-F18C-4D7F-0686-4824C14D6BAA}"/>
          </ac:picMkLst>
        </pc:picChg>
      </pc:sldChg>
    </pc:docChg>
  </pc:docChgLst>
  <pc:docChgLst>
    <pc:chgData name="Επισκέπτης" userId="S::urn:spo:anon#52342ee2f4fc1f79872537257a5639a91295d4bc5d0a4da24518bb7f056d74b4::" providerId="AD" clId="Web-{03C6DBC2-F7D3-EC3E-31B0-F2F8E3E8C750}"/>
    <pc:docChg chg="modSld">
      <pc:chgData name="Επισκέπτης" userId="S::urn:spo:anon#52342ee2f4fc1f79872537257a5639a91295d4bc5d0a4da24518bb7f056d74b4::" providerId="AD" clId="Web-{03C6DBC2-F7D3-EC3E-31B0-F2F8E3E8C750}" dt="2024-01-27T20:02:36.341" v="4" actId="1076"/>
      <pc:docMkLst>
        <pc:docMk/>
      </pc:docMkLst>
      <pc:sldChg chg="modSp">
        <pc:chgData name="Επισκέπτης" userId="S::urn:spo:anon#52342ee2f4fc1f79872537257a5639a91295d4bc5d0a4da24518bb7f056d74b4::" providerId="AD" clId="Web-{03C6DBC2-F7D3-EC3E-31B0-F2F8E3E8C750}" dt="2024-01-27T20:01:30.698" v="3" actId="20577"/>
        <pc:sldMkLst>
          <pc:docMk/>
          <pc:sldMk cId="978489127" sldId="279"/>
        </pc:sldMkLst>
        <pc:spChg chg="mod">
          <ac:chgData name="Επισκέπτης" userId="S::urn:spo:anon#52342ee2f4fc1f79872537257a5639a91295d4bc5d0a4da24518bb7f056d74b4::" providerId="AD" clId="Web-{03C6DBC2-F7D3-EC3E-31B0-F2F8E3E8C750}" dt="2024-01-27T20:01:30.698" v="3" actId="20577"/>
          <ac:spMkLst>
            <pc:docMk/>
            <pc:sldMk cId="978489127" sldId="279"/>
            <ac:spMk id="6" creationId="{A5437F7E-5F1A-4E13-D5DE-98FA4E4ED432}"/>
          </ac:spMkLst>
        </pc:spChg>
      </pc:sldChg>
      <pc:sldChg chg="modSp">
        <pc:chgData name="Επισκέπτης" userId="S::urn:spo:anon#52342ee2f4fc1f79872537257a5639a91295d4bc5d0a4da24518bb7f056d74b4::" providerId="AD" clId="Web-{03C6DBC2-F7D3-EC3E-31B0-F2F8E3E8C750}" dt="2024-01-27T20:02:36.341" v="4" actId="1076"/>
        <pc:sldMkLst>
          <pc:docMk/>
          <pc:sldMk cId="2025303785" sldId="293"/>
        </pc:sldMkLst>
        <pc:picChg chg="mod">
          <ac:chgData name="Επισκέπτης" userId="S::urn:spo:anon#52342ee2f4fc1f79872537257a5639a91295d4bc5d0a4da24518bb7f056d74b4::" providerId="AD" clId="Web-{03C6DBC2-F7D3-EC3E-31B0-F2F8E3E8C750}" dt="2024-01-27T20:02:36.341" v="4" actId="1076"/>
          <ac:picMkLst>
            <pc:docMk/>
            <pc:sldMk cId="2025303785" sldId="293"/>
            <ac:picMk id="15" creationId="{BD5C01EA-01E7-221B-6089-F38B385F0EAA}"/>
          </ac:picMkLst>
        </pc:picChg>
      </pc:sldChg>
    </pc:docChg>
  </pc:docChgLst>
  <pc:docChgLst>
    <pc:chgData name="Επισκέπτης" userId="S::urn:spo:anon#52342ee2f4fc1f79872537257a5639a91295d4bc5d0a4da24518bb7f056d74b4::" providerId="AD" clId="Web-{2B798F9A-54A3-B660-64F1-B1604B8ADE4B}"/>
    <pc:docChg chg="modSld">
      <pc:chgData name="Επισκέπτης" userId="S::urn:spo:anon#52342ee2f4fc1f79872537257a5639a91295d4bc5d0a4da24518bb7f056d74b4::" providerId="AD" clId="Web-{2B798F9A-54A3-B660-64F1-B1604B8ADE4B}" dt="2024-01-25T19:53:39.078" v="12"/>
      <pc:docMkLst>
        <pc:docMk/>
      </pc:docMkLst>
      <pc:sldChg chg="addSp modSp">
        <pc:chgData name="Επισκέπτης" userId="S::urn:spo:anon#52342ee2f4fc1f79872537257a5639a91295d4bc5d0a4da24518bb7f056d74b4::" providerId="AD" clId="Web-{2B798F9A-54A3-B660-64F1-B1604B8ADE4B}" dt="2024-01-25T19:53:39.078" v="12"/>
        <pc:sldMkLst>
          <pc:docMk/>
          <pc:sldMk cId="1979008900" sldId="284"/>
        </pc:sldMkLst>
        <pc:spChg chg="mod">
          <ac:chgData name="Επισκέπτης" userId="S::urn:spo:anon#52342ee2f4fc1f79872537257a5639a91295d4bc5d0a4da24518bb7f056d74b4::" providerId="AD" clId="Web-{2B798F9A-54A3-B660-64F1-B1604B8ADE4B}" dt="2024-01-25T19:53:39.078" v="12"/>
          <ac:spMkLst>
            <pc:docMk/>
            <pc:sldMk cId="1979008900" sldId="284"/>
            <ac:spMk id="8" creationId="{2368D2CF-7754-5A70-E92D-BAF6E257EB33}"/>
          </ac:spMkLst>
        </pc:spChg>
        <pc:picChg chg="add mod ord modCrop">
          <ac:chgData name="Επισκέπτης" userId="S::urn:spo:anon#52342ee2f4fc1f79872537257a5639a91295d4bc5d0a4da24518bb7f056d74b4::" providerId="AD" clId="Web-{2B798F9A-54A3-B660-64F1-B1604B8ADE4B}" dt="2024-01-25T19:53:16.937" v="11"/>
          <ac:picMkLst>
            <pc:docMk/>
            <pc:sldMk cId="1979008900" sldId="284"/>
            <ac:picMk id="6" creationId="{175E5C03-84C4-C607-F420-B64759E4FA89}"/>
          </ac:picMkLst>
        </pc:picChg>
      </pc:sldChg>
    </pc:docChg>
  </pc:docChgLst>
  <pc:docChgLst>
    <pc:chgData name="ΧΑΛΚΙΑΣ ΚΩΝΣΤΑΝΤΙΝΟΣ" userId="S::up1066615@upatras.gr::34eec6bc-a1fb-4d1b-829c-032a339fe439" providerId="AD" clId="Web-{01527C0D-3FE4-CEA7-9543-00EB7814A347}"/>
    <pc:docChg chg="modSld">
      <pc:chgData name="ΧΑΛΚΙΑΣ ΚΩΝΣΤΑΝΤΙΝΟΣ" userId="S::up1066615@upatras.gr::34eec6bc-a1fb-4d1b-829c-032a339fe439" providerId="AD" clId="Web-{01527C0D-3FE4-CEA7-9543-00EB7814A347}" dt="2024-01-24T19:18:53.677" v="23" actId="20577"/>
      <pc:docMkLst>
        <pc:docMk/>
      </pc:docMkLst>
      <pc:sldChg chg="modSp">
        <pc:chgData name="ΧΑΛΚΙΑΣ ΚΩΝΣΤΑΝΤΙΝΟΣ" userId="S::up1066615@upatras.gr::34eec6bc-a1fb-4d1b-829c-032a339fe439" providerId="AD" clId="Web-{01527C0D-3FE4-CEA7-9543-00EB7814A347}" dt="2024-01-24T19:12:47.556" v="4" actId="20577"/>
        <pc:sldMkLst>
          <pc:docMk/>
          <pc:sldMk cId="817598849" sldId="262"/>
        </pc:sldMkLst>
        <pc:spChg chg="mod">
          <ac:chgData name="ΧΑΛΚΙΑΣ ΚΩΝΣΤΑΝΤΙΝΟΣ" userId="S::up1066615@upatras.gr::34eec6bc-a1fb-4d1b-829c-032a339fe439" providerId="AD" clId="Web-{01527C0D-3FE4-CEA7-9543-00EB7814A347}" dt="2024-01-24T19:12:47.556" v="4" actId="20577"/>
          <ac:spMkLst>
            <pc:docMk/>
            <pc:sldMk cId="817598849" sldId="262"/>
            <ac:spMk id="6" creationId="{7A6B258B-A668-06F9-D659-EBD8228C87C3}"/>
          </ac:spMkLst>
        </pc:spChg>
      </pc:sldChg>
      <pc:sldChg chg="modSp">
        <pc:chgData name="ΧΑΛΚΙΑΣ ΚΩΝΣΤΑΝΤΙΝΟΣ" userId="S::up1066615@upatras.gr::34eec6bc-a1fb-4d1b-829c-032a339fe439" providerId="AD" clId="Web-{01527C0D-3FE4-CEA7-9543-00EB7814A347}" dt="2024-01-24T19:18:53.677" v="23" actId="20577"/>
        <pc:sldMkLst>
          <pc:docMk/>
          <pc:sldMk cId="2593952578" sldId="272"/>
        </pc:sldMkLst>
        <pc:spChg chg="mod">
          <ac:chgData name="ΧΑΛΚΙΑΣ ΚΩΝΣΤΑΝΤΙΝΟΣ" userId="S::up1066615@upatras.gr::34eec6bc-a1fb-4d1b-829c-032a339fe439" providerId="AD" clId="Web-{01527C0D-3FE4-CEA7-9543-00EB7814A347}" dt="2024-01-24T19:18:53.677" v="23" actId="20577"/>
          <ac:spMkLst>
            <pc:docMk/>
            <pc:sldMk cId="2593952578" sldId="272"/>
            <ac:spMk id="3" creationId="{FD63A9E7-2C10-3397-FF6F-360C25F49349}"/>
          </ac:spMkLst>
        </pc:spChg>
        <pc:spChg chg="mod">
          <ac:chgData name="ΧΑΛΚΙΑΣ ΚΩΝΣΤΑΝΤΙΝΟΣ" userId="S::up1066615@upatras.gr::34eec6bc-a1fb-4d1b-829c-032a339fe439" providerId="AD" clId="Web-{01527C0D-3FE4-CEA7-9543-00EB7814A347}" dt="2024-01-24T19:12:26.914" v="1" actId="20577"/>
          <ac:spMkLst>
            <pc:docMk/>
            <pc:sldMk cId="2593952578" sldId="272"/>
            <ac:spMk id="9" creationId="{56882819-D47C-5F13-983E-0AD945E0F8DF}"/>
          </ac:spMkLst>
        </pc:spChg>
      </pc:sldChg>
      <pc:sldChg chg="modSp">
        <pc:chgData name="ΧΑΛΚΙΑΣ ΚΩΝΣΤΑΝΤΙΝΟΣ" userId="S::up1066615@upatras.gr::34eec6bc-a1fb-4d1b-829c-032a339fe439" providerId="AD" clId="Web-{01527C0D-3FE4-CEA7-9543-00EB7814A347}" dt="2024-01-24T19:14:48.294" v="19" actId="1076"/>
        <pc:sldMkLst>
          <pc:docMk/>
          <pc:sldMk cId="4090854396" sldId="280"/>
        </pc:sldMkLst>
        <pc:spChg chg="mod">
          <ac:chgData name="ΧΑΛΚΙΑΣ ΚΩΝΣΤΑΝΤΙΝΟΣ" userId="S::up1066615@upatras.gr::34eec6bc-a1fb-4d1b-829c-032a339fe439" providerId="AD" clId="Web-{01527C0D-3FE4-CEA7-9543-00EB7814A347}" dt="2024-01-24T19:14:05.324" v="17" actId="20577"/>
          <ac:spMkLst>
            <pc:docMk/>
            <pc:sldMk cId="4090854396" sldId="280"/>
            <ac:spMk id="19" creationId="{DF2FE43E-446B-1173-4C8A-7643D5CF7D42}"/>
          </ac:spMkLst>
        </pc:spChg>
        <pc:picChg chg="mod">
          <ac:chgData name="ΧΑΛΚΙΑΣ ΚΩΝΣΤΑΝΤΙΝΟΣ" userId="S::up1066615@upatras.gr::34eec6bc-a1fb-4d1b-829c-032a339fe439" providerId="AD" clId="Web-{01527C0D-3FE4-CEA7-9543-00EB7814A347}" dt="2024-01-24T19:14:48.294" v="19" actId="1076"/>
          <ac:picMkLst>
            <pc:docMk/>
            <pc:sldMk cId="4090854396" sldId="280"/>
            <ac:picMk id="13" creationId="{3F722844-7EE8-5AE3-7B7A-4C2B71D3FBCC}"/>
          </ac:picMkLst>
        </pc:picChg>
      </pc:sldChg>
    </pc:docChg>
  </pc:docChgLst>
  <pc:docChgLst>
    <pc:chgData name="Επισκέπτης" userId="S::urn:spo:anon#52342ee2f4fc1f79872537257a5639a91295d4bc5d0a4da24518bb7f056d74b4::" providerId="AD" clId="Web-{4A025087-7A19-EF20-29D0-5E090AC003AD}"/>
    <pc:docChg chg="mod modSld">
      <pc:chgData name="Επισκέπτης" userId="S::urn:spo:anon#52342ee2f4fc1f79872537257a5639a91295d4bc5d0a4da24518bb7f056d74b4::" providerId="AD" clId="Web-{4A025087-7A19-EF20-29D0-5E090AC003AD}" dt="2024-01-25T17:52:33.778" v="59" actId="1076"/>
      <pc:docMkLst>
        <pc:docMk/>
      </pc:docMkLst>
      <pc:sldChg chg="addCm">
        <pc:chgData name="Επισκέπτης" userId="S::urn:spo:anon#52342ee2f4fc1f79872537257a5639a91295d4bc5d0a4da24518bb7f056d74b4::" providerId="AD" clId="Web-{4A025087-7A19-EF20-29D0-5E090AC003AD}" dt="2024-01-25T17:38:00.841" v="1"/>
        <pc:sldMkLst>
          <pc:docMk/>
          <pc:sldMk cId="2015824185" sldId="263"/>
        </pc:sldMkLst>
        <pc:extLst>
          <p:ext xmlns:p="http://schemas.openxmlformats.org/presentationml/2006/main" uri="{D6D511B9-2390-475A-947B-AFAB55BFBCF1}">
            <pc226:cmChg xmlns:pc226="http://schemas.microsoft.com/office/powerpoint/2022/06/main/command" chg="add">
              <pc226:chgData name="Επισκέπτης" userId="S::urn:spo:anon#52342ee2f4fc1f79872537257a5639a91295d4bc5d0a4da24518bb7f056d74b4::" providerId="AD" clId="Web-{4A025087-7A19-EF20-29D0-5E090AC003AD}" dt="2024-01-25T17:38:00.841" v="1"/>
              <pc2:cmMkLst xmlns:pc2="http://schemas.microsoft.com/office/powerpoint/2019/9/main/command">
                <pc:docMk/>
                <pc:sldMk cId="2015824185" sldId="263"/>
                <pc2:cmMk id="{632384B1-A97A-48BB-A4AF-C06E811F6DA7}"/>
              </pc2:cmMkLst>
            </pc226:cmChg>
          </p:ext>
        </pc:extLst>
      </pc:sldChg>
      <pc:sldChg chg="addCm">
        <pc:chgData name="Επισκέπτης" userId="S::urn:spo:anon#52342ee2f4fc1f79872537257a5639a91295d4bc5d0a4da24518bb7f056d74b4::" providerId="AD" clId="Web-{4A025087-7A19-EF20-29D0-5E090AC003AD}" dt="2024-01-25T17:40:36.831" v="8"/>
        <pc:sldMkLst>
          <pc:docMk/>
          <pc:sldMk cId="797340856" sldId="267"/>
        </pc:sldMkLst>
        <pc:extLst>
          <p:ext xmlns:p="http://schemas.openxmlformats.org/presentationml/2006/main" uri="{D6D511B9-2390-475A-947B-AFAB55BFBCF1}">
            <pc226:cmChg xmlns:pc226="http://schemas.microsoft.com/office/powerpoint/2022/06/main/command" chg="add">
              <pc226:chgData name="Επισκέπτης" userId="S::urn:spo:anon#52342ee2f4fc1f79872537257a5639a91295d4bc5d0a4da24518bb7f056d74b4::" providerId="AD" clId="Web-{4A025087-7A19-EF20-29D0-5E090AC003AD}" dt="2024-01-25T17:40:36.831" v="8"/>
              <pc2:cmMkLst xmlns:pc2="http://schemas.microsoft.com/office/powerpoint/2019/9/main/command">
                <pc:docMk/>
                <pc:sldMk cId="797340856" sldId="267"/>
                <pc2:cmMk id="{F232F049-373C-4E6E-80DA-E933B732E3B4}"/>
              </pc2:cmMkLst>
            </pc226:cmChg>
          </p:ext>
        </pc:extLst>
      </pc:sldChg>
      <pc:sldChg chg="modNotes">
        <pc:chgData name="Επισκέπτης" userId="S::urn:spo:anon#52342ee2f4fc1f79872537257a5639a91295d4bc5d0a4da24518bb7f056d74b4::" providerId="AD" clId="Web-{4A025087-7A19-EF20-29D0-5E090AC003AD}" dt="2024-01-25T17:42:06.209" v="58"/>
        <pc:sldMkLst>
          <pc:docMk/>
          <pc:sldMk cId="1979008900" sldId="284"/>
        </pc:sldMkLst>
      </pc:sldChg>
      <pc:sldChg chg="modSp">
        <pc:chgData name="Επισκέπτης" userId="S::urn:spo:anon#52342ee2f4fc1f79872537257a5639a91295d4bc5d0a4da24518bb7f056d74b4::" providerId="AD" clId="Web-{4A025087-7A19-EF20-29D0-5E090AC003AD}" dt="2024-01-25T17:52:33.778" v="59" actId="1076"/>
        <pc:sldMkLst>
          <pc:docMk/>
          <pc:sldMk cId="350816231" sldId="285"/>
        </pc:sldMkLst>
        <pc:spChg chg="mod">
          <ac:chgData name="Επισκέπτης" userId="S::urn:spo:anon#52342ee2f4fc1f79872537257a5639a91295d4bc5d0a4da24518bb7f056d74b4::" providerId="AD" clId="Web-{4A025087-7A19-EF20-29D0-5E090AC003AD}" dt="2024-01-25T17:52:33.778" v="59" actId="1076"/>
          <ac:spMkLst>
            <pc:docMk/>
            <pc:sldMk cId="350816231" sldId="285"/>
            <ac:spMk id="11" creationId="{7A910927-3530-F6C3-CE69-CB9B0BE2DBF2}"/>
          </ac:spMkLst>
        </pc:spChg>
        <pc:spChg chg="mod">
          <ac:chgData name="Επισκέπτης" userId="S::urn:spo:anon#52342ee2f4fc1f79872537257a5639a91295d4bc5d0a4da24518bb7f056d74b4::" providerId="AD" clId="Web-{4A025087-7A19-EF20-29D0-5E090AC003AD}" dt="2024-01-25T17:39:41.282" v="6"/>
          <ac:spMkLst>
            <pc:docMk/>
            <pc:sldMk cId="350816231" sldId="285"/>
            <ac:spMk id="13" creationId="{32B613EF-7F3B-DD08-2F74-2FA95173E05F}"/>
          </ac:spMkLst>
        </pc:spChg>
        <pc:picChg chg="mod">
          <ac:chgData name="Επισκέπτης" userId="S::urn:spo:anon#52342ee2f4fc1f79872537257a5639a91295d4bc5d0a4da24518bb7f056d74b4::" providerId="AD" clId="Web-{4A025087-7A19-EF20-29D0-5E090AC003AD}" dt="2024-01-25T17:39:45.673" v="7" actId="1076"/>
          <ac:picMkLst>
            <pc:docMk/>
            <pc:sldMk cId="350816231" sldId="285"/>
            <ac:picMk id="15" creationId="{8D104DC8-5C7B-0DB0-BAAF-41B26FC833D5}"/>
          </ac:picMkLst>
        </pc:picChg>
      </pc:sldChg>
    </pc:docChg>
  </pc:docChgLst>
  <pc:docChgLst>
    <pc:chgData name="Επισκέπτης" userId="S::urn:spo:anon#52342ee2f4fc1f79872537257a5639a91295d4bc5d0a4da24518bb7f056d74b4::" providerId="AD" clId="Web-{858DCB9D-824E-2D97-B0B9-BC521726375B}"/>
    <pc:docChg chg="modSld">
      <pc:chgData name="Επισκέπτης" userId="S::urn:spo:anon#52342ee2f4fc1f79872537257a5639a91295d4bc5d0a4da24518bb7f056d74b4::" providerId="AD" clId="Web-{858DCB9D-824E-2D97-B0B9-BC521726375B}" dt="2024-01-25T15:50:29.236" v="163"/>
      <pc:docMkLst>
        <pc:docMk/>
      </pc:docMkLst>
      <pc:sldChg chg="addSp">
        <pc:chgData name="Επισκέπτης" userId="S::urn:spo:anon#52342ee2f4fc1f79872537257a5639a91295d4bc5d0a4da24518bb7f056d74b4::" providerId="AD" clId="Web-{858DCB9D-824E-2D97-B0B9-BC521726375B}" dt="2024-01-25T14:49:10.716" v="3"/>
        <pc:sldMkLst>
          <pc:docMk/>
          <pc:sldMk cId="1635344783" sldId="260"/>
        </pc:sldMkLst>
        <pc:cxnChg chg="add">
          <ac:chgData name="Επισκέπτης" userId="S::urn:spo:anon#52342ee2f4fc1f79872537257a5639a91295d4bc5d0a4da24518bb7f056d74b4::" providerId="AD" clId="Web-{858DCB9D-824E-2D97-B0B9-BC521726375B}" dt="2024-01-25T14:49:10.716" v="3"/>
          <ac:cxnSpMkLst>
            <pc:docMk/>
            <pc:sldMk cId="1635344783" sldId="260"/>
            <ac:cxnSpMk id="7" creationId="{711040A5-3E70-196C-DEC8-4D1E4E52F95D}"/>
          </ac:cxnSpMkLst>
        </pc:cxnChg>
      </pc:sldChg>
      <pc:sldChg chg="modNotes">
        <pc:chgData name="Επισκέπτης" userId="S::urn:spo:anon#52342ee2f4fc1f79872537257a5639a91295d4bc5d0a4da24518bb7f056d74b4::" providerId="AD" clId="Web-{858DCB9D-824E-2D97-B0B9-BC521726375B}" dt="2024-01-25T14:46:48.504" v="1"/>
        <pc:sldMkLst>
          <pc:docMk/>
          <pc:sldMk cId="817598849" sldId="262"/>
        </pc:sldMkLst>
      </pc:sldChg>
      <pc:sldChg chg="addSp modSp modNotes">
        <pc:chgData name="Επισκέπτης" userId="S::urn:spo:anon#52342ee2f4fc1f79872537257a5639a91295d4bc5d0a4da24518bb7f056d74b4::" providerId="AD" clId="Web-{858DCB9D-824E-2D97-B0B9-BC521726375B}" dt="2024-01-25T15:36:45.675" v="112"/>
        <pc:sldMkLst>
          <pc:docMk/>
          <pc:sldMk cId="2015824185" sldId="263"/>
        </pc:sldMkLst>
        <pc:spChg chg="add mod ord">
          <ac:chgData name="Επισκέπτης" userId="S::urn:spo:anon#52342ee2f4fc1f79872537257a5639a91295d4bc5d0a4da24518bb7f056d74b4::" providerId="AD" clId="Web-{858DCB9D-824E-2D97-B0B9-BC521726375B}" dt="2024-01-25T15:35:42.595" v="107" actId="14100"/>
          <ac:spMkLst>
            <pc:docMk/>
            <pc:sldMk cId="2015824185" sldId="263"/>
            <ac:spMk id="9" creationId="{2F7F3755-75DC-CA01-7970-B3E50FC8278E}"/>
          </ac:spMkLst>
        </pc:spChg>
        <pc:picChg chg="mod">
          <ac:chgData name="Επισκέπτης" userId="S::urn:spo:anon#52342ee2f4fc1f79872537257a5639a91295d4bc5d0a4da24518bb7f056d74b4::" providerId="AD" clId="Web-{858DCB9D-824E-2D97-B0B9-BC521726375B}" dt="2024-01-25T15:36:08.205" v="110" actId="1076"/>
          <ac:picMkLst>
            <pc:docMk/>
            <pc:sldMk cId="2015824185" sldId="263"/>
            <ac:picMk id="5" creationId="{70801364-50C9-4EBD-9CD5-7A49C2009465}"/>
          </ac:picMkLst>
        </pc:picChg>
        <pc:picChg chg="mod">
          <ac:chgData name="Επισκέπτης" userId="S::urn:spo:anon#52342ee2f4fc1f79872537257a5639a91295d4bc5d0a4da24518bb7f056d74b4::" providerId="AD" clId="Web-{858DCB9D-824E-2D97-B0B9-BC521726375B}" dt="2024-01-25T15:36:02.143" v="109" actId="1076"/>
          <ac:picMkLst>
            <pc:docMk/>
            <pc:sldMk cId="2015824185" sldId="263"/>
            <ac:picMk id="7" creationId="{31F87844-CA83-3BC8-3A62-3C7FA73B91BC}"/>
          </ac:picMkLst>
        </pc:picChg>
      </pc:sldChg>
      <pc:sldChg chg="addSp modSp modNotes">
        <pc:chgData name="Επισκέπτης" userId="S::urn:spo:anon#52342ee2f4fc1f79872537257a5639a91295d4bc5d0a4da24518bb7f056d74b4::" providerId="AD" clId="Web-{858DCB9D-824E-2D97-B0B9-BC521726375B}" dt="2024-01-25T15:50:29.236" v="163"/>
        <pc:sldMkLst>
          <pc:docMk/>
          <pc:sldMk cId="3232983699" sldId="270"/>
        </pc:sldMkLst>
        <pc:spChg chg="mod">
          <ac:chgData name="Επισκέπτης" userId="S::urn:spo:anon#52342ee2f4fc1f79872537257a5639a91295d4bc5d0a4da24518bb7f056d74b4::" providerId="AD" clId="Web-{858DCB9D-824E-2D97-B0B9-BC521726375B}" dt="2024-01-25T15:45:21.600" v="125" actId="1076"/>
          <ac:spMkLst>
            <pc:docMk/>
            <pc:sldMk cId="3232983699" sldId="270"/>
            <ac:spMk id="4" creationId="{5C8194DE-2C0A-D306-455F-496F74D25A85}"/>
          </ac:spMkLst>
        </pc:spChg>
        <pc:spChg chg="add mod">
          <ac:chgData name="Επισκέπτης" userId="S::urn:spo:anon#52342ee2f4fc1f79872537257a5639a91295d4bc5d0a4da24518bb7f056d74b4::" providerId="AD" clId="Web-{858DCB9D-824E-2D97-B0B9-BC521726375B}" dt="2024-01-25T15:46:19.040" v="136" actId="14100"/>
          <ac:spMkLst>
            <pc:docMk/>
            <pc:sldMk cId="3232983699" sldId="270"/>
            <ac:spMk id="8" creationId="{85A198BF-1FEB-FBE2-FA0E-9FF80A0339FF}"/>
          </ac:spMkLst>
        </pc:spChg>
        <pc:spChg chg="add mod">
          <ac:chgData name="Επισκέπτης" userId="S::urn:spo:anon#52342ee2f4fc1f79872537257a5639a91295d4bc5d0a4da24518bb7f056d74b4::" providerId="AD" clId="Web-{858DCB9D-824E-2D97-B0B9-BC521726375B}" dt="2024-01-25T15:47:08.682" v="140" actId="1076"/>
          <ac:spMkLst>
            <pc:docMk/>
            <pc:sldMk cId="3232983699" sldId="270"/>
            <ac:spMk id="9" creationId="{9BDAB653-D91F-C2CA-A607-3185203418B2}"/>
          </ac:spMkLst>
        </pc:spChg>
        <pc:picChg chg="mod">
          <ac:chgData name="Επισκέπτης" userId="S::urn:spo:anon#52342ee2f4fc1f79872537257a5639a91295d4bc5d0a4da24518bb7f056d74b4::" providerId="AD" clId="Web-{858DCB9D-824E-2D97-B0B9-BC521726375B}" dt="2024-01-25T15:47:08.682" v="139" actId="1076"/>
          <ac:picMkLst>
            <pc:docMk/>
            <pc:sldMk cId="3232983699" sldId="270"/>
            <ac:picMk id="10" creationId="{92908BB9-26E8-FABD-300C-16D0B63BF76D}"/>
          </ac:picMkLst>
        </pc:picChg>
      </pc:sldChg>
      <pc:sldChg chg="addSp delSp modSp modNotes">
        <pc:chgData name="Επισκέπτης" userId="S::urn:spo:anon#52342ee2f4fc1f79872537257a5639a91295d4bc5d0a4da24518bb7f056d74b4::" providerId="AD" clId="Web-{858DCB9D-824E-2D97-B0B9-BC521726375B}" dt="2024-01-25T15:49:53.719" v="161"/>
        <pc:sldMkLst>
          <pc:docMk/>
          <pc:sldMk cId="2593952578" sldId="272"/>
        </pc:sldMkLst>
        <pc:spChg chg="mod">
          <ac:chgData name="Επισκέπτης" userId="S::urn:spo:anon#52342ee2f4fc1f79872537257a5639a91295d4bc5d0a4da24518bb7f056d74b4::" providerId="AD" clId="Web-{858DCB9D-824E-2D97-B0B9-BC521726375B}" dt="2024-01-25T15:03:52.067" v="65" actId="1076"/>
          <ac:spMkLst>
            <pc:docMk/>
            <pc:sldMk cId="2593952578" sldId="272"/>
            <ac:spMk id="3" creationId="{FD63A9E7-2C10-3397-FF6F-360C25F49349}"/>
          </ac:spMkLst>
        </pc:spChg>
        <pc:spChg chg="mod">
          <ac:chgData name="Επισκέπτης" userId="S::urn:spo:anon#52342ee2f4fc1f79872537257a5639a91295d4bc5d0a4da24518bb7f056d74b4::" providerId="AD" clId="Web-{858DCB9D-824E-2D97-B0B9-BC521726375B}" dt="2024-01-25T15:30:48.725" v="86" actId="1076"/>
          <ac:spMkLst>
            <pc:docMk/>
            <pc:sldMk cId="2593952578" sldId="272"/>
            <ac:spMk id="7" creationId="{9896BFC0-B2C1-FC9A-5EEF-46636C689085}"/>
          </ac:spMkLst>
        </pc:spChg>
        <pc:spChg chg="add mod">
          <ac:chgData name="Επισκέπτης" userId="S::urn:spo:anon#52342ee2f4fc1f79872537257a5639a91295d4bc5d0a4da24518bb7f056d74b4::" providerId="AD" clId="Web-{858DCB9D-824E-2D97-B0B9-BC521726375B}" dt="2024-01-25T15:49:12.499" v="155" actId="14100"/>
          <ac:spMkLst>
            <pc:docMk/>
            <pc:sldMk cId="2593952578" sldId="272"/>
            <ac:spMk id="15" creationId="{3BDEB918-BD7D-7B54-8778-890D9C9B1DC8}"/>
          </ac:spMkLst>
        </pc:spChg>
        <pc:spChg chg="add mod ord">
          <ac:chgData name="Επισκέπτης" userId="S::urn:spo:anon#52342ee2f4fc1f79872537257a5639a91295d4bc5d0a4da24518bb7f056d74b4::" providerId="AD" clId="Web-{858DCB9D-824E-2D97-B0B9-BC521726375B}" dt="2024-01-25T15:49:53.719" v="161"/>
          <ac:spMkLst>
            <pc:docMk/>
            <pc:sldMk cId="2593952578" sldId="272"/>
            <ac:spMk id="16" creationId="{83501927-4644-9FF0-2045-9FECB1515854}"/>
          </ac:spMkLst>
        </pc:spChg>
        <pc:picChg chg="mod">
          <ac:chgData name="Επισκέπτης" userId="S::urn:spo:anon#52342ee2f4fc1f79872537257a5639a91295d4bc5d0a4da24518bb7f056d74b4::" providerId="AD" clId="Web-{858DCB9D-824E-2D97-B0B9-BC521726375B}" dt="2024-01-25T15:02:44.422" v="61" actId="1076"/>
          <ac:picMkLst>
            <pc:docMk/>
            <pc:sldMk cId="2593952578" sldId="272"/>
            <ac:picMk id="6" creationId="{C028C28F-ED13-67B9-E119-BA50FDC980CF}"/>
          </ac:picMkLst>
        </pc:picChg>
        <pc:cxnChg chg="add del mod">
          <ac:chgData name="Επισκέπτης" userId="S::urn:spo:anon#52342ee2f4fc1f79872537257a5639a91295d4bc5d0a4da24518bb7f056d74b4::" providerId="AD" clId="Web-{858DCB9D-824E-2D97-B0B9-BC521726375B}" dt="2024-01-25T15:49:35.812" v="159"/>
          <ac:cxnSpMkLst>
            <pc:docMk/>
            <pc:sldMk cId="2593952578" sldId="272"/>
            <ac:cxnSpMk id="11" creationId="{637E7967-5B85-3869-268F-4346ED16F3A2}"/>
          </ac:cxnSpMkLst>
        </pc:cxnChg>
        <pc:cxnChg chg="add del mod">
          <ac:chgData name="Επισκέπτης" userId="S::urn:spo:anon#52342ee2f4fc1f79872537257a5639a91295d4bc5d0a4da24518bb7f056d74b4::" providerId="AD" clId="Web-{858DCB9D-824E-2D97-B0B9-BC521726375B}" dt="2024-01-25T15:49:35.812" v="158"/>
          <ac:cxnSpMkLst>
            <pc:docMk/>
            <pc:sldMk cId="2593952578" sldId="272"/>
            <ac:cxnSpMk id="12" creationId="{01BC7A51-F7DD-7635-983A-845E6CBD7442}"/>
          </ac:cxnSpMkLst>
        </pc:cxnChg>
        <pc:cxnChg chg="add del mod">
          <ac:chgData name="Επισκέπτης" userId="S::urn:spo:anon#52342ee2f4fc1f79872537257a5639a91295d4bc5d0a4da24518bb7f056d74b4::" providerId="AD" clId="Web-{858DCB9D-824E-2D97-B0B9-BC521726375B}" dt="2024-01-25T15:48:55.811" v="153"/>
          <ac:cxnSpMkLst>
            <pc:docMk/>
            <pc:sldMk cId="2593952578" sldId="272"/>
            <ac:cxnSpMk id="13" creationId="{DC4AB122-FD25-08F9-1F56-0B565CFE0DB7}"/>
          </ac:cxnSpMkLst>
        </pc:cxnChg>
        <pc:cxnChg chg="add del mod">
          <ac:chgData name="Επισκέπτης" userId="S::urn:spo:anon#52342ee2f4fc1f79872537257a5639a91295d4bc5d0a4da24518bb7f056d74b4::" providerId="AD" clId="Web-{858DCB9D-824E-2D97-B0B9-BC521726375B}" dt="2024-01-25T15:48:47.498" v="152"/>
          <ac:cxnSpMkLst>
            <pc:docMk/>
            <pc:sldMk cId="2593952578" sldId="272"/>
            <ac:cxnSpMk id="14" creationId="{6215AC72-A052-7A70-7816-A220E44E0440}"/>
          </ac:cxnSpMkLst>
        </pc:cxnChg>
        <pc:cxnChg chg="add del mod">
          <ac:chgData name="Επισκέπτης" userId="S::urn:spo:anon#52342ee2f4fc1f79872537257a5639a91295d4bc5d0a4da24518bb7f056d74b4::" providerId="AD" clId="Web-{858DCB9D-824E-2D97-B0B9-BC521726375B}" dt="2024-01-25T15:00:23.429" v="43"/>
          <ac:cxnSpMkLst>
            <pc:docMk/>
            <pc:sldMk cId="2593952578" sldId="272"/>
            <ac:cxnSpMk id="15" creationId="{CB8C0412-BF2D-FA3D-3992-CB724623FAF4}"/>
          </ac:cxnSpMkLst>
        </pc:cxnChg>
      </pc:sldChg>
      <pc:sldChg chg="modSp modNotes">
        <pc:chgData name="Επισκέπτης" userId="S::urn:spo:anon#52342ee2f4fc1f79872537257a5639a91295d4bc5d0a4da24518bb7f056d74b4::" providerId="AD" clId="Web-{858DCB9D-824E-2D97-B0B9-BC521726375B}" dt="2024-01-25T15:09:26.775" v="85"/>
        <pc:sldMkLst>
          <pc:docMk/>
          <pc:sldMk cId="3901002990" sldId="274"/>
        </pc:sldMkLst>
        <pc:spChg chg="mod">
          <ac:chgData name="Επισκέπτης" userId="S::urn:spo:anon#52342ee2f4fc1f79872537257a5639a91295d4bc5d0a4da24518bb7f056d74b4::" providerId="AD" clId="Web-{858DCB9D-824E-2D97-B0B9-BC521726375B}" dt="2024-01-25T15:08:29.912" v="80"/>
          <ac:spMkLst>
            <pc:docMk/>
            <pc:sldMk cId="3901002990" sldId="274"/>
            <ac:spMk id="7" creationId="{DEE0650A-4EE3-45D1-9BC1-F1DCAF71AE80}"/>
          </ac:spMkLst>
        </pc:spChg>
        <pc:spChg chg="mod">
          <ac:chgData name="Επισκέπτης" userId="S::urn:spo:anon#52342ee2f4fc1f79872537257a5639a91295d4bc5d0a4da24518bb7f056d74b4::" providerId="AD" clId="Web-{858DCB9D-824E-2D97-B0B9-BC521726375B}" dt="2024-01-25T15:09:09.102" v="83" actId="14100"/>
          <ac:spMkLst>
            <pc:docMk/>
            <pc:sldMk cId="3901002990" sldId="274"/>
            <ac:spMk id="11" creationId="{95210FE3-865B-8B52-21DC-4D184E71323A}"/>
          </ac:spMkLst>
        </pc:spChg>
        <pc:picChg chg="mod">
          <ac:chgData name="Επισκέπτης" userId="S::urn:spo:anon#52342ee2f4fc1f79872537257a5639a91295d4bc5d0a4da24518bb7f056d74b4::" providerId="AD" clId="Web-{858DCB9D-824E-2D97-B0B9-BC521726375B}" dt="2024-01-25T15:07:44.847" v="78" actId="1076"/>
          <ac:picMkLst>
            <pc:docMk/>
            <pc:sldMk cId="3901002990" sldId="274"/>
            <ac:picMk id="5" creationId="{14C8F103-C1C1-8E2D-556A-25564DF8BB32}"/>
          </ac:picMkLst>
        </pc:picChg>
        <pc:cxnChg chg="mod">
          <ac:chgData name="Επισκέπτης" userId="S::urn:spo:anon#52342ee2f4fc1f79872537257a5639a91295d4bc5d0a4da24518bb7f056d74b4::" providerId="AD" clId="Web-{858DCB9D-824E-2D97-B0B9-BC521726375B}" dt="2024-01-25T15:07:36.190" v="77" actId="1076"/>
          <ac:cxnSpMkLst>
            <pc:docMk/>
            <pc:sldMk cId="3901002990" sldId="274"/>
            <ac:cxnSpMk id="4" creationId="{743D14D2-1A41-476D-A1D8-CA5321C09567}"/>
          </ac:cxnSpMkLst>
        </pc:cxnChg>
      </pc:sldChg>
      <pc:sldChg chg="modNotes">
        <pc:chgData name="Επισκέπτης" userId="S::urn:spo:anon#52342ee2f4fc1f79872537257a5639a91295d4bc5d0a4da24518bb7f056d74b4::" providerId="AD" clId="Web-{858DCB9D-824E-2D97-B0B9-BC521726375B}" dt="2024-01-25T14:48:02.915" v="2"/>
        <pc:sldMkLst>
          <pc:docMk/>
          <pc:sldMk cId="4090854396" sldId="280"/>
        </pc:sldMkLst>
      </pc:sldChg>
      <pc:sldChg chg="modNotes">
        <pc:chgData name="Επισκέπτης" userId="S::urn:spo:anon#52342ee2f4fc1f79872537257a5639a91295d4bc5d0a4da24518bb7f056d74b4::" providerId="AD" clId="Web-{858DCB9D-824E-2D97-B0B9-BC521726375B}" dt="2024-01-25T15:37:43.834" v="113"/>
        <pc:sldMkLst>
          <pc:docMk/>
          <pc:sldMk cId="2160974849" sldId="282"/>
        </pc:sldMkLst>
      </pc:sldChg>
      <pc:sldChg chg="modNotes">
        <pc:chgData name="Επισκέπτης" userId="S::urn:spo:anon#52342ee2f4fc1f79872537257a5639a91295d4bc5d0a4da24518bb7f056d74b4::" providerId="AD" clId="Web-{858DCB9D-824E-2D97-B0B9-BC521726375B}" dt="2024-01-25T15:39:12.696" v="114"/>
        <pc:sldMkLst>
          <pc:docMk/>
          <pc:sldMk cId="1979008900" sldId="284"/>
        </pc:sldMkLst>
      </pc:sldChg>
    </pc:docChg>
  </pc:docChgLst>
  <pc:docChgLst>
    <pc:chgData name="ΧΑΛΚΙΑΣ ΚΩΝΣΤΑΝΤΙΝΟΣ" userId="S::up1066615@upatras.gr::34eec6bc-a1fb-4d1b-829c-032a339fe439" providerId="AD" clId="Web-{D8A853D1-FC56-0A7F-B897-4D08B9643A30}"/>
    <pc:docChg chg="addSld delSld modSld">
      <pc:chgData name="ΧΑΛΚΙΑΣ ΚΩΝΣΤΑΝΤΙΝΟΣ" userId="S::up1066615@upatras.gr::34eec6bc-a1fb-4d1b-829c-032a339fe439" providerId="AD" clId="Web-{D8A853D1-FC56-0A7F-B897-4D08B9643A30}" dt="2024-01-25T15:44:57.623" v="1421" actId="20577"/>
      <pc:docMkLst>
        <pc:docMk/>
      </pc:docMkLst>
      <pc:sldChg chg="del">
        <pc:chgData name="ΧΑΛΚΙΑΣ ΚΩΝΣΤΑΝΤΙΝΟΣ" userId="S::up1066615@upatras.gr::34eec6bc-a1fb-4d1b-829c-032a339fe439" providerId="AD" clId="Web-{D8A853D1-FC56-0A7F-B897-4D08B9643A30}" dt="2024-01-25T15:16:53.437" v="728"/>
        <pc:sldMkLst>
          <pc:docMk/>
          <pc:sldMk cId="1635344783" sldId="260"/>
        </pc:sldMkLst>
      </pc:sldChg>
      <pc:sldChg chg="modSp">
        <pc:chgData name="ΧΑΛΚΙΑΣ ΚΩΝΣΤΑΝΤΙΝΟΣ" userId="S::up1066615@upatras.gr::34eec6bc-a1fb-4d1b-829c-032a339fe439" providerId="AD" clId="Web-{D8A853D1-FC56-0A7F-B897-4D08B9643A30}" dt="2024-01-25T15:14:17.083" v="710" actId="20577"/>
        <pc:sldMkLst>
          <pc:docMk/>
          <pc:sldMk cId="2015824185" sldId="263"/>
        </pc:sldMkLst>
        <pc:spChg chg="mod">
          <ac:chgData name="ΧΑΛΚΙΑΣ ΚΩΝΣΤΑΝΤΙΝΟΣ" userId="S::up1066615@upatras.gr::34eec6bc-a1fb-4d1b-829c-032a339fe439" providerId="AD" clId="Web-{D8A853D1-FC56-0A7F-B897-4D08B9643A30}" dt="2024-01-25T15:14:17.083" v="710" actId="20577"/>
          <ac:spMkLst>
            <pc:docMk/>
            <pc:sldMk cId="2015824185" sldId="263"/>
            <ac:spMk id="8" creationId="{E8D608E3-2B38-5E21-61EC-B19D28BCC054}"/>
          </ac:spMkLst>
        </pc:spChg>
      </pc:sldChg>
      <pc:sldChg chg="addSp delSp modSp">
        <pc:chgData name="ΧΑΛΚΙΑΣ ΚΩΝΣΤΑΝΤΙΝΟΣ" userId="S::up1066615@upatras.gr::34eec6bc-a1fb-4d1b-829c-032a339fe439" providerId="AD" clId="Web-{D8A853D1-FC56-0A7F-B897-4D08B9643A30}" dt="2024-01-25T15:09:06.251" v="613" actId="20577"/>
        <pc:sldMkLst>
          <pc:docMk/>
          <pc:sldMk cId="2166698571" sldId="268"/>
        </pc:sldMkLst>
        <pc:spChg chg="del mod">
          <ac:chgData name="ΧΑΛΚΙΑΣ ΚΩΝΣΤΑΝΤΙΝΟΣ" userId="S::up1066615@upatras.gr::34eec6bc-a1fb-4d1b-829c-032a339fe439" providerId="AD" clId="Web-{D8A853D1-FC56-0A7F-B897-4D08B9643A30}" dt="2024-01-25T14:47:44.293" v="26"/>
          <ac:spMkLst>
            <pc:docMk/>
            <pc:sldMk cId="2166698571" sldId="268"/>
            <ac:spMk id="6" creationId="{92BCD7C1-044B-6782-67D5-1859E165F2C4}"/>
          </ac:spMkLst>
        </pc:spChg>
        <pc:spChg chg="add mod">
          <ac:chgData name="ΧΑΛΚΙΑΣ ΚΩΝΣΤΑΝΤΙΝΟΣ" userId="S::up1066615@upatras.gr::34eec6bc-a1fb-4d1b-829c-032a339fe439" providerId="AD" clId="Web-{D8A853D1-FC56-0A7F-B897-4D08B9643A30}" dt="2024-01-25T15:07:28.041" v="540" actId="20577"/>
          <ac:spMkLst>
            <pc:docMk/>
            <pc:sldMk cId="2166698571" sldId="268"/>
            <ac:spMk id="12" creationId="{5669732B-F4FA-EB0F-C1DA-DC8B68C2CBF9}"/>
          </ac:spMkLst>
        </pc:spChg>
        <pc:spChg chg="add mod">
          <ac:chgData name="ΧΑΛΚΙΑΣ ΚΩΝΣΤΑΝΤΙΝΟΣ" userId="S::up1066615@upatras.gr::34eec6bc-a1fb-4d1b-829c-032a339fe439" providerId="AD" clId="Web-{D8A853D1-FC56-0A7F-B897-4D08B9643A30}" dt="2024-01-25T14:58:24.444" v="124" actId="20577"/>
          <ac:spMkLst>
            <pc:docMk/>
            <pc:sldMk cId="2166698571" sldId="268"/>
            <ac:spMk id="15" creationId="{9060B17C-3B9C-DDCD-E555-58744103BE10}"/>
          </ac:spMkLst>
        </pc:spChg>
        <pc:spChg chg="add mod">
          <ac:chgData name="ΧΑΛΚΙΑΣ ΚΩΝΣΤΑΝΤΙΝΟΣ" userId="S::up1066615@upatras.gr::34eec6bc-a1fb-4d1b-829c-032a339fe439" providerId="AD" clId="Web-{D8A853D1-FC56-0A7F-B897-4D08B9643A30}" dt="2024-01-25T15:09:06.251" v="613" actId="20577"/>
          <ac:spMkLst>
            <pc:docMk/>
            <pc:sldMk cId="2166698571" sldId="268"/>
            <ac:spMk id="16" creationId="{49FEC862-2710-FFE2-8C2F-FDBBBFF54885}"/>
          </ac:spMkLst>
        </pc:spChg>
        <pc:picChg chg="add del mod">
          <ac:chgData name="ΧΑΛΚΙΑΣ ΚΩΝΣΤΑΝΤΙΝΟΣ" userId="S::up1066615@upatras.gr::34eec6bc-a1fb-4d1b-829c-032a339fe439" providerId="AD" clId="Web-{D8A853D1-FC56-0A7F-B897-4D08B9643A30}" dt="2024-01-25T14:48:28.733" v="41"/>
          <ac:picMkLst>
            <pc:docMk/>
            <pc:sldMk cId="2166698571" sldId="268"/>
            <ac:picMk id="8" creationId="{C0FD9B29-F175-C55F-BE77-E0DE31A76714}"/>
          </ac:picMkLst>
        </pc:picChg>
        <pc:picChg chg="add del mod">
          <ac:chgData name="ΧΑΛΚΙΑΣ ΚΩΝΣΤΑΝΤΙΝΟΣ" userId="S::up1066615@upatras.gr::34eec6bc-a1fb-4d1b-829c-032a339fe439" providerId="AD" clId="Web-{D8A853D1-FC56-0A7F-B897-4D08B9643A30}" dt="2024-01-25T14:48:28.327" v="40"/>
          <ac:picMkLst>
            <pc:docMk/>
            <pc:sldMk cId="2166698571" sldId="268"/>
            <ac:picMk id="9" creationId="{8EDE5E61-67E5-1D35-A17F-1375434F2DE9}"/>
          </ac:picMkLst>
        </pc:picChg>
        <pc:picChg chg="add del mod">
          <ac:chgData name="ΧΑΛΚΙΑΣ ΚΩΝΣΤΑΝΤΙΝΟΣ" userId="S::up1066615@upatras.gr::34eec6bc-a1fb-4d1b-829c-032a339fe439" providerId="AD" clId="Web-{D8A853D1-FC56-0A7F-B897-4D08B9643A30}" dt="2024-01-25T14:48:29.530" v="42"/>
          <ac:picMkLst>
            <pc:docMk/>
            <pc:sldMk cId="2166698571" sldId="268"/>
            <ac:picMk id="10" creationId="{BFC8C9B2-C28B-5CB0-67BF-D0F9A583F81C}"/>
          </ac:picMkLst>
        </pc:picChg>
        <pc:picChg chg="add del mod">
          <ac:chgData name="ΧΑΛΚΙΑΣ ΚΩΝΣΤΑΝΤΙΝΟΣ" userId="S::up1066615@upatras.gr::34eec6bc-a1fb-4d1b-829c-032a339fe439" providerId="AD" clId="Web-{D8A853D1-FC56-0A7F-B897-4D08B9643A30}" dt="2024-01-25T14:48:29.937" v="43"/>
          <ac:picMkLst>
            <pc:docMk/>
            <pc:sldMk cId="2166698571" sldId="268"/>
            <ac:picMk id="11" creationId="{C3CDC216-91D9-007E-5B57-DACC9C4E1C6D}"/>
          </ac:picMkLst>
        </pc:picChg>
        <pc:picChg chg="add mod">
          <ac:chgData name="ΧΑΛΚΙΑΣ ΚΩΝΣΤΑΝΤΙΝΟΣ" userId="S::up1066615@upatras.gr::34eec6bc-a1fb-4d1b-829c-032a339fe439" providerId="AD" clId="Web-{D8A853D1-FC56-0A7F-B897-4D08B9643A30}" dt="2024-01-25T14:58:02.114" v="110" actId="1076"/>
          <ac:picMkLst>
            <pc:docMk/>
            <pc:sldMk cId="2166698571" sldId="268"/>
            <ac:picMk id="13" creationId="{4A07CA84-49ED-8E0C-A359-15E8C7826576}"/>
          </ac:picMkLst>
        </pc:picChg>
        <pc:picChg chg="add mod">
          <ac:chgData name="ΧΑΛΚΙΑΣ ΚΩΝΣΤΑΝΤΙΝΟΣ" userId="S::up1066615@upatras.gr::34eec6bc-a1fb-4d1b-829c-032a339fe439" providerId="AD" clId="Web-{D8A853D1-FC56-0A7F-B897-4D08B9643A30}" dt="2024-01-25T14:58:01.364" v="109" actId="1076"/>
          <ac:picMkLst>
            <pc:docMk/>
            <pc:sldMk cId="2166698571" sldId="268"/>
            <ac:picMk id="14" creationId="{E26F58F2-63BE-BE74-4578-FA61A625E0DD}"/>
          </ac:picMkLst>
        </pc:picChg>
      </pc:sldChg>
      <pc:sldChg chg="modSp">
        <pc:chgData name="ΧΑΛΚΙΑΣ ΚΩΝΣΤΑΝΤΙΝΟΣ" userId="S::up1066615@upatras.gr::34eec6bc-a1fb-4d1b-829c-032a339fe439" providerId="AD" clId="Web-{D8A853D1-FC56-0A7F-B897-4D08B9643A30}" dt="2024-01-25T15:13:38.034" v="709" actId="20577"/>
        <pc:sldMkLst>
          <pc:docMk/>
          <pc:sldMk cId="2593952578" sldId="272"/>
        </pc:sldMkLst>
        <pc:spChg chg="mod">
          <ac:chgData name="ΧΑΛΚΙΑΣ ΚΩΝΣΤΑΝΤΙΝΟΣ" userId="S::up1066615@upatras.gr::34eec6bc-a1fb-4d1b-829c-032a339fe439" providerId="AD" clId="Web-{D8A853D1-FC56-0A7F-B897-4D08B9643A30}" dt="2024-01-25T15:13:38.034" v="709" actId="20577"/>
          <ac:spMkLst>
            <pc:docMk/>
            <pc:sldMk cId="2593952578" sldId="272"/>
            <ac:spMk id="7" creationId="{9896BFC0-B2C1-FC9A-5EEF-46636C689085}"/>
          </ac:spMkLst>
        </pc:spChg>
      </pc:sldChg>
      <pc:sldChg chg="addSp delSp modSp">
        <pc:chgData name="ΧΑΛΚΙΑΣ ΚΩΝΣΤΑΝΤΙΝΟΣ" userId="S::up1066615@upatras.gr::34eec6bc-a1fb-4d1b-829c-032a339fe439" providerId="AD" clId="Web-{D8A853D1-FC56-0A7F-B897-4D08B9643A30}" dt="2024-01-25T15:44:57.623" v="1421" actId="20577"/>
        <pc:sldMkLst>
          <pc:docMk/>
          <pc:sldMk cId="350816231" sldId="285"/>
        </pc:sldMkLst>
        <pc:spChg chg="mod">
          <ac:chgData name="ΧΑΛΚΙΑΣ ΚΩΝΣΤΑΝΤΙΝΟΣ" userId="S::up1066615@upatras.gr::34eec6bc-a1fb-4d1b-829c-032a339fe439" providerId="AD" clId="Web-{D8A853D1-FC56-0A7F-B897-4D08B9643A30}" dt="2024-01-25T15:30:41.381" v="1006" actId="1076"/>
          <ac:spMkLst>
            <pc:docMk/>
            <pc:sldMk cId="350816231" sldId="285"/>
            <ac:spMk id="7" creationId="{A4324B7D-DF9F-9FDD-4705-E81BE8B5ACBC}"/>
          </ac:spMkLst>
        </pc:spChg>
        <pc:spChg chg="mod">
          <ac:chgData name="ΧΑΛΚΙΑΣ ΚΩΝΣΤΑΝΤΙΝΟΣ" userId="S::up1066615@upatras.gr::34eec6bc-a1fb-4d1b-829c-032a339fe439" providerId="AD" clId="Web-{D8A853D1-FC56-0A7F-B897-4D08B9643A30}" dt="2024-01-25T15:44:57.623" v="1421" actId="20577"/>
          <ac:spMkLst>
            <pc:docMk/>
            <pc:sldMk cId="350816231" sldId="285"/>
            <ac:spMk id="11" creationId="{7A910927-3530-F6C3-CE69-CB9B0BE2DBF2}"/>
          </ac:spMkLst>
        </pc:spChg>
        <pc:spChg chg="mod">
          <ac:chgData name="ΧΑΛΚΙΑΣ ΚΩΝΣΤΑΝΤΙΝΟΣ" userId="S::up1066615@upatras.gr::34eec6bc-a1fb-4d1b-829c-032a339fe439" providerId="AD" clId="Web-{D8A853D1-FC56-0A7F-B897-4D08B9643A30}" dt="2024-01-25T15:43:31.774" v="1414" actId="14100"/>
          <ac:spMkLst>
            <pc:docMk/>
            <pc:sldMk cId="350816231" sldId="285"/>
            <ac:spMk id="13" creationId="{32B613EF-7F3B-DD08-2F74-2FA95173E05F}"/>
          </ac:spMkLst>
        </pc:spChg>
        <pc:spChg chg="del">
          <ac:chgData name="ΧΑΛΚΙΑΣ ΚΩΝΣΤΑΝΤΙΝΟΣ" userId="S::up1066615@upatras.gr::34eec6bc-a1fb-4d1b-829c-032a339fe439" providerId="AD" clId="Web-{D8A853D1-FC56-0A7F-B897-4D08B9643A30}" dt="2024-01-25T15:18:58.570" v="771"/>
          <ac:spMkLst>
            <pc:docMk/>
            <pc:sldMk cId="350816231" sldId="285"/>
            <ac:spMk id="19" creationId="{C56D46C9-3616-997E-D064-F8CFB051ABEC}"/>
          </ac:spMkLst>
        </pc:spChg>
        <pc:picChg chg="add del mod">
          <ac:chgData name="ΧΑΛΚΙΑΣ ΚΩΝΣΤΑΝΤΙΝΟΣ" userId="S::up1066615@upatras.gr::34eec6bc-a1fb-4d1b-829c-032a339fe439" providerId="AD" clId="Web-{D8A853D1-FC56-0A7F-B897-4D08B9643A30}" dt="2024-01-25T15:31:39.338" v="1019"/>
          <ac:picMkLst>
            <pc:docMk/>
            <pc:sldMk cId="350816231" sldId="285"/>
            <ac:picMk id="6" creationId="{92B603E8-C7EF-7606-67F5-9E1F4C71127F}"/>
          </ac:picMkLst>
        </pc:picChg>
        <pc:picChg chg="mod">
          <ac:chgData name="ΧΑΛΚΙΑΣ ΚΩΝΣΤΑΝΤΙΝΟΣ" userId="S::up1066615@upatras.gr::34eec6bc-a1fb-4d1b-829c-032a339fe439" providerId="AD" clId="Web-{D8A853D1-FC56-0A7F-B897-4D08B9643A30}" dt="2024-01-25T15:31:32.900" v="1015" actId="1076"/>
          <ac:picMkLst>
            <pc:docMk/>
            <pc:sldMk cId="350816231" sldId="285"/>
            <ac:picMk id="15" creationId="{8D104DC8-5C7B-0DB0-BAAF-41B26FC833D5}"/>
          </ac:picMkLst>
        </pc:picChg>
        <pc:picChg chg="mod">
          <ac:chgData name="ΧΑΛΚΙΑΣ ΚΩΝΣΤΑΝΤΙΝΟΣ" userId="S::up1066615@upatras.gr::34eec6bc-a1fb-4d1b-829c-032a339fe439" providerId="AD" clId="Web-{D8A853D1-FC56-0A7F-B897-4D08B9643A30}" dt="2024-01-25T15:44:07.980" v="1416" actId="1076"/>
          <ac:picMkLst>
            <pc:docMk/>
            <pc:sldMk cId="350816231" sldId="285"/>
            <ac:picMk id="17" creationId="{378840DE-A29D-571A-B3A7-37EE790C0FF2}"/>
          </ac:picMkLst>
        </pc:picChg>
      </pc:sldChg>
      <pc:sldChg chg="addSp delSp modSp new">
        <pc:chgData name="ΧΑΛΚΙΑΣ ΚΩΝΣΤΑΝΤΙΝΟΣ" userId="S::up1066615@upatras.gr::34eec6bc-a1fb-4d1b-829c-032a339fe439" providerId="AD" clId="Web-{D8A853D1-FC56-0A7F-B897-4D08B9643A30}" dt="2024-01-25T15:12:51.203" v="681" actId="20577"/>
        <pc:sldMkLst>
          <pc:docMk/>
          <pc:sldMk cId="2010053611" sldId="287"/>
        </pc:sldMkLst>
        <pc:spChg chg="del">
          <ac:chgData name="ΧΑΛΚΙΑΣ ΚΩΝΣΤΑΝΤΙΝΟΣ" userId="S::up1066615@upatras.gr::34eec6bc-a1fb-4d1b-829c-032a339fe439" providerId="AD" clId="Web-{D8A853D1-FC56-0A7F-B897-4D08B9643A30}" dt="2024-01-25T14:51:31.198" v="56"/>
          <ac:spMkLst>
            <pc:docMk/>
            <pc:sldMk cId="2010053611" sldId="287"/>
            <ac:spMk id="2" creationId="{E6141CFB-1E77-B179-81BE-A0F633455481}"/>
          </ac:spMkLst>
        </pc:spChg>
        <pc:spChg chg="del">
          <ac:chgData name="ΧΑΛΚΙΑΣ ΚΩΝΣΤΑΝΤΙΝΟΣ" userId="S::up1066615@upatras.gr::34eec6bc-a1fb-4d1b-829c-032a339fe439" providerId="AD" clId="Web-{D8A853D1-FC56-0A7F-B897-4D08B9643A30}" dt="2024-01-25T14:51:29.026" v="55"/>
          <ac:spMkLst>
            <pc:docMk/>
            <pc:sldMk cId="2010053611" sldId="287"/>
            <ac:spMk id="3" creationId="{29DEB10C-05BE-F5C5-6360-14D584B74292}"/>
          </ac:spMkLst>
        </pc:spChg>
        <pc:spChg chg="add mod">
          <ac:chgData name="ΧΑΛΚΙΑΣ ΚΩΝΣΤΑΝΤΙΝΟΣ" userId="S::up1066615@upatras.gr::34eec6bc-a1fb-4d1b-829c-032a339fe439" providerId="AD" clId="Web-{D8A853D1-FC56-0A7F-B897-4D08B9643A30}" dt="2024-01-25T14:53:09.752" v="83" actId="1076"/>
          <ac:spMkLst>
            <pc:docMk/>
            <pc:sldMk cId="2010053611" sldId="287"/>
            <ac:spMk id="5" creationId="{4845B47A-0D7A-CB2E-F8D6-DAD62142F5B1}"/>
          </ac:spMkLst>
        </pc:spChg>
        <pc:spChg chg="add mod">
          <ac:chgData name="ΧΑΛΚΙΑΣ ΚΩΝΣΤΑΝΤΙΝΟΣ" userId="S::up1066615@upatras.gr::34eec6bc-a1fb-4d1b-829c-032a339fe439" providerId="AD" clId="Web-{D8A853D1-FC56-0A7F-B897-4D08B9643A30}" dt="2024-01-25T14:56:03.247" v="100" actId="1076"/>
          <ac:spMkLst>
            <pc:docMk/>
            <pc:sldMk cId="2010053611" sldId="287"/>
            <ac:spMk id="7" creationId="{45B9C64F-2902-8A4B-F649-E5F3200B8D5A}"/>
          </ac:spMkLst>
        </pc:spChg>
        <pc:spChg chg="add mod">
          <ac:chgData name="ΧΑΛΚΙΑΣ ΚΩΝΣΤΑΝΤΙΝΟΣ" userId="S::up1066615@upatras.gr::34eec6bc-a1fb-4d1b-829c-032a339fe439" providerId="AD" clId="Web-{D8A853D1-FC56-0A7F-B897-4D08B9643A30}" dt="2024-01-25T14:56:33.890" v="104" actId="20577"/>
          <ac:spMkLst>
            <pc:docMk/>
            <pc:sldMk cId="2010053611" sldId="287"/>
            <ac:spMk id="9" creationId="{60E04598-F448-4579-2037-43B3AD715A7A}"/>
          </ac:spMkLst>
        </pc:spChg>
        <pc:spChg chg="add mod">
          <ac:chgData name="ΧΑΛΚΙΑΣ ΚΩΝΣΤΑΝΤΙΝΟΣ" userId="S::up1066615@upatras.gr::34eec6bc-a1fb-4d1b-829c-032a339fe439" providerId="AD" clId="Web-{D8A853D1-FC56-0A7F-B897-4D08B9643A30}" dt="2024-01-25T15:12:51.203" v="681" actId="20577"/>
          <ac:spMkLst>
            <pc:docMk/>
            <pc:sldMk cId="2010053611" sldId="287"/>
            <ac:spMk id="10" creationId="{DC5C94E7-21CE-E199-1FA1-85B879BF618F}"/>
          </ac:spMkLst>
        </pc:spChg>
        <pc:picChg chg="add mod">
          <ac:chgData name="ΧΑΛΚΙΑΣ ΚΩΝΣΤΑΝΤΙΝΟΣ" userId="S::up1066615@upatras.gr::34eec6bc-a1fb-4d1b-829c-032a339fe439" providerId="AD" clId="Web-{D8A853D1-FC56-0A7F-B897-4D08B9643A30}" dt="2024-01-25T14:55:50.481" v="95" actId="1076"/>
          <ac:picMkLst>
            <pc:docMk/>
            <pc:sldMk cId="2010053611" sldId="287"/>
            <ac:picMk id="4" creationId="{9ED1A24A-1464-CF6A-400F-D701231FC4B2}"/>
          </ac:picMkLst>
        </pc:picChg>
        <pc:picChg chg="add mod">
          <ac:chgData name="ΧΑΛΚΙΑΣ ΚΩΝΣΤΑΝΤΙΝΟΣ" userId="S::up1066615@upatras.gr::34eec6bc-a1fb-4d1b-829c-032a339fe439" providerId="AD" clId="Web-{D8A853D1-FC56-0A7F-B897-4D08B9643A30}" dt="2024-01-25T14:55:52.199" v="96" actId="1076"/>
          <ac:picMkLst>
            <pc:docMk/>
            <pc:sldMk cId="2010053611" sldId="287"/>
            <ac:picMk id="6" creationId="{34C51121-6A55-5A5C-378C-C592860A04C4}"/>
          </ac:picMkLst>
        </pc:picChg>
        <pc:picChg chg="add mod">
          <ac:chgData name="ΧΑΛΚΙΑΣ ΚΩΝΣΤΑΝΤΙΝΟΣ" userId="S::up1066615@upatras.gr::34eec6bc-a1fb-4d1b-829c-032a339fe439" providerId="AD" clId="Web-{D8A853D1-FC56-0A7F-B897-4D08B9643A30}" dt="2024-01-25T14:55:57.544" v="98" actId="1076"/>
          <ac:picMkLst>
            <pc:docMk/>
            <pc:sldMk cId="2010053611" sldId="287"/>
            <ac:picMk id="8" creationId="{715B9630-15AB-8487-A18F-9E43DFA7E917}"/>
          </ac:picMkLst>
        </pc:picChg>
      </pc:sldChg>
      <pc:sldChg chg="delSp modSp new del">
        <pc:chgData name="ΧΑΛΚΙΑΣ ΚΩΝΣΤΑΝΤΙΝΟΣ" userId="S::up1066615@upatras.gr::34eec6bc-a1fb-4d1b-829c-032a339fe439" providerId="AD" clId="Web-{D8A853D1-FC56-0A7F-B897-4D08B9643A30}" dt="2024-01-25T15:16:53.437" v="727"/>
        <pc:sldMkLst>
          <pc:docMk/>
          <pc:sldMk cId="2426658754" sldId="288"/>
        </pc:sldMkLst>
        <pc:spChg chg="mod">
          <ac:chgData name="ΧΑΛΚΙΑΣ ΚΩΝΣΤΑΝΤΙΝΟΣ" userId="S::up1066615@upatras.gr::34eec6bc-a1fb-4d1b-829c-032a339fe439" providerId="AD" clId="Web-{D8A853D1-FC56-0A7F-B897-4D08B9643A30}" dt="2024-01-25T15:16:51.593" v="726" actId="20577"/>
          <ac:spMkLst>
            <pc:docMk/>
            <pc:sldMk cId="2426658754" sldId="288"/>
            <ac:spMk id="2" creationId="{E7901D96-F7B8-4E3B-8E1C-5EF37954CE3D}"/>
          </ac:spMkLst>
        </pc:spChg>
        <pc:spChg chg="del">
          <ac:chgData name="ΧΑΛΚΙΑΣ ΚΩΝΣΤΑΝΤΙΝΟΣ" userId="S::up1066615@upatras.gr::34eec6bc-a1fb-4d1b-829c-032a339fe439" providerId="AD" clId="Web-{D8A853D1-FC56-0A7F-B897-4D08B9643A30}" dt="2024-01-25T15:16:34.170" v="712"/>
          <ac:spMkLst>
            <pc:docMk/>
            <pc:sldMk cId="2426658754" sldId="288"/>
            <ac:spMk id="3" creationId="{5921C1F9-401C-EB3F-FC7E-C6F53CB4992F}"/>
          </ac:spMkLst>
        </pc:spChg>
      </pc:sldChg>
    </pc:docChg>
  </pc:docChgLst>
  <pc:docChgLst>
    <pc:chgData name="ΧΑΛΚΙΑΣ ΚΩΝΣΤΑΝΤΙΝΟΣ" userId="S::up1066615@upatras.gr::34eec6bc-a1fb-4d1b-829c-032a339fe439" providerId="AD" clId="Web-{3664A023-0202-2E20-2CE9-5BD9D1A6EAAD}"/>
    <pc:docChg chg="modSld">
      <pc:chgData name="ΧΑΛΚΙΑΣ ΚΩΝΣΤΑΝΤΙΝΟΣ" userId="S::up1066615@upatras.gr::34eec6bc-a1fb-4d1b-829c-032a339fe439" providerId="AD" clId="Web-{3664A023-0202-2E20-2CE9-5BD9D1A6EAAD}" dt="2024-01-24T17:45:00.140" v="53" actId="1076"/>
      <pc:docMkLst>
        <pc:docMk/>
      </pc:docMkLst>
      <pc:sldChg chg="modSp">
        <pc:chgData name="ΧΑΛΚΙΑΣ ΚΩΝΣΤΑΝΤΙΝΟΣ" userId="S::up1066615@upatras.gr::34eec6bc-a1fb-4d1b-829c-032a339fe439" providerId="AD" clId="Web-{3664A023-0202-2E20-2CE9-5BD9D1A6EAAD}" dt="2024-01-24T17:42:59.043" v="42" actId="20577"/>
        <pc:sldMkLst>
          <pc:docMk/>
          <pc:sldMk cId="2166698571" sldId="268"/>
        </pc:sldMkLst>
        <pc:spChg chg="mod">
          <ac:chgData name="ΧΑΛΚΙΑΣ ΚΩΝΣΤΑΝΤΙΝΟΣ" userId="S::up1066615@upatras.gr::34eec6bc-a1fb-4d1b-829c-032a339fe439" providerId="AD" clId="Web-{3664A023-0202-2E20-2CE9-5BD9D1A6EAAD}" dt="2024-01-24T17:42:59.043" v="42" actId="20577"/>
          <ac:spMkLst>
            <pc:docMk/>
            <pc:sldMk cId="2166698571" sldId="268"/>
            <ac:spMk id="7" creationId="{A1AA16E3-9F18-9756-7366-63F5A86E09BC}"/>
          </ac:spMkLst>
        </pc:spChg>
      </pc:sldChg>
      <pc:sldChg chg="modSp">
        <pc:chgData name="ΧΑΛΚΙΑΣ ΚΩΝΣΤΑΝΤΙΝΟΣ" userId="S::up1066615@upatras.gr::34eec6bc-a1fb-4d1b-829c-032a339fe439" providerId="AD" clId="Web-{3664A023-0202-2E20-2CE9-5BD9D1A6EAAD}" dt="2024-01-24T17:43:13.809" v="51" actId="20577"/>
        <pc:sldMkLst>
          <pc:docMk/>
          <pc:sldMk cId="1414463039" sldId="269"/>
        </pc:sldMkLst>
        <pc:spChg chg="mod">
          <ac:chgData name="ΧΑΛΚΙΑΣ ΚΩΝΣΤΑΝΤΙΝΟΣ" userId="S::up1066615@upatras.gr::34eec6bc-a1fb-4d1b-829c-032a339fe439" providerId="AD" clId="Web-{3664A023-0202-2E20-2CE9-5BD9D1A6EAAD}" dt="2024-01-24T17:43:13.809" v="51" actId="20577"/>
          <ac:spMkLst>
            <pc:docMk/>
            <pc:sldMk cId="1414463039" sldId="269"/>
            <ac:spMk id="7" creationId="{15C5D3EF-6846-DFA3-7CA8-8F73DF6F881D}"/>
          </ac:spMkLst>
        </pc:spChg>
      </pc:sldChg>
      <pc:sldChg chg="modSp">
        <pc:chgData name="ΧΑΛΚΙΑΣ ΚΩΝΣΤΑΝΤΙΝΟΣ" userId="S::up1066615@upatras.gr::34eec6bc-a1fb-4d1b-829c-032a339fe439" providerId="AD" clId="Web-{3664A023-0202-2E20-2CE9-5BD9D1A6EAAD}" dt="2024-01-24T17:45:00.140" v="53" actId="1076"/>
        <pc:sldMkLst>
          <pc:docMk/>
          <pc:sldMk cId="978489127" sldId="279"/>
        </pc:sldMkLst>
        <pc:picChg chg="mod">
          <ac:chgData name="ΧΑΛΚΙΑΣ ΚΩΝΣΤΑΝΤΙΝΟΣ" userId="S::up1066615@upatras.gr::34eec6bc-a1fb-4d1b-829c-032a339fe439" providerId="AD" clId="Web-{3664A023-0202-2E20-2CE9-5BD9D1A6EAAD}" dt="2024-01-24T17:45:00.140" v="53" actId="1076"/>
          <ac:picMkLst>
            <pc:docMk/>
            <pc:sldMk cId="978489127" sldId="279"/>
            <ac:picMk id="3" creationId="{BF0810F1-1BDC-B060-9261-6718D7CF6864}"/>
          </ac:picMkLst>
        </pc:picChg>
      </pc:sldChg>
      <pc:sldChg chg="modSp">
        <pc:chgData name="ΧΑΛΚΙΑΣ ΚΩΝΣΤΑΝΤΙΝΟΣ" userId="S::up1066615@upatras.gr::34eec6bc-a1fb-4d1b-829c-032a339fe439" providerId="AD" clId="Web-{3664A023-0202-2E20-2CE9-5BD9D1A6EAAD}" dt="2024-01-24T17:40:12.788" v="1" actId="20577"/>
        <pc:sldMkLst>
          <pc:docMk/>
          <pc:sldMk cId="4090854396" sldId="280"/>
        </pc:sldMkLst>
        <pc:spChg chg="mod">
          <ac:chgData name="ΧΑΛΚΙΑΣ ΚΩΝΣΤΑΝΤΙΝΟΣ" userId="S::up1066615@upatras.gr::34eec6bc-a1fb-4d1b-829c-032a339fe439" providerId="AD" clId="Web-{3664A023-0202-2E20-2CE9-5BD9D1A6EAAD}" dt="2024-01-24T17:40:12.788" v="1" actId="20577"/>
          <ac:spMkLst>
            <pc:docMk/>
            <pc:sldMk cId="4090854396" sldId="280"/>
            <ac:spMk id="7" creationId="{B004D41E-15D0-BE0B-252B-D1CECF556477}"/>
          </ac:spMkLst>
        </pc:spChg>
      </pc:sldChg>
      <pc:sldChg chg="modSp">
        <pc:chgData name="ΧΑΛΚΙΑΣ ΚΩΝΣΤΑΝΤΙΝΟΣ" userId="S::up1066615@upatras.gr::34eec6bc-a1fb-4d1b-829c-032a339fe439" providerId="AD" clId="Web-{3664A023-0202-2E20-2CE9-5BD9D1A6EAAD}" dt="2024-01-24T17:41:59.479" v="16" actId="20577"/>
        <pc:sldMkLst>
          <pc:docMk/>
          <pc:sldMk cId="2215418038" sldId="283"/>
        </pc:sldMkLst>
        <pc:spChg chg="mod">
          <ac:chgData name="ΧΑΛΚΙΑΣ ΚΩΝΣΤΑΝΤΙΝΟΣ" userId="S::up1066615@upatras.gr::34eec6bc-a1fb-4d1b-829c-032a339fe439" providerId="AD" clId="Web-{3664A023-0202-2E20-2CE9-5BD9D1A6EAAD}" dt="2024-01-24T17:41:42.041" v="12" actId="20577"/>
          <ac:spMkLst>
            <pc:docMk/>
            <pc:sldMk cId="2215418038" sldId="283"/>
            <ac:spMk id="7" creationId="{D5724232-BD41-5162-0364-49860D61E572}"/>
          </ac:spMkLst>
        </pc:spChg>
        <pc:spChg chg="mod">
          <ac:chgData name="ΧΑΛΚΙΑΣ ΚΩΝΣΤΑΝΤΙΝΟΣ" userId="S::up1066615@upatras.gr::34eec6bc-a1fb-4d1b-829c-032a339fe439" providerId="AD" clId="Web-{3664A023-0202-2E20-2CE9-5BD9D1A6EAAD}" dt="2024-01-24T17:41:59.479" v="16" actId="20577"/>
          <ac:spMkLst>
            <pc:docMk/>
            <pc:sldMk cId="2215418038" sldId="283"/>
            <ac:spMk id="15" creationId="{BD9EA246-0C90-BB34-D2A3-5588113C4CA1}"/>
          </ac:spMkLst>
        </pc:spChg>
      </pc:sldChg>
    </pc:docChg>
  </pc:docChgLst>
  <pc:docChgLst>
    <pc:chgData name="Επισκέπτης" userId="S::urn:spo:anon#52342ee2f4fc1f79872537257a5639a91295d4bc5d0a4da24518bb7f056d74b4::" providerId="AD" clId="Web-{373A97A4-E317-95D5-2C2C-EBCB76F8FE11}"/>
    <pc:docChg chg="addSld modSld sldOrd">
      <pc:chgData name="Επισκέπτης" userId="S::urn:spo:anon#52342ee2f4fc1f79872537257a5639a91295d4bc5d0a4da24518bb7f056d74b4::" providerId="AD" clId="Web-{373A97A4-E317-95D5-2C2C-EBCB76F8FE11}" dt="2024-01-23T16:43:15.858" v="248"/>
      <pc:docMkLst>
        <pc:docMk/>
      </pc:docMkLst>
      <pc:sldChg chg="modSp mod setBg">
        <pc:chgData name="Επισκέπτης" userId="S::urn:spo:anon#52342ee2f4fc1f79872537257a5639a91295d4bc5d0a4da24518bb7f056d74b4::" providerId="AD" clId="Web-{373A97A4-E317-95D5-2C2C-EBCB76F8FE11}" dt="2024-01-23T16:08:34.987" v="152"/>
        <pc:sldMkLst>
          <pc:docMk/>
          <pc:sldMk cId="21202413" sldId="256"/>
        </pc:sldMkLst>
        <pc:spChg chg="mod">
          <ac:chgData name="Επισκέπτης" userId="S::urn:spo:anon#52342ee2f4fc1f79872537257a5639a91295d4bc5d0a4da24518bb7f056d74b4::" providerId="AD" clId="Web-{373A97A4-E317-95D5-2C2C-EBCB76F8FE11}" dt="2024-01-23T15:51:47.271" v="0" actId="1076"/>
          <ac:spMkLst>
            <pc:docMk/>
            <pc:sldMk cId="21202413" sldId="256"/>
            <ac:spMk id="7" creationId="{210FD8E7-6581-A2CE-8569-0EEDA6A7B929}"/>
          </ac:spMkLst>
        </pc:spChg>
        <pc:spChg chg="mod">
          <ac:chgData name="Επισκέπτης" userId="S::urn:spo:anon#52342ee2f4fc1f79872537257a5639a91295d4bc5d0a4da24518bb7f056d74b4::" providerId="AD" clId="Web-{373A97A4-E317-95D5-2C2C-EBCB76F8FE11}" dt="2024-01-23T15:52:02.787" v="2" actId="1076"/>
          <ac:spMkLst>
            <pc:docMk/>
            <pc:sldMk cId="21202413" sldId="256"/>
            <ac:spMk id="27" creationId="{80451559-F5C3-EAA1-19A8-D578BE0F8B08}"/>
          </ac:spMkLst>
        </pc:spChg>
      </pc:sldChg>
      <pc:sldChg chg="addSp delSp modSp">
        <pc:chgData name="Επισκέπτης" userId="S::urn:spo:anon#52342ee2f4fc1f79872537257a5639a91295d4bc5d0a4da24518bb7f056d74b4::" providerId="AD" clId="Web-{373A97A4-E317-95D5-2C2C-EBCB76F8FE11}" dt="2024-01-23T16:43:15.858" v="248"/>
        <pc:sldMkLst>
          <pc:docMk/>
          <pc:sldMk cId="579703975" sldId="264"/>
        </pc:sldMkLst>
        <pc:spChg chg="mod">
          <ac:chgData name="Επισκέπτης" userId="S::urn:spo:anon#52342ee2f4fc1f79872537257a5639a91295d4bc5d0a4da24518bb7f056d74b4::" providerId="AD" clId="Web-{373A97A4-E317-95D5-2C2C-EBCB76F8FE11}" dt="2024-01-23T16:10:28.084" v="162" actId="1076"/>
          <ac:spMkLst>
            <pc:docMk/>
            <pc:sldMk cId="579703975" sldId="264"/>
            <ac:spMk id="2" creationId="{31A6CB06-37D3-9A94-0966-24212266804B}"/>
          </ac:spMkLst>
        </pc:spChg>
        <pc:spChg chg="add ord">
          <ac:chgData name="Επισκέπτης" userId="S::urn:spo:anon#52342ee2f4fc1f79872537257a5639a91295d4bc5d0a4da24518bb7f056d74b4::" providerId="AD" clId="Web-{373A97A4-E317-95D5-2C2C-EBCB76F8FE11}" dt="2024-01-23T16:09:31.567" v="156"/>
          <ac:spMkLst>
            <pc:docMk/>
            <pc:sldMk cId="579703975" sldId="264"/>
            <ac:spMk id="5" creationId="{04DD7802-517E-A20B-4FA7-A0B3B63E4BB9}"/>
          </ac:spMkLst>
        </pc:spChg>
        <pc:spChg chg="add del">
          <ac:chgData name="Επισκέπτης" userId="S::urn:spo:anon#52342ee2f4fc1f79872537257a5639a91295d4bc5d0a4da24518bb7f056d74b4::" providerId="AD" clId="Web-{373A97A4-E317-95D5-2C2C-EBCB76F8FE11}" dt="2024-01-23T16:36:55.550" v="202"/>
          <ac:spMkLst>
            <pc:docMk/>
            <pc:sldMk cId="579703975" sldId="264"/>
            <ac:spMk id="8" creationId="{08D43871-4DCF-CE89-1F26-C4DA31FA1893}"/>
          </ac:spMkLst>
        </pc:spChg>
        <pc:spChg chg="add del">
          <ac:chgData name="Επισκέπτης" userId="S::urn:spo:anon#52342ee2f4fc1f79872537257a5639a91295d4bc5d0a4da24518bb7f056d74b4::" providerId="AD" clId="Web-{373A97A4-E317-95D5-2C2C-EBCB76F8FE11}" dt="2024-01-23T16:43:15.858" v="248"/>
          <ac:spMkLst>
            <pc:docMk/>
            <pc:sldMk cId="579703975" sldId="264"/>
            <ac:spMk id="9" creationId="{9AF90E08-39A6-9935-2473-66D60A64EC5B}"/>
          </ac:spMkLst>
        </pc:spChg>
        <pc:picChg chg="add">
          <ac:chgData name="Επισκέπτης" userId="S::urn:spo:anon#52342ee2f4fc1f79872537257a5639a91295d4bc5d0a4da24518bb7f056d74b4::" providerId="AD" clId="Web-{373A97A4-E317-95D5-2C2C-EBCB76F8FE11}" dt="2024-01-23T16:09:23.848" v="155"/>
          <ac:picMkLst>
            <pc:docMk/>
            <pc:sldMk cId="579703975" sldId="264"/>
            <ac:picMk id="7" creationId="{D1FE9E69-52AB-CF82-94FC-E3BD64A15901}"/>
          </ac:picMkLst>
        </pc:picChg>
      </pc:sldChg>
      <pc:sldChg chg="addSp modSp new mod setBg">
        <pc:chgData name="Επισκέπτης" userId="S::urn:spo:anon#52342ee2f4fc1f79872537257a5639a91295d4bc5d0a4da24518bb7f056d74b4::" providerId="AD" clId="Web-{373A97A4-E317-95D5-2C2C-EBCB76F8FE11}" dt="2024-01-23T16:08:51.284" v="153" actId="1076"/>
        <pc:sldMkLst>
          <pc:docMk/>
          <pc:sldMk cId="3901002990" sldId="274"/>
        </pc:sldMkLst>
        <pc:spChg chg="add mod">
          <ac:chgData name="Επισκέπτης" userId="S::urn:spo:anon#52342ee2f4fc1f79872537257a5639a91295d4bc5d0a4da24518bb7f056d74b4::" providerId="AD" clId="Web-{373A97A4-E317-95D5-2C2C-EBCB76F8FE11}" dt="2024-01-23T16:03:37.088" v="134" actId="1076"/>
          <ac:spMkLst>
            <pc:docMk/>
            <pc:sldMk cId="3901002990" sldId="274"/>
            <ac:spMk id="7" creationId="{DEE0650A-4EE3-45D1-9BC1-F1DCAF71AE80}"/>
          </ac:spMkLst>
        </pc:spChg>
        <pc:spChg chg="add mod">
          <ac:chgData name="Επισκέπτης" userId="S::urn:spo:anon#52342ee2f4fc1f79872537257a5639a91295d4bc5d0a4da24518bb7f056d74b4::" providerId="AD" clId="Web-{373A97A4-E317-95D5-2C2C-EBCB76F8FE11}" dt="2024-01-23T16:08:51.284" v="153" actId="1076"/>
          <ac:spMkLst>
            <pc:docMk/>
            <pc:sldMk cId="3901002990" sldId="274"/>
            <ac:spMk id="9" creationId="{DE0E6A74-FFD8-C4B8-AF3E-87C6DB8152BE}"/>
          </ac:spMkLst>
        </pc:spChg>
        <pc:spChg chg="add mod">
          <ac:chgData name="Επισκέπτης" userId="S::urn:spo:anon#52342ee2f4fc1f79872537257a5639a91295d4bc5d0a4da24518bb7f056d74b4::" providerId="AD" clId="Web-{373A97A4-E317-95D5-2C2C-EBCB76F8FE11}" dt="2024-01-23T16:05:31.623" v="139"/>
          <ac:spMkLst>
            <pc:docMk/>
            <pc:sldMk cId="3901002990" sldId="274"/>
            <ac:spMk id="11" creationId="{95210FE3-865B-8B52-21DC-4D184E71323A}"/>
          </ac:spMkLst>
        </pc:spChg>
        <pc:spChg chg="add mod ord">
          <ac:chgData name="Επισκέπτης" userId="S::urn:spo:anon#52342ee2f4fc1f79872537257a5639a91295d4bc5d0a4da24518bb7f056d74b4::" providerId="AD" clId="Web-{373A97A4-E317-95D5-2C2C-EBCB76F8FE11}" dt="2024-01-23T16:08:24.737" v="151"/>
          <ac:spMkLst>
            <pc:docMk/>
            <pc:sldMk cId="3901002990" sldId="274"/>
            <ac:spMk id="12" creationId="{89611E9A-0915-193A-056B-E9AB44896FAE}"/>
          </ac:spMkLst>
        </pc:spChg>
        <pc:picChg chg="add mod">
          <ac:chgData name="Επισκέπτης" userId="S::urn:spo:anon#52342ee2f4fc1f79872537257a5639a91295d4bc5d0a4da24518bb7f056d74b4::" providerId="AD" clId="Web-{373A97A4-E317-95D5-2C2C-EBCB76F8FE11}" dt="2024-01-23T16:06:41.906" v="145" actId="1076"/>
          <ac:picMkLst>
            <pc:docMk/>
            <pc:sldMk cId="3901002990" sldId="274"/>
            <ac:picMk id="3" creationId="{5AA09221-916C-5EEF-538C-D4C247F65B4C}"/>
          </ac:picMkLst>
        </pc:picChg>
        <pc:picChg chg="add mod">
          <ac:chgData name="Επισκέπτης" userId="S::urn:spo:anon#52342ee2f4fc1f79872537257a5639a91295d4bc5d0a4da24518bb7f056d74b4::" providerId="AD" clId="Web-{373A97A4-E317-95D5-2C2C-EBCB76F8FE11}" dt="2024-01-23T16:02:56.775" v="128" actId="1076"/>
          <ac:picMkLst>
            <pc:docMk/>
            <pc:sldMk cId="3901002990" sldId="274"/>
            <ac:picMk id="5" creationId="{14C8F103-C1C1-8E2D-556A-25564DF8BB32}"/>
          </ac:picMkLst>
        </pc:picChg>
      </pc:sldChg>
      <pc:sldChg chg="addSp delSp modSp new ord">
        <pc:chgData name="Επισκέπτης" userId="S::urn:spo:anon#52342ee2f4fc1f79872537257a5639a91295d4bc5d0a4da24518bb7f056d74b4::" providerId="AD" clId="Web-{373A97A4-E317-95D5-2C2C-EBCB76F8FE11}" dt="2024-01-23T16:42:28.091" v="247" actId="14100"/>
        <pc:sldMkLst>
          <pc:docMk/>
          <pc:sldMk cId="2850942512" sldId="275"/>
        </pc:sldMkLst>
        <pc:spChg chg="del">
          <ac:chgData name="Επισκέπτης" userId="S::urn:spo:anon#52342ee2f4fc1f79872537257a5639a91295d4bc5d0a4da24518bb7f056d74b4::" providerId="AD" clId="Web-{373A97A4-E317-95D5-2C2C-EBCB76F8FE11}" dt="2024-01-23T16:28:22.223" v="164"/>
          <ac:spMkLst>
            <pc:docMk/>
            <pc:sldMk cId="2850942512" sldId="275"/>
            <ac:spMk id="2" creationId="{6FD6C120-4E59-3FAB-6D65-4D28065F1129}"/>
          </ac:spMkLst>
        </pc:spChg>
        <pc:spChg chg="del">
          <ac:chgData name="Επισκέπτης" userId="S::urn:spo:anon#52342ee2f4fc1f79872537257a5639a91295d4bc5d0a4da24518bb7f056d74b4::" providerId="AD" clId="Web-{373A97A4-E317-95D5-2C2C-EBCB76F8FE11}" dt="2024-01-23T16:28:23.989" v="165"/>
          <ac:spMkLst>
            <pc:docMk/>
            <pc:sldMk cId="2850942512" sldId="275"/>
            <ac:spMk id="3" creationId="{D37E1DF2-B99D-98BE-247F-7BE0A3D9654E}"/>
          </ac:spMkLst>
        </pc:spChg>
        <pc:spChg chg="add mod ord">
          <ac:chgData name="Επισκέπτης" userId="S::urn:spo:anon#52342ee2f4fc1f79872537257a5639a91295d4bc5d0a4da24518bb7f056d74b4::" providerId="AD" clId="Web-{373A97A4-E317-95D5-2C2C-EBCB76F8FE11}" dt="2024-01-23T16:41:44.605" v="235" actId="14100"/>
          <ac:spMkLst>
            <pc:docMk/>
            <pc:sldMk cId="2850942512" sldId="275"/>
            <ac:spMk id="4" creationId="{54F0673A-D377-ED11-C3C8-43E97E49C078}"/>
          </ac:spMkLst>
        </pc:spChg>
        <pc:spChg chg="add del mod">
          <ac:chgData name="Επισκέπτης" userId="S::urn:spo:anon#52342ee2f4fc1f79872537257a5639a91295d4bc5d0a4da24518bb7f056d74b4::" providerId="AD" clId="Web-{373A97A4-E317-95D5-2C2C-EBCB76F8FE11}" dt="2024-01-23T16:33:26.216" v="191"/>
          <ac:spMkLst>
            <pc:docMk/>
            <pc:sldMk cId="2850942512" sldId="275"/>
            <ac:spMk id="6" creationId="{5C9CFBBE-C1F9-36CC-8180-3FA7785DCE5F}"/>
          </ac:spMkLst>
        </pc:spChg>
        <pc:spChg chg="add mod">
          <ac:chgData name="Επισκέπτης" userId="S::urn:spo:anon#52342ee2f4fc1f79872537257a5639a91295d4bc5d0a4da24518bb7f056d74b4::" providerId="AD" clId="Web-{373A97A4-E317-95D5-2C2C-EBCB76F8FE11}" dt="2024-01-23T16:42:00.668" v="238" actId="14100"/>
          <ac:spMkLst>
            <pc:docMk/>
            <pc:sldMk cId="2850942512" sldId="275"/>
            <ac:spMk id="6" creationId="{D426037C-C916-D534-3004-9375B980894A}"/>
          </ac:spMkLst>
        </pc:spChg>
        <pc:spChg chg="add mod">
          <ac:chgData name="Επισκέπτης" userId="S::urn:spo:anon#52342ee2f4fc1f79872537257a5639a91295d4bc5d0a4da24518bb7f056d74b4::" providerId="AD" clId="Web-{373A97A4-E317-95D5-2C2C-EBCB76F8FE11}" dt="2024-01-23T16:42:28.091" v="247" actId="14100"/>
          <ac:spMkLst>
            <pc:docMk/>
            <pc:sldMk cId="2850942512" sldId="275"/>
            <ac:spMk id="8" creationId="{9443440D-27DB-9E51-5987-D2520EB607E9}"/>
          </ac:spMkLst>
        </pc:spChg>
        <pc:spChg chg="add mod ord">
          <ac:chgData name="Επισκέπτης" userId="S::urn:spo:anon#52342ee2f4fc1f79872537257a5639a91295d4bc5d0a4da24518bb7f056d74b4::" providerId="AD" clId="Web-{373A97A4-E317-95D5-2C2C-EBCB76F8FE11}" dt="2024-01-23T16:42:10.356" v="240" actId="1076"/>
          <ac:spMkLst>
            <pc:docMk/>
            <pc:sldMk cId="2850942512" sldId="275"/>
            <ac:spMk id="11" creationId="{627E00A7-6F8E-B051-278C-AB5AF749E24F}"/>
          </ac:spMkLst>
        </pc:spChg>
        <pc:spChg chg="add mod ord">
          <ac:chgData name="Επισκέπτης" userId="S::urn:spo:anon#52342ee2f4fc1f79872537257a5639a91295d4bc5d0a4da24518bb7f056d74b4::" providerId="AD" clId="Web-{373A97A4-E317-95D5-2C2C-EBCB76F8FE11}" dt="2024-01-23T16:42:25.544" v="246" actId="1076"/>
          <ac:spMkLst>
            <pc:docMk/>
            <pc:sldMk cId="2850942512" sldId="275"/>
            <ac:spMk id="13" creationId="{666B450E-BD1C-4A1D-DC90-EC7C224A1B40}"/>
          </ac:spMkLst>
        </pc:spChg>
        <pc:spChg chg="add mod ord">
          <ac:chgData name="Επισκέπτης" userId="S::urn:spo:anon#52342ee2f4fc1f79872537257a5639a91295d4bc5d0a4da24518bb7f056d74b4::" providerId="AD" clId="Web-{373A97A4-E317-95D5-2C2C-EBCB76F8FE11}" dt="2024-01-23T16:40:11.040" v="221" actId="14100"/>
          <ac:spMkLst>
            <pc:docMk/>
            <pc:sldMk cId="2850942512" sldId="275"/>
            <ac:spMk id="14" creationId="{664CEBC2-9845-4E8F-C42D-66CD88C89345}"/>
          </ac:spMkLst>
        </pc:spChg>
        <pc:picChg chg="add mod">
          <ac:chgData name="Επισκέπτης" userId="S::urn:spo:anon#52342ee2f4fc1f79872537257a5639a91295d4bc5d0a4da24518bb7f056d74b4::" providerId="AD" clId="Web-{373A97A4-E317-95D5-2C2C-EBCB76F8FE11}" dt="2024-01-23T16:28:42.708" v="170" actId="14100"/>
          <ac:picMkLst>
            <pc:docMk/>
            <pc:sldMk cId="2850942512" sldId="275"/>
            <ac:picMk id="5" creationId="{5BDCAEBE-9867-6559-61EA-F11C8CDD42BD}"/>
          </ac:picMkLst>
        </pc:picChg>
        <pc:picChg chg="add del mod">
          <ac:chgData name="Επισκέπτης" userId="S::urn:spo:anon#52342ee2f4fc1f79872537257a5639a91295d4bc5d0a4da24518bb7f056d74b4::" providerId="AD" clId="Web-{373A97A4-E317-95D5-2C2C-EBCB76F8FE11}" dt="2024-01-23T16:38:46.241" v="208"/>
          <ac:picMkLst>
            <pc:docMk/>
            <pc:sldMk cId="2850942512" sldId="275"/>
            <ac:picMk id="7" creationId="{518C6414-F18C-4D7F-0686-4824C14D6BAA}"/>
          </ac:picMkLst>
        </pc:picChg>
        <pc:picChg chg="add mod ord">
          <ac:chgData name="Επισκέπτης" userId="S::urn:spo:anon#52342ee2f4fc1f79872537257a5639a91295d4bc5d0a4da24518bb7f056d74b4::" providerId="AD" clId="Web-{373A97A4-E317-95D5-2C2C-EBCB76F8FE11}" dt="2024-01-23T16:41:25.167" v="231"/>
          <ac:picMkLst>
            <pc:docMk/>
            <pc:sldMk cId="2850942512" sldId="275"/>
            <ac:picMk id="9" creationId="{59FBE2BA-1F94-E45D-3E15-8743DD9BE650}"/>
          </ac:picMkLst>
        </pc:picChg>
      </pc:sldChg>
    </pc:docChg>
  </pc:docChgLst>
  <pc:docChgLst>
    <pc:chgData name="Επισκέπτης" userId="S::urn:spo:anon#52342ee2f4fc1f79872537257a5639a91295d4bc5d0a4da24518bb7f056d74b4::" providerId="AD" clId="Web-{22BDFCB9-A328-E5AE-8803-A6E2B3769F6E}"/>
    <pc:docChg chg="modSld">
      <pc:chgData name="Επισκέπτης" userId="S::urn:spo:anon#52342ee2f4fc1f79872537257a5639a91295d4bc5d0a4da24518bb7f056d74b4::" providerId="AD" clId="Web-{22BDFCB9-A328-E5AE-8803-A6E2B3769F6E}" dt="2024-01-27T20:01:44.065" v="8" actId="1076"/>
      <pc:docMkLst>
        <pc:docMk/>
      </pc:docMkLst>
      <pc:sldChg chg="modSp">
        <pc:chgData name="Επισκέπτης" userId="S::urn:spo:anon#52342ee2f4fc1f79872537257a5639a91295d4bc5d0a4da24518bb7f056d74b4::" providerId="AD" clId="Web-{22BDFCB9-A328-E5AE-8803-A6E2B3769F6E}" dt="2024-01-27T19:43:46.692" v="7" actId="1076"/>
        <pc:sldMkLst>
          <pc:docMk/>
          <pc:sldMk cId="1635344783" sldId="260"/>
        </pc:sldMkLst>
        <pc:spChg chg="mod">
          <ac:chgData name="Επισκέπτης" userId="S::urn:spo:anon#52342ee2f4fc1f79872537257a5639a91295d4bc5d0a4da24518bb7f056d74b4::" providerId="AD" clId="Web-{22BDFCB9-A328-E5AE-8803-A6E2B3769F6E}" dt="2024-01-27T19:43:46.692" v="7" actId="1076"/>
          <ac:spMkLst>
            <pc:docMk/>
            <pc:sldMk cId="1635344783" sldId="260"/>
            <ac:spMk id="15" creationId="{70B14F21-9022-F7D8-14BB-99754EEC190C}"/>
          </ac:spMkLst>
        </pc:spChg>
      </pc:sldChg>
      <pc:sldChg chg="modSp">
        <pc:chgData name="Επισκέπτης" userId="S::urn:spo:anon#52342ee2f4fc1f79872537257a5639a91295d4bc5d0a4da24518bb7f056d74b4::" providerId="AD" clId="Web-{22BDFCB9-A328-E5AE-8803-A6E2B3769F6E}" dt="2024-01-27T19:41:37.501" v="5" actId="14100"/>
        <pc:sldMkLst>
          <pc:docMk/>
          <pc:sldMk cId="2166698571" sldId="268"/>
        </pc:sldMkLst>
        <pc:spChg chg="mod">
          <ac:chgData name="Επισκέπτης" userId="S::urn:spo:anon#52342ee2f4fc1f79872537257a5639a91295d4bc5d0a4da24518bb7f056d74b4::" providerId="AD" clId="Web-{22BDFCB9-A328-E5AE-8803-A6E2B3769F6E}" dt="2024-01-27T19:41:37.501" v="5" actId="14100"/>
          <ac:spMkLst>
            <pc:docMk/>
            <pc:sldMk cId="2166698571" sldId="268"/>
            <ac:spMk id="3" creationId="{0D31A772-7C4E-5841-10AA-9A3A57568367}"/>
          </ac:spMkLst>
        </pc:spChg>
      </pc:sldChg>
      <pc:sldChg chg="modSp">
        <pc:chgData name="Επισκέπτης" userId="S::urn:spo:anon#52342ee2f4fc1f79872537257a5639a91295d4bc5d0a4da24518bb7f056d74b4::" providerId="AD" clId="Web-{22BDFCB9-A328-E5AE-8803-A6E2B3769F6E}" dt="2024-01-27T19:38:52.293" v="4" actId="1076"/>
        <pc:sldMkLst>
          <pc:docMk/>
          <pc:sldMk cId="350816231" sldId="285"/>
        </pc:sldMkLst>
        <pc:picChg chg="mod">
          <ac:chgData name="Επισκέπτης" userId="S::urn:spo:anon#52342ee2f4fc1f79872537257a5639a91295d4bc5d0a4da24518bb7f056d74b4::" providerId="AD" clId="Web-{22BDFCB9-A328-E5AE-8803-A6E2B3769F6E}" dt="2024-01-27T19:38:52.293" v="4" actId="1076"/>
          <ac:picMkLst>
            <pc:docMk/>
            <pc:sldMk cId="350816231" sldId="285"/>
            <ac:picMk id="15" creationId="{8D104DC8-5C7B-0DB0-BAAF-41B26FC833D5}"/>
          </ac:picMkLst>
        </pc:picChg>
      </pc:sldChg>
      <pc:sldChg chg="modSp">
        <pc:chgData name="Επισκέπτης" userId="S::urn:spo:anon#52342ee2f4fc1f79872537257a5639a91295d4bc5d0a4da24518bb7f056d74b4::" providerId="AD" clId="Web-{22BDFCB9-A328-E5AE-8803-A6E2B3769F6E}" dt="2024-01-27T19:33:24.659" v="3" actId="14100"/>
        <pc:sldMkLst>
          <pc:docMk/>
          <pc:sldMk cId="3529892173" sldId="286"/>
        </pc:sldMkLst>
        <pc:spChg chg="mod">
          <ac:chgData name="Επισκέπτης" userId="S::urn:spo:anon#52342ee2f4fc1f79872537257a5639a91295d4bc5d0a4da24518bb7f056d74b4::" providerId="AD" clId="Web-{22BDFCB9-A328-E5AE-8803-A6E2B3769F6E}" dt="2024-01-27T19:33:24.659" v="3" actId="14100"/>
          <ac:spMkLst>
            <pc:docMk/>
            <pc:sldMk cId="3529892173" sldId="286"/>
            <ac:spMk id="6" creationId="{5696CAEC-AF40-F62E-E55B-92F7E00FDE6D}"/>
          </ac:spMkLst>
        </pc:spChg>
        <pc:grpChg chg="mod">
          <ac:chgData name="Επισκέπτης" userId="S::urn:spo:anon#52342ee2f4fc1f79872537257a5639a91295d4bc5d0a4da24518bb7f056d74b4::" providerId="AD" clId="Web-{22BDFCB9-A328-E5AE-8803-A6E2B3769F6E}" dt="2024-01-27T19:32:57.127" v="1" actId="1076"/>
          <ac:grpSpMkLst>
            <pc:docMk/>
            <pc:sldMk cId="3529892173" sldId="286"/>
            <ac:grpSpMk id="15" creationId="{2AEE4837-4746-F0B5-261F-CA0586F56B95}"/>
          </ac:grpSpMkLst>
        </pc:grpChg>
      </pc:sldChg>
      <pc:sldChg chg="modSp">
        <pc:chgData name="Επισκέπτης" userId="S::urn:spo:anon#52342ee2f4fc1f79872537257a5639a91295d4bc5d0a4da24518bb7f056d74b4::" providerId="AD" clId="Web-{22BDFCB9-A328-E5AE-8803-A6E2B3769F6E}" dt="2024-01-27T20:01:44.065" v="8" actId="1076"/>
        <pc:sldMkLst>
          <pc:docMk/>
          <pc:sldMk cId="2025303785" sldId="293"/>
        </pc:sldMkLst>
        <pc:picChg chg="mod">
          <ac:chgData name="Επισκέπτης" userId="S::urn:spo:anon#52342ee2f4fc1f79872537257a5639a91295d4bc5d0a4da24518bb7f056d74b4::" providerId="AD" clId="Web-{22BDFCB9-A328-E5AE-8803-A6E2B3769F6E}" dt="2024-01-27T20:01:44.065" v="8" actId="1076"/>
          <ac:picMkLst>
            <pc:docMk/>
            <pc:sldMk cId="2025303785" sldId="293"/>
            <ac:picMk id="11" creationId="{7192053E-FB24-4583-67D3-331668C2F319}"/>
          </ac:picMkLst>
        </pc:picChg>
      </pc:sldChg>
    </pc:docChg>
  </pc:docChgLst>
  <pc:docChgLst>
    <pc:chgData name="Επισκέπτης" userId="S::urn:spo:anon#52342ee2f4fc1f79872537257a5639a91295d4bc5d0a4da24518bb7f056d74b4::" providerId="AD" clId="Web-{4B67E0B2-38E3-1C74-5E51-E2A42AB033E1}"/>
    <pc:docChg chg="modSld">
      <pc:chgData name="Επισκέπτης" userId="S::urn:spo:anon#52342ee2f4fc1f79872537257a5639a91295d4bc5d0a4da24518bb7f056d74b4::" providerId="AD" clId="Web-{4B67E0B2-38E3-1C74-5E51-E2A42AB033E1}" dt="2024-01-23T15:40:01.177" v="3"/>
      <pc:docMkLst>
        <pc:docMk/>
      </pc:docMkLst>
      <pc:sldChg chg="addSp delSp modSp">
        <pc:chgData name="Επισκέπτης" userId="S::urn:spo:anon#52342ee2f4fc1f79872537257a5639a91295d4bc5d0a4da24518bb7f056d74b4::" providerId="AD" clId="Web-{4B67E0B2-38E3-1C74-5E51-E2A42AB033E1}" dt="2024-01-23T15:39:47.254" v="2"/>
        <pc:sldMkLst>
          <pc:docMk/>
          <pc:sldMk cId="21202413" sldId="256"/>
        </pc:sldMkLst>
        <pc:picChg chg="add del mod">
          <ac:chgData name="Επισκέπτης" userId="S::urn:spo:anon#52342ee2f4fc1f79872537257a5639a91295d4bc5d0a4da24518bb7f056d74b4::" providerId="AD" clId="Web-{4B67E0B2-38E3-1C74-5E51-E2A42AB033E1}" dt="2024-01-23T15:39:47.254" v="2"/>
          <ac:picMkLst>
            <pc:docMk/>
            <pc:sldMk cId="21202413" sldId="256"/>
            <ac:picMk id="3" creationId="{3F16D037-D771-5365-7721-6A0AF08CAE93}"/>
          </ac:picMkLst>
        </pc:picChg>
      </pc:sldChg>
      <pc:sldChg chg="mod setBg">
        <pc:chgData name="Επισκέπτης" userId="S::urn:spo:anon#52342ee2f4fc1f79872537257a5639a91295d4bc5d0a4da24518bb7f056d74b4::" providerId="AD" clId="Web-{4B67E0B2-38E3-1C74-5E51-E2A42AB033E1}" dt="2024-01-23T15:40:01.177" v="3"/>
        <pc:sldMkLst>
          <pc:docMk/>
          <pc:sldMk cId="1124860759" sldId="273"/>
        </pc:sldMkLst>
      </pc:sldChg>
    </pc:docChg>
  </pc:docChgLst>
  <pc:docChgLst>
    <pc:chgData name="Kostas Chalkias" userId="e761a6e99ea1c7ae" providerId="LiveId" clId="{5039D61F-B2EB-4385-BD93-39B12918A869}"/>
    <pc:docChg chg="undo custSel addSld modSld sldOrd">
      <pc:chgData name="Kostas Chalkias" userId="e761a6e99ea1c7ae" providerId="LiveId" clId="{5039D61F-B2EB-4385-BD93-39B12918A869}" dt="2023-12-28T12:51:29.866" v="135" actId="1076"/>
      <pc:docMkLst>
        <pc:docMk/>
      </pc:docMkLst>
      <pc:sldChg chg="addSp delSp modSp new mod setBg">
        <pc:chgData name="Kostas Chalkias" userId="e761a6e99ea1c7ae" providerId="LiveId" clId="{5039D61F-B2EB-4385-BD93-39B12918A869}" dt="2023-12-28T12:51:29.866" v="135" actId="1076"/>
        <pc:sldMkLst>
          <pc:docMk/>
          <pc:sldMk cId="21202413" sldId="256"/>
        </pc:sldMkLst>
        <pc:spChg chg="del">
          <ac:chgData name="Kostas Chalkias" userId="e761a6e99ea1c7ae" providerId="LiveId" clId="{5039D61F-B2EB-4385-BD93-39B12918A869}" dt="2023-12-28T12:45:05.095" v="45" actId="478"/>
          <ac:spMkLst>
            <pc:docMk/>
            <pc:sldMk cId="21202413" sldId="256"/>
            <ac:spMk id="2" creationId="{2847C631-3761-7DC8-2D90-C01E405671BB}"/>
          </ac:spMkLst>
        </pc:spChg>
        <pc:spChg chg="del">
          <ac:chgData name="Kostas Chalkias" userId="e761a6e99ea1c7ae" providerId="LiveId" clId="{5039D61F-B2EB-4385-BD93-39B12918A869}" dt="2023-12-28T12:45:03.122" v="43" actId="478"/>
          <ac:spMkLst>
            <pc:docMk/>
            <pc:sldMk cId="21202413" sldId="256"/>
            <ac:spMk id="3" creationId="{70217460-8B9D-9AE6-2F47-0CE8F4EB5BB2}"/>
          </ac:spMkLst>
        </pc:spChg>
        <pc:spChg chg="add mod">
          <ac:chgData name="Kostas Chalkias" userId="e761a6e99ea1c7ae" providerId="LiveId" clId="{5039D61F-B2EB-4385-BD93-39B12918A869}" dt="2023-12-28T12:50:58.726" v="125"/>
          <ac:spMkLst>
            <pc:docMk/>
            <pc:sldMk cId="21202413" sldId="256"/>
            <ac:spMk id="6" creationId="{D47E5BA5-31A7-F704-7EFB-076A54FE8274}"/>
          </ac:spMkLst>
        </pc:spChg>
        <pc:spChg chg="add mod">
          <ac:chgData name="Kostas Chalkias" userId="e761a6e99ea1c7ae" providerId="LiveId" clId="{5039D61F-B2EB-4385-BD93-39B12918A869}" dt="2023-12-28T12:49:51.743" v="110" actId="26606"/>
          <ac:spMkLst>
            <pc:docMk/>
            <pc:sldMk cId="21202413" sldId="256"/>
            <ac:spMk id="7" creationId="{210FD8E7-6581-A2CE-8569-0EEDA6A7B929}"/>
          </ac:spMkLst>
        </pc:spChg>
        <pc:spChg chg="add del">
          <ac:chgData name="Kostas Chalkias" userId="e761a6e99ea1c7ae" providerId="LiveId" clId="{5039D61F-B2EB-4385-BD93-39B12918A869}" dt="2023-12-28T12:49:51.743" v="110" actId="26606"/>
          <ac:spMkLst>
            <pc:docMk/>
            <pc:sldMk cId="21202413" sldId="256"/>
            <ac:spMk id="9" creationId="{B9FF99BD-075F-4761-A995-6FC574BD25EA}"/>
          </ac:spMkLst>
        </pc:spChg>
        <pc:spChg chg="add del">
          <ac:chgData name="Kostas Chalkias" userId="e761a6e99ea1c7ae" providerId="LiveId" clId="{5039D61F-B2EB-4385-BD93-39B12918A869}" dt="2023-12-28T12:49:51.743" v="110" actId="26606"/>
          <ac:spMkLst>
            <pc:docMk/>
            <pc:sldMk cId="21202413" sldId="256"/>
            <ac:spMk id="10" creationId="{A7B21A54-9BA3-4EA9-B460-5A829ADD9051}"/>
          </ac:spMkLst>
        </pc:spChg>
        <pc:spChg chg="add del">
          <ac:chgData name="Kostas Chalkias" userId="e761a6e99ea1c7ae" providerId="LiveId" clId="{5039D61F-B2EB-4385-BD93-39B12918A869}" dt="2023-12-28T12:49:51.743" v="110" actId="26606"/>
          <ac:spMkLst>
            <pc:docMk/>
            <pc:sldMk cId="21202413" sldId="256"/>
            <ac:spMk id="11" creationId="{6FA8F714-B9D8-488A-8CCA-E9948FF913A9}"/>
          </ac:spMkLst>
        </pc:spChg>
        <pc:spChg chg="add del">
          <ac:chgData name="Kostas Chalkias" userId="e761a6e99ea1c7ae" providerId="LiveId" clId="{5039D61F-B2EB-4385-BD93-39B12918A869}" dt="2023-12-28T12:49:12.834" v="100" actId="26606"/>
          <ac:spMkLst>
            <pc:docMk/>
            <pc:sldMk cId="21202413" sldId="256"/>
            <ac:spMk id="12" creationId="{01D0AF59-99C3-4251-AB9A-C966C6AD4400}"/>
          </ac:spMkLst>
        </pc:spChg>
        <pc:spChg chg="add mod">
          <ac:chgData name="Kostas Chalkias" userId="e761a6e99ea1c7ae" providerId="LiveId" clId="{5039D61F-B2EB-4385-BD93-39B12918A869}" dt="2023-12-28T12:50:42.164" v="123" actId="1076"/>
          <ac:spMkLst>
            <pc:docMk/>
            <pc:sldMk cId="21202413" sldId="256"/>
            <ac:spMk id="13" creationId="{351FE051-7828-7F48-335F-0E39A3CE4A83}"/>
          </ac:spMkLst>
        </pc:spChg>
        <pc:spChg chg="add del">
          <ac:chgData name="Kostas Chalkias" userId="e761a6e99ea1c7ae" providerId="LiveId" clId="{5039D61F-B2EB-4385-BD93-39B12918A869}" dt="2023-12-28T12:49:12.834" v="100" actId="26606"/>
          <ac:spMkLst>
            <pc:docMk/>
            <pc:sldMk cId="21202413" sldId="256"/>
            <ac:spMk id="14" creationId="{1855405F-37A2-4869-9154-F8BE3BECE6C3}"/>
          </ac:spMkLst>
        </pc:spChg>
        <pc:spChg chg="add del">
          <ac:chgData name="Kostas Chalkias" userId="e761a6e99ea1c7ae" providerId="LiveId" clId="{5039D61F-B2EB-4385-BD93-39B12918A869}" dt="2023-12-28T12:49:13.892" v="102" actId="26606"/>
          <ac:spMkLst>
            <pc:docMk/>
            <pc:sldMk cId="21202413" sldId="256"/>
            <ac:spMk id="16" creationId="{5F879AC3-D4CE-493C-ADC7-06205677F4F8}"/>
          </ac:spMkLst>
        </pc:spChg>
        <pc:spChg chg="add del">
          <ac:chgData name="Kostas Chalkias" userId="e761a6e99ea1c7ae" providerId="LiveId" clId="{5039D61F-B2EB-4385-BD93-39B12918A869}" dt="2023-12-28T12:49:13.892" v="102" actId="26606"/>
          <ac:spMkLst>
            <pc:docMk/>
            <pc:sldMk cId="21202413" sldId="256"/>
            <ac:spMk id="17" creationId="{736F0DFD-0954-464F-BF12-DD2E6F6E0380}"/>
          </ac:spMkLst>
        </pc:spChg>
        <pc:spChg chg="add del">
          <ac:chgData name="Kostas Chalkias" userId="e761a6e99ea1c7ae" providerId="LiveId" clId="{5039D61F-B2EB-4385-BD93-39B12918A869}" dt="2023-12-28T12:49:20.218" v="104" actId="26606"/>
          <ac:spMkLst>
            <pc:docMk/>
            <pc:sldMk cId="21202413" sldId="256"/>
            <ac:spMk id="18" creationId="{2E80C965-DB6D-4F81-9E9E-B027384D0BD6}"/>
          </ac:spMkLst>
        </pc:spChg>
        <pc:spChg chg="add del">
          <ac:chgData name="Kostas Chalkias" userId="e761a6e99ea1c7ae" providerId="LiveId" clId="{5039D61F-B2EB-4385-BD93-39B12918A869}" dt="2023-12-28T12:49:20.218" v="104" actId="26606"/>
          <ac:spMkLst>
            <pc:docMk/>
            <pc:sldMk cId="21202413" sldId="256"/>
            <ac:spMk id="19" creationId="{86FF76B9-219D-4469-AF87-0236D29032F1}"/>
          </ac:spMkLst>
        </pc:spChg>
        <pc:spChg chg="add del">
          <ac:chgData name="Kostas Chalkias" userId="e761a6e99ea1c7ae" providerId="LiveId" clId="{5039D61F-B2EB-4385-BD93-39B12918A869}" dt="2023-12-28T12:49:20.218" v="104" actId="26606"/>
          <ac:spMkLst>
            <pc:docMk/>
            <pc:sldMk cId="21202413" sldId="256"/>
            <ac:spMk id="20" creationId="{633C5E46-DAC5-4661-9C87-22B08E2A512F}"/>
          </ac:spMkLst>
        </pc:spChg>
        <pc:spChg chg="add del mod">
          <ac:chgData name="Kostas Chalkias" userId="e761a6e99ea1c7ae" providerId="LiveId" clId="{5039D61F-B2EB-4385-BD93-39B12918A869}" dt="2023-12-28T12:49:42.882" v="108" actId="26606"/>
          <ac:spMkLst>
            <pc:docMk/>
            <pc:sldMk cId="21202413" sldId="256"/>
            <ac:spMk id="24" creationId="{69D184B2-2226-4E31-BCCB-444330767440}"/>
          </ac:spMkLst>
        </pc:spChg>
        <pc:spChg chg="add del mod">
          <ac:chgData name="Kostas Chalkias" userId="e761a6e99ea1c7ae" providerId="LiveId" clId="{5039D61F-B2EB-4385-BD93-39B12918A869}" dt="2023-12-28T12:49:42.882" v="108" actId="26606"/>
          <ac:spMkLst>
            <pc:docMk/>
            <pc:sldMk cId="21202413" sldId="256"/>
            <ac:spMk id="25" creationId="{1AC4D4E3-486A-464A-8EC8-D44881097267}"/>
          </ac:spMkLst>
        </pc:spChg>
        <pc:spChg chg="add del mod">
          <ac:chgData name="Kostas Chalkias" userId="e761a6e99ea1c7ae" providerId="LiveId" clId="{5039D61F-B2EB-4385-BD93-39B12918A869}" dt="2023-12-28T12:49:42.882" v="108" actId="26606"/>
          <ac:spMkLst>
            <pc:docMk/>
            <pc:sldMk cId="21202413" sldId="256"/>
            <ac:spMk id="26" creationId="{864DE13E-58EB-4475-B79C-0D4FC651239B}"/>
          </ac:spMkLst>
        </pc:spChg>
        <pc:spChg chg="add mod">
          <ac:chgData name="Kostas Chalkias" userId="e761a6e99ea1c7ae" providerId="LiveId" clId="{5039D61F-B2EB-4385-BD93-39B12918A869}" dt="2023-12-28T12:51:29.866" v="135" actId="1076"/>
          <ac:spMkLst>
            <pc:docMk/>
            <pc:sldMk cId="21202413" sldId="256"/>
            <ac:spMk id="27" creationId="{80451559-F5C3-EAA1-19A8-D578BE0F8B08}"/>
          </ac:spMkLst>
        </pc:spChg>
        <pc:spChg chg="add del">
          <ac:chgData name="Kostas Chalkias" userId="e761a6e99ea1c7ae" providerId="LiveId" clId="{5039D61F-B2EB-4385-BD93-39B12918A869}" dt="2023-12-28T12:49:42.503" v="107" actId="26606"/>
          <ac:spMkLst>
            <pc:docMk/>
            <pc:sldMk cId="21202413" sldId="256"/>
            <ac:spMk id="31" creationId="{7C1E5815-D54C-487F-A054-6D4930ADE3DF}"/>
          </ac:spMkLst>
        </pc:spChg>
        <pc:spChg chg="add del">
          <ac:chgData name="Kostas Chalkias" userId="e761a6e99ea1c7ae" providerId="LiveId" clId="{5039D61F-B2EB-4385-BD93-39B12918A869}" dt="2023-12-28T12:49:42.503" v="107" actId="26606"/>
          <ac:spMkLst>
            <pc:docMk/>
            <pc:sldMk cId="21202413" sldId="256"/>
            <ac:spMk id="33" creationId="{736F0DFD-0954-464F-BF12-DD2E6F6E0380}"/>
          </ac:spMkLst>
        </pc:spChg>
        <pc:grpChg chg="add del">
          <ac:chgData name="Kostas Chalkias" userId="e761a6e99ea1c7ae" providerId="LiveId" clId="{5039D61F-B2EB-4385-BD93-39B12918A869}" dt="2023-12-28T12:49:20.218" v="104" actId="26606"/>
          <ac:grpSpMkLst>
            <pc:docMk/>
            <pc:sldMk cId="21202413" sldId="256"/>
            <ac:grpSpMk id="21" creationId="{DB88BD78-87E1-424D-B479-C37D8E41B12E}"/>
          </ac:grpSpMkLst>
        </pc:grpChg>
        <pc:picChg chg="add mod">
          <ac:chgData name="Kostas Chalkias" userId="e761a6e99ea1c7ae" providerId="LiveId" clId="{5039D61F-B2EB-4385-BD93-39B12918A869}" dt="2023-12-28T12:49:51.743" v="110" actId="26606"/>
          <ac:picMkLst>
            <pc:docMk/>
            <pc:sldMk cId="21202413" sldId="256"/>
            <ac:picMk id="5" creationId="{4FAD9184-641B-49F0-8E7A-1D2D29198ED2}"/>
          </ac:picMkLst>
        </pc:picChg>
      </pc:sldChg>
      <pc:sldChg chg="addSp delSp modSp new mod">
        <pc:chgData name="Kostas Chalkias" userId="e761a6e99ea1c7ae" providerId="LiveId" clId="{5039D61F-B2EB-4385-BD93-39B12918A869}" dt="2023-12-28T12:44:56.322" v="40" actId="478"/>
        <pc:sldMkLst>
          <pc:docMk/>
          <pc:sldMk cId="207210420" sldId="257"/>
        </pc:sldMkLst>
        <pc:spChg chg="del">
          <ac:chgData name="Kostas Chalkias" userId="e761a6e99ea1c7ae" providerId="LiveId" clId="{5039D61F-B2EB-4385-BD93-39B12918A869}" dt="2023-12-28T12:44:51.835" v="37" actId="478"/>
          <ac:spMkLst>
            <pc:docMk/>
            <pc:sldMk cId="207210420" sldId="257"/>
            <ac:spMk id="2" creationId="{D7050757-4418-BDA4-DDF8-6FEB0F813681}"/>
          </ac:spMkLst>
        </pc:spChg>
        <pc:spChg chg="del">
          <ac:chgData name="Kostas Chalkias" userId="e761a6e99ea1c7ae" providerId="LiveId" clId="{5039D61F-B2EB-4385-BD93-39B12918A869}" dt="2023-12-28T12:43:40.692" v="6"/>
          <ac:spMkLst>
            <pc:docMk/>
            <pc:sldMk cId="207210420" sldId="257"/>
            <ac:spMk id="3" creationId="{599F11E6-8273-8C7B-CBA5-7BF34BDFC450}"/>
          </ac:spMkLst>
        </pc:spChg>
        <pc:spChg chg="add del mod">
          <ac:chgData name="Kostas Chalkias" userId="e761a6e99ea1c7ae" providerId="LiveId" clId="{5039D61F-B2EB-4385-BD93-39B12918A869}" dt="2023-12-28T12:44:56.322" v="40" actId="478"/>
          <ac:spMkLst>
            <pc:docMk/>
            <pc:sldMk cId="207210420" sldId="257"/>
            <ac:spMk id="13" creationId="{66E14EF2-45BF-E223-F2DD-E909E8EAEBC4}"/>
          </ac:spMkLst>
        </pc:spChg>
        <pc:picChg chg="add del mod">
          <ac:chgData name="Kostas Chalkias" userId="e761a6e99ea1c7ae" providerId="LiveId" clId="{5039D61F-B2EB-4385-BD93-39B12918A869}" dt="2023-12-28T12:44:28.742" v="31" actId="21"/>
          <ac:picMkLst>
            <pc:docMk/>
            <pc:sldMk cId="207210420" sldId="257"/>
            <ac:picMk id="5" creationId="{95EED389-D489-26AA-E961-D705E695C304}"/>
          </ac:picMkLst>
        </pc:picChg>
        <pc:picChg chg="add del mod">
          <ac:chgData name="Kostas Chalkias" userId="e761a6e99ea1c7ae" providerId="LiveId" clId="{5039D61F-B2EB-4385-BD93-39B12918A869}" dt="2023-12-28T12:44:21.153" v="26" actId="21"/>
          <ac:picMkLst>
            <pc:docMk/>
            <pc:sldMk cId="207210420" sldId="257"/>
            <ac:picMk id="7" creationId="{7E68E344-E329-51C7-49B8-54537A8A1B7D}"/>
          </ac:picMkLst>
        </pc:picChg>
        <pc:picChg chg="add del mod">
          <ac:chgData name="Kostas Chalkias" userId="e761a6e99ea1c7ae" providerId="LiveId" clId="{5039D61F-B2EB-4385-BD93-39B12918A869}" dt="2023-12-28T12:44:54.523" v="39" actId="478"/>
          <ac:picMkLst>
            <pc:docMk/>
            <pc:sldMk cId="207210420" sldId="257"/>
            <ac:picMk id="9" creationId="{143A176F-49DF-0C91-5778-FAAB337BFA5D}"/>
          </ac:picMkLst>
        </pc:picChg>
        <pc:picChg chg="add del mod">
          <ac:chgData name="Kostas Chalkias" userId="e761a6e99ea1c7ae" providerId="LiveId" clId="{5039D61F-B2EB-4385-BD93-39B12918A869}" dt="2023-12-28T12:44:04.783" v="19" actId="21"/>
          <ac:picMkLst>
            <pc:docMk/>
            <pc:sldMk cId="207210420" sldId="257"/>
            <ac:picMk id="11" creationId="{3CAED87D-8D19-3D8D-3DEA-D7268A2275DB}"/>
          </ac:picMkLst>
        </pc:picChg>
      </pc:sldChg>
      <pc:sldChg chg="addSp delSp modSp new mod">
        <pc:chgData name="Kostas Chalkias" userId="e761a6e99ea1c7ae" providerId="LiveId" clId="{5039D61F-B2EB-4385-BD93-39B12918A869}" dt="2023-12-28T12:44:48.516" v="36" actId="478"/>
        <pc:sldMkLst>
          <pc:docMk/>
          <pc:sldMk cId="2814702480" sldId="258"/>
        </pc:sldMkLst>
        <pc:spChg chg="del">
          <ac:chgData name="Kostas Chalkias" userId="e761a6e99ea1c7ae" providerId="LiveId" clId="{5039D61F-B2EB-4385-BD93-39B12918A869}" dt="2023-12-28T12:44:47.343" v="35" actId="478"/>
          <ac:spMkLst>
            <pc:docMk/>
            <pc:sldMk cId="2814702480" sldId="258"/>
            <ac:spMk id="2" creationId="{3C14ABC4-5B7A-0937-BB30-742810401837}"/>
          </ac:spMkLst>
        </pc:spChg>
        <pc:spChg chg="del">
          <ac:chgData name="Kostas Chalkias" userId="e761a6e99ea1c7ae" providerId="LiveId" clId="{5039D61F-B2EB-4385-BD93-39B12918A869}" dt="2023-12-28T12:44:48.516" v="36" actId="478"/>
          <ac:spMkLst>
            <pc:docMk/>
            <pc:sldMk cId="2814702480" sldId="258"/>
            <ac:spMk id="3" creationId="{0D76FF2F-FD47-AD4F-5F96-39E6C26BD366}"/>
          </ac:spMkLst>
        </pc:spChg>
        <pc:picChg chg="add mod">
          <ac:chgData name="Kostas Chalkias" userId="e761a6e99ea1c7ae" providerId="LiveId" clId="{5039D61F-B2EB-4385-BD93-39B12918A869}" dt="2023-12-28T12:44:08.692" v="21" actId="1076"/>
          <ac:picMkLst>
            <pc:docMk/>
            <pc:sldMk cId="2814702480" sldId="258"/>
            <ac:picMk id="4" creationId="{58EB2BD2-0AFF-EE1C-9283-56986D030753}"/>
          </ac:picMkLst>
        </pc:picChg>
      </pc:sldChg>
      <pc:sldChg chg="addSp delSp modSp new mod ord">
        <pc:chgData name="Kostas Chalkias" userId="e761a6e99ea1c7ae" providerId="LiveId" clId="{5039D61F-B2EB-4385-BD93-39B12918A869}" dt="2023-12-28T12:45:00.612" v="42" actId="478"/>
        <pc:sldMkLst>
          <pc:docMk/>
          <pc:sldMk cId="2640870107" sldId="259"/>
        </pc:sldMkLst>
        <pc:spChg chg="del">
          <ac:chgData name="Kostas Chalkias" userId="e761a6e99ea1c7ae" providerId="LiveId" clId="{5039D61F-B2EB-4385-BD93-39B12918A869}" dt="2023-12-28T12:45:00.612" v="42" actId="478"/>
          <ac:spMkLst>
            <pc:docMk/>
            <pc:sldMk cId="2640870107" sldId="259"/>
            <ac:spMk id="2" creationId="{D61A3342-2378-5F37-7D3F-90EAE1CAF6D3}"/>
          </ac:spMkLst>
        </pc:spChg>
        <pc:spChg chg="del">
          <ac:chgData name="Kostas Chalkias" userId="e761a6e99ea1c7ae" providerId="LiveId" clId="{5039D61F-B2EB-4385-BD93-39B12918A869}" dt="2023-12-28T12:44:59.245" v="41" actId="478"/>
          <ac:spMkLst>
            <pc:docMk/>
            <pc:sldMk cId="2640870107" sldId="259"/>
            <ac:spMk id="3" creationId="{2A6E0E0A-11C8-FAF9-CBCD-269CF6E36C42}"/>
          </ac:spMkLst>
        </pc:spChg>
        <pc:picChg chg="add mod">
          <ac:chgData name="Kostas Chalkias" userId="e761a6e99ea1c7ae" providerId="LiveId" clId="{5039D61F-B2EB-4385-BD93-39B12918A869}" dt="2023-12-28T12:44:25.857" v="29" actId="1076"/>
          <ac:picMkLst>
            <pc:docMk/>
            <pc:sldMk cId="2640870107" sldId="259"/>
            <ac:picMk id="4" creationId="{B80154A3-BABF-0256-75A8-E37A566BD6D9}"/>
          </ac:picMkLst>
        </pc:picChg>
      </pc:sldChg>
      <pc:sldChg chg="addSp delSp modSp new mod">
        <pc:chgData name="Kostas Chalkias" userId="e761a6e99ea1c7ae" providerId="LiveId" clId="{5039D61F-B2EB-4385-BD93-39B12918A869}" dt="2023-12-28T12:44:41.686" v="34" actId="478"/>
        <pc:sldMkLst>
          <pc:docMk/>
          <pc:sldMk cId="1635344783" sldId="260"/>
        </pc:sldMkLst>
        <pc:spChg chg="del">
          <ac:chgData name="Kostas Chalkias" userId="e761a6e99ea1c7ae" providerId="LiveId" clId="{5039D61F-B2EB-4385-BD93-39B12918A869}" dt="2023-12-28T12:44:41.686" v="34" actId="478"/>
          <ac:spMkLst>
            <pc:docMk/>
            <pc:sldMk cId="1635344783" sldId="260"/>
            <ac:spMk id="2" creationId="{E2CAB4D7-FBCE-D282-37E9-9C3A446A161A}"/>
          </ac:spMkLst>
        </pc:spChg>
        <pc:spChg chg="del">
          <ac:chgData name="Kostas Chalkias" userId="e761a6e99ea1c7ae" providerId="LiveId" clId="{5039D61F-B2EB-4385-BD93-39B12918A869}" dt="2023-12-28T12:44:40.215" v="33" actId="478"/>
          <ac:spMkLst>
            <pc:docMk/>
            <pc:sldMk cId="1635344783" sldId="260"/>
            <ac:spMk id="3" creationId="{1389924B-5130-0627-4994-210BA4BC11F9}"/>
          </ac:spMkLst>
        </pc:spChg>
        <pc:picChg chg="add mod">
          <ac:chgData name="Kostas Chalkias" userId="e761a6e99ea1c7ae" providerId="LiveId" clId="{5039D61F-B2EB-4385-BD93-39B12918A869}" dt="2023-12-28T12:44:30.042" v="32"/>
          <ac:picMkLst>
            <pc:docMk/>
            <pc:sldMk cId="1635344783" sldId="260"/>
            <ac:picMk id="4" creationId="{41A4D7AF-C4DB-0671-EEAE-15CF636FD965}"/>
          </ac:picMkLst>
        </pc:picChg>
      </pc:sldChg>
    </pc:docChg>
  </pc:docChgLst>
  <pc:docChgLst>
    <pc:chgData name="Επισκέπτης" userId="S::urn:spo:anon#52342ee2f4fc1f79872537257a5639a91295d4bc5d0a4da24518bb7f056d74b4::" providerId="AD" clId="Web-{37057C16-8786-4260-B525-7B3F01CAD8E6}"/>
    <pc:docChg chg="addSld modSld sldOrd">
      <pc:chgData name="Επισκέπτης" userId="S::urn:spo:anon#52342ee2f4fc1f79872537257a5639a91295d4bc5d0a4da24518bb7f056d74b4::" providerId="AD" clId="Web-{37057C16-8786-4260-B525-7B3F01CAD8E6}" dt="2024-01-23T15:35:44.076" v="21"/>
      <pc:docMkLst>
        <pc:docMk/>
      </pc:docMkLst>
      <pc:sldChg chg="modSp mod setBg">
        <pc:chgData name="Επισκέπτης" userId="S::urn:spo:anon#52342ee2f4fc1f79872537257a5639a91295d4bc5d0a4da24518bb7f056d74b4::" providerId="AD" clId="Web-{37057C16-8786-4260-B525-7B3F01CAD8E6}" dt="2024-01-23T15:35:44.076" v="21"/>
        <pc:sldMkLst>
          <pc:docMk/>
          <pc:sldMk cId="21202413" sldId="256"/>
        </pc:sldMkLst>
        <pc:spChg chg="mod">
          <ac:chgData name="Επισκέπτης" userId="S::urn:spo:anon#52342ee2f4fc1f79872537257a5639a91295d4bc5d0a4da24518bb7f056d74b4::" providerId="AD" clId="Web-{37057C16-8786-4260-B525-7B3F01CAD8E6}" dt="2024-01-23T15:35:19.935" v="20" actId="20577"/>
          <ac:spMkLst>
            <pc:docMk/>
            <pc:sldMk cId="21202413" sldId="256"/>
            <ac:spMk id="6" creationId="{D47E5BA5-31A7-F704-7EFB-076A54FE8274}"/>
          </ac:spMkLst>
        </pc:spChg>
        <pc:spChg chg="mod">
          <ac:chgData name="Επισκέπτης" userId="S::urn:spo:anon#52342ee2f4fc1f79872537257a5639a91295d4bc5d0a4da24518bb7f056d74b4::" providerId="AD" clId="Web-{37057C16-8786-4260-B525-7B3F01CAD8E6}" dt="2024-01-23T15:34:53.700" v="15" actId="1076"/>
          <ac:spMkLst>
            <pc:docMk/>
            <pc:sldMk cId="21202413" sldId="256"/>
            <ac:spMk id="7" creationId="{210FD8E7-6581-A2CE-8569-0EEDA6A7B929}"/>
          </ac:spMkLst>
        </pc:spChg>
        <pc:spChg chg="mod">
          <ac:chgData name="Επισκέπτης" userId="S::urn:spo:anon#52342ee2f4fc1f79872537257a5639a91295d4bc5d0a4da24518bb7f056d74b4::" providerId="AD" clId="Web-{37057C16-8786-4260-B525-7B3F01CAD8E6}" dt="2024-01-23T15:34:26.746" v="13"/>
          <ac:spMkLst>
            <pc:docMk/>
            <pc:sldMk cId="21202413" sldId="256"/>
            <ac:spMk id="13" creationId="{351FE051-7828-7F48-335F-0E39A3CE4A83}"/>
          </ac:spMkLst>
        </pc:spChg>
        <pc:spChg chg="mod">
          <ac:chgData name="Επισκέπτης" userId="S::urn:spo:anon#52342ee2f4fc1f79872537257a5639a91295d4bc5d0a4da24518bb7f056d74b4::" providerId="AD" clId="Web-{37057C16-8786-4260-B525-7B3F01CAD8E6}" dt="2024-01-23T15:34:47.012" v="14" actId="1076"/>
          <ac:spMkLst>
            <pc:docMk/>
            <pc:sldMk cId="21202413" sldId="256"/>
            <ac:spMk id="27" creationId="{80451559-F5C3-EAA1-19A8-D578BE0F8B08}"/>
          </ac:spMkLst>
        </pc:spChg>
      </pc:sldChg>
      <pc:sldChg chg="modSp">
        <pc:chgData name="Επισκέπτης" userId="S::urn:spo:anon#52342ee2f4fc1f79872537257a5639a91295d4bc5d0a4da24518bb7f056d74b4::" providerId="AD" clId="Web-{37057C16-8786-4260-B525-7B3F01CAD8E6}" dt="2024-01-23T14:49:12.186" v="2" actId="20577"/>
        <pc:sldMkLst>
          <pc:docMk/>
          <pc:sldMk cId="4268917426" sldId="261"/>
        </pc:sldMkLst>
        <pc:spChg chg="mod">
          <ac:chgData name="Επισκέπτης" userId="S::urn:spo:anon#52342ee2f4fc1f79872537257a5639a91295d4bc5d0a4da24518bb7f056d74b4::" providerId="AD" clId="Web-{37057C16-8786-4260-B525-7B3F01CAD8E6}" dt="2024-01-23T14:49:12.186" v="2" actId="20577"/>
          <ac:spMkLst>
            <pc:docMk/>
            <pc:sldMk cId="4268917426" sldId="261"/>
            <ac:spMk id="6" creationId="{C60DB633-3C03-6885-4756-6DE8DB54F29D}"/>
          </ac:spMkLst>
        </pc:spChg>
      </pc:sldChg>
      <pc:sldChg chg="delSp new ord">
        <pc:chgData name="Επισκέπτης" userId="S::urn:spo:anon#52342ee2f4fc1f79872537257a5639a91295d4bc5d0a4da24518bb7f056d74b4::" providerId="AD" clId="Web-{37057C16-8786-4260-B525-7B3F01CAD8E6}" dt="2024-01-23T15:32:54.526" v="6"/>
        <pc:sldMkLst>
          <pc:docMk/>
          <pc:sldMk cId="1124860759" sldId="273"/>
        </pc:sldMkLst>
        <pc:spChg chg="del">
          <ac:chgData name="Επισκέπτης" userId="S::urn:spo:anon#52342ee2f4fc1f79872537257a5639a91295d4bc5d0a4da24518bb7f056d74b4::" providerId="AD" clId="Web-{37057C16-8786-4260-B525-7B3F01CAD8E6}" dt="2024-01-23T15:31:17.227" v="4"/>
          <ac:spMkLst>
            <pc:docMk/>
            <pc:sldMk cId="1124860759" sldId="273"/>
            <ac:spMk id="2" creationId="{39F5DDCF-99A0-4B60-A996-4715A6BE8969}"/>
          </ac:spMkLst>
        </pc:spChg>
        <pc:spChg chg="del">
          <ac:chgData name="Επισκέπτης" userId="S::urn:spo:anon#52342ee2f4fc1f79872537257a5639a91295d4bc5d0a4da24518bb7f056d74b4::" providerId="AD" clId="Web-{37057C16-8786-4260-B525-7B3F01CAD8E6}" dt="2024-01-23T15:31:20.321" v="5"/>
          <ac:spMkLst>
            <pc:docMk/>
            <pc:sldMk cId="1124860759" sldId="273"/>
            <ac:spMk id="3" creationId="{E01CEE11-A4A2-0940-113F-4BD7972FB620}"/>
          </ac:spMkLst>
        </pc:spChg>
      </pc:sldChg>
    </pc:docChg>
  </pc:docChgLst>
  <pc:docChgLst>
    <pc:chgData name="Επισκέπτης" userId="S::urn:spo:anon#52342ee2f4fc1f79872537257a5639a91295d4bc5d0a4da24518bb7f056d74b4::" providerId="AD" clId="Web-{86ED0C95-F0F4-DDE8-7BEB-BA5200D705AA}"/>
    <pc:docChg chg="modSld">
      <pc:chgData name="Επισκέπτης" userId="S::urn:spo:anon#52342ee2f4fc1f79872537257a5639a91295d4bc5d0a4da24518bb7f056d74b4::" providerId="AD" clId="Web-{86ED0C95-F0F4-DDE8-7BEB-BA5200D705AA}" dt="2024-01-23T15:49:37.124" v="76" actId="20577"/>
      <pc:docMkLst>
        <pc:docMk/>
      </pc:docMkLst>
      <pc:sldChg chg="addSp delSp modSp">
        <pc:chgData name="Επισκέπτης" userId="S::urn:spo:anon#52342ee2f4fc1f79872537257a5639a91295d4bc5d0a4da24518bb7f056d74b4::" providerId="AD" clId="Web-{86ED0C95-F0F4-DDE8-7BEB-BA5200D705AA}" dt="2024-01-23T15:49:37.124" v="76" actId="20577"/>
        <pc:sldMkLst>
          <pc:docMk/>
          <pc:sldMk cId="21202413" sldId="256"/>
        </pc:sldMkLst>
        <pc:spChg chg="mod">
          <ac:chgData name="Επισκέπτης" userId="S::urn:spo:anon#52342ee2f4fc1f79872537257a5639a91295d4bc5d0a4da24518bb7f056d74b4::" providerId="AD" clId="Web-{86ED0C95-F0F4-DDE8-7BEB-BA5200D705AA}" dt="2024-01-23T15:47:37.865" v="30"/>
          <ac:spMkLst>
            <pc:docMk/>
            <pc:sldMk cId="21202413" sldId="256"/>
            <ac:spMk id="6" creationId="{D47E5BA5-31A7-F704-7EFB-076A54FE8274}"/>
          </ac:spMkLst>
        </pc:spChg>
        <pc:spChg chg="mod">
          <ac:chgData name="Επισκέπτης" userId="S::urn:spo:anon#52342ee2f4fc1f79872537257a5639a91295d4bc5d0a4da24518bb7f056d74b4::" providerId="AD" clId="Web-{86ED0C95-F0F4-DDE8-7BEB-BA5200D705AA}" dt="2024-01-23T15:49:37.124" v="76" actId="20577"/>
          <ac:spMkLst>
            <pc:docMk/>
            <pc:sldMk cId="21202413" sldId="256"/>
            <ac:spMk id="7" creationId="{210FD8E7-6581-A2CE-8569-0EEDA6A7B929}"/>
          </ac:spMkLst>
        </pc:spChg>
        <pc:spChg chg="mod">
          <ac:chgData name="Επισκέπτης" userId="S::urn:spo:anon#52342ee2f4fc1f79872537257a5639a91295d4bc5d0a4da24518bb7f056d74b4::" providerId="AD" clId="Web-{86ED0C95-F0F4-DDE8-7BEB-BA5200D705AA}" dt="2024-01-23T15:46:34.345" v="21"/>
          <ac:spMkLst>
            <pc:docMk/>
            <pc:sldMk cId="21202413" sldId="256"/>
            <ac:spMk id="13" creationId="{351FE051-7828-7F48-335F-0E39A3CE4A83}"/>
          </ac:spMkLst>
        </pc:spChg>
        <pc:spChg chg="mod">
          <ac:chgData name="Επισκέπτης" userId="S::urn:spo:anon#52342ee2f4fc1f79872537257a5639a91295d4bc5d0a4da24518bb7f056d74b4::" providerId="AD" clId="Web-{86ED0C95-F0F4-DDE8-7BEB-BA5200D705AA}" dt="2024-01-23T15:49:05.450" v="51" actId="20577"/>
          <ac:spMkLst>
            <pc:docMk/>
            <pc:sldMk cId="21202413" sldId="256"/>
            <ac:spMk id="27" creationId="{80451559-F5C3-EAA1-19A8-D578BE0F8B08}"/>
          </ac:spMkLst>
        </pc:spChg>
        <pc:picChg chg="add mod ord">
          <ac:chgData name="Επισκέπτης" userId="S::urn:spo:anon#52342ee2f4fc1f79872537257a5639a91295d4bc5d0a4da24518bb7f056d74b4::" providerId="AD" clId="Web-{86ED0C95-F0F4-DDE8-7BEB-BA5200D705AA}" dt="2024-01-23T15:47:20.880" v="28" actId="1076"/>
          <ac:picMkLst>
            <pc:docMk/>
            <pc:sldMk cId="21202413" sldId="256"/>
            <ac:picMk id="3" creationId="{7F414FC6-A1AC-F5D4-F4AA-456F7D67F585}"/>
          </ac:picMkLst>
        </pc:picChg>
        <pc:picChg chg="del">
          <ac:chgData name="Επισκέπτης" userId="S::urn:spo:anon#52342ee2f4fc1f79872537257a5639a91295d4bc5d0a4da24518bb7f056d74b4::" providerId="AD" clId="Web-{86ED0C95-F0F4-DDE8-7BEB-BA5200D705AA}" dt="2024-01-23T15:43:14.051" v="2"/>
          <ac:picMkLst>
            <pc:docMk/>
            <pc:sldMk cId="21202413" sldId="256"/>
            <ac:picMk id="5" creationId="{4FAD9184-641B-49F0-8E7A-1D2D29198ED2}"/>
          </ac:picMkLst>
        </pc:picChg>
      </pc:sldChg>
    </pc:docChg>
  </pc:docChgLst>
  <pc:docChgLst>
    <pc:chgData name="ΧΑΛΚΙΑΣ ΚΩΝΣΤΑΝΤΙΝΟΣ" userId="S::up1066615@upatras.gr::34eec6bc-a1fb-4d1b-829c-032a339fe439" providerId="AD" clId="Web-{A0FCDC73-F687-46EA-4D6B-6E0EB16166C0}"/>
    <pc:docChg chg="modSld">
      <pc:chgData name="ΧΑΛΚΙΑΣ ΚΩΝΣΤΑΝΤΙΝΟΣ" userId="S::up1066615@upatras.gr::34eec6bc-a1fb-4d1b-829c-032a339fe439" providerId="AD" clId="Web-{A0FCDC73-F687-46EA-4D6B-6E0EB16166C0}" dt="2024-01-24T16:50:37.226" v="239" actId="1076"/>
      <pc:docMkLst>
        <pc:docMk/>
      </pc:docMkLst>
      <pc:sldChg chg="modSp">
        <pc:chgData name="ΧΑΛΚΙΑΣ ΚΩΝΣΤΑΝΤΙΝΟΣ" userId="S::up1066615@upatras.gr::34eec6bc-a1fb-4d1b-829c-032a339fe439" providerId="AD" clId="Web-{A0FCDC73-F687-46EA-4D6B-6E0EB16166C0}" dt="2024-01-24T16:50:37.226" v="239" actId="1076"/>
        <pc:sldMkLst>
          <pc:docMk/>
          <pc:sldMk cId="207210420" sldId="257"/>
        </pc:sldMkLst>
        <pc:spChg chg="mod">
          <ac:chgData name="ΧΑΛΚΙΑΣ ΚΩΝΣΤΑΝΤΙΝΟΣ" userId="S::up1066615@upatras.gr::34eec6bc-a1fb-4d1b-829c-032a339fe439" providerId="AD" clId="Web-{A0FCDC73-F687-46EA-4D6B-6E0EB16166C0}" dt="2024-01-24T16:50:37.226" v="239" actId="1076"/>
          <ac:spMkLst>
            <pc:docMk/>
            <pc:sldMk cId="207210420" sldId="257"/>
            <ac:spMk id="3" creationId="{7C89F64C-D941-873A-B7A4-7C1760422F44}"/>
          </ac:spMkLst>
        </pc:spChg>
      </pc:sldChg>
    </pc:docChg>
  </pc:docChgLst>
  <pc:docChgLst>
    <pc:chgData name="Επισκέπτης" userId="S::urn:spo:anon#52342ee2f4fc1f79872537257a5639a91295d4bc5d0a4da24518bb7f056d74b4::" providerId="AD" clId="Web-{FE1606AD-9156-9F5C-D5A6-3BFCFA5D89CF}"/>
    <pc:docChg chg="addSld delSld modSld">
      <pc:chgData name="Επισκέπτης" userId="S::urn:spo:anon#52342ee2f4fc1f79872537257a5639a91295d4bc5d0a4da24518bb7f056d74b4::" providerId="AD" clId="Web-{FE1606AD-9156-9F5C-D5A6-3BFCFA5D89CF}" dt="2024-01-27T19:49:09.042" v="535" actId="1076"/>
      <pc:docMkLst>
        <pc:docMk/>
      </pc:docMkLst>
      <pc:sldChg chg="addSp delSp modSp">
        <pc:chgData name="Επισκέπτης" userId="S::urn:spo:anon#52342ee2f4fc1f79872537257a5639a91295d4bc5d0a4da24518bb7f056d74b4::" providerId="AD" clId="Web-{FE1606AD-9156-9F5C-D5A6-3BFCFA5D89CF}" dt="2024-01-27T18:03:03.535" v="238"/>
        <pc:sldMkLst>
          <pc:docMk/>
          <pc:sldMk cId="1635344783" sldId="260"/>
        </pc:sldMkLst>
        <pc:spChg chg="add ord">
          <ac:chgData name="Επισκέπτης" userId="S::urn:spo:anon#52342ee2f4fc1f79872537257a5639a91295d4bc5d0a4da24518bb7f056d74b4::" providerId="AD" clId="Web-{FE1606AD-9156-9F5C-D5A6-3BFCFA5D89CF}" dt="2024-01-27T18:03:03.535" v="238"/>
          <ac:spMkLst>
            <pc:docMk/>
            <pc:sldMk cId="1635344783" sldId="260"/>
            <ac:spMk id="3" creationId="{194B48C6-0B3D-7B86-6815-D9082ACD24CD}"/>
          </ac:spMkLst>
        </pc:spChg>
        <pc:spChg chg="del">
          <ac:chgData name="Επισκέπτης" userId="S::urn:spo:anon#52342ee2f4fc1f79872537257a5639a91295d4bc5d0a4da24518bb7f056d74b4::" providerId="AD" clId="Web-{FE1606AD-9156-9F5C-D5A6-3BFCFA5D89CF}" dt="2024-01-27T18:02:58.144" v="235"/>
          <ac:spMkLst>
            <pc:docMk/>
            <pc:sldMk cId="1635344783" sldId="260"/>
            <ac:spMk id="11" creationId="{13B6A43A-EA63-F135-82E2-E0AB7346401D}"/>
          </ac:spMkLst>
        </pc:spChg>
        <pc:grpChg chg="add">
          <ac:chgData name="Επισκέπτης" userId="S::urn:spo:anon#52342ee2f4fc1f79872537257a5639a91295d4bc5d0a4da24518bb7f056d74b4::" providerId="AD" clId="Web-{FE1606AD-9156-9F5C-D5A6-3BFCFA5D89CF}" dt="2024-01-27T18:02:58.769" v="237"/>
          <ac:grpSpMkLst>
            <pc:docMk/>
            <pc:sldMk cId="1635344783" sldId="260"/>
            <ac:grpSpMk id="8" creationId="{A7278170-6EC8-7FC9-7B63-27D9CA81B234}"/>
          </ac:grpSpMkLst>
        </pc:grpChg>
        <pc:picChg chg="del">
          <ac:chgData name="Επισκέπτης" userId="S::urn:spo:anon#52342ee2f4fc1f79872537257a5639a91295d4bc5d0a4da24518bb7f056d74b4::" providerId="AD" clId="Web-{FE1606AD-9156-9F5C-D5A6-3BFCFA5D89CF}" dt="2024-01-27T18:02:58.144" v="234"/>
          <ac:picMkLst>
            <pc:docMk/>
            <pc:sldMk cId="1635344783" sldId="260"/>
            <ac:picMk id="13" creationId="{F25AA26E-149D-CBB7-BF83-9B373120D38F}"/>
          </ac:picMkLst>
        </pc:picChg>
      </pc:sldChg>
      <pc:sldChg chg="addSp delSp modSp">
        <pc:chgData name="Επισκέπτης" userId="S::urn:spo:anon#52342ee2f4fc1f79872537257a5639a91295d4bc5d0a4da24518bb7f056d74b4::" providerId="AD" clId="Web-{FE1606AD-9156-9F5C-D5A6-3BFCFA5D89CF}" dt="2024-01-27T18:01:56.282" v="213"/>
        <pc:sldMkLst>
          <pc:docMk/>
          <pc:sldMk cId="817598849" sldId="262"/>
        </pc:sldMkLst>
        <pc:spChg chg="add ord">
          <ac:chgData name="Επισκέπτης" userId="S::urn:spo:anon#52342ee2f4fc1f79872537257a5639a91295d4bc5d0a4da24518bb7f056d74b4::" providerId="AD" clId="Web-{FE1606AD-9156-9F5C-D5A6-3BFCFA5D89CF}" dt="2024-01-27T18:01:56.282" v="213"/>
          <ac:spMkLst>
            <pc:docMk/>
            <pc:sldMk cId="817598849" sldId="262"/>
            <ac:spMk id="9" creationId="{5C53EB50-C997-6643-A414-721541862229}"/>
          </ac:spMkLst>
        </pc:spChg>
        <pc:spChg chg="del">
          <ac:chgData name="Επισκέπτης" userId="S::urn:spo:anon#52342ee2f4fc1f79872537257a5639a91295d4bc5d0a4da24518bb7f056d74b4::" providerId="AD" clId="Web-{FE1606AD-9156-9F5C-D5A6-3BFCFA5D89CF}" dt="2024-01-27T18:01:50.423" v="210"/>
          <ac:spMkLst>
            <pc:docMk/>
            <pc:sldMk cId="817598849" sldId="262"/>
            <ac:spMk id="12" creationId="{57DBF3FE-9C42-761A-D698-D665FC60269D}"/>
          </ac:spMkLst>
        </pc:spChg>
        <pc:grpChg chg="del">
          <ac:chgData name="Επισκέπτης" userId="S::urn:spo:anon#52342ee2f4fc1f79872537257a5639a91295d4bc5d0a4da24518bb7f056d74b4::" providerId="AD" clId="Web-{FE1606AD-9156-9F5C-D5A6-3BFCFA5D89CF}" dt="2024-01-27T18:01:50.423" v="209"/>
          <ac:grpSpMkLst>
            <pc:docMk/>
            <pc:sldMk cId="817598849" sldId="262"/>
            <ac:grpSpMk id="2" creationId="{071AD566-F582-1768-6383-FD826B6E6AE9}"/>
          </ac:grpSpMkLst>
        </pc:grpChg>
        <pc:grpChg chg="add">
          <ac:chgData name="Επισκέπτης" userId="S::urn:spo:anon#52342ee2f4fc1f79872537257a5639a91295d4bc5d0a4da24518bb7f056d74b4::" providerId="AD" clId="Web-{FE1606AD-9156-9F5C-D5A6-3BFCFA5D89CF}" dt="2024-01-27T18:01:51.256" v="212"/>
          <ac:grpSpMkLst>
            <pc:docMk/>
            <pc:sldMk cId="817598849" sldId="262"/>
            <ac:grpSpMk id="15" creationId="{D43A52FC-D22F-2FA2-F44F-6C1E30CF0D1B}"/>
          </ac:grpSpMkLst>
        </pc:grpChg>
        <pc:picChg chg="mod">
          <ac:chgData name="Επισκέπτης" userId="S::urn:spo:anon#52342ee2f4fc1f79872537257a5639a91295d4bc5d0a4da24518bb7f056d74b4::" providerId="AD" clId="Web-{FE1606AD-9156-9F5C-D5A6-3BFCFA5D89CF}" dt="2024-01-27T17:48:36.062" v="81"/>
          <ac:picMkLst>
            <pc:docMk/>
            <pc:sldMk cId="817598849" sldId="262"/>
            <ac:picMk id="1026" creationId="{DD9ED610-80BD-D562-2920-16A6D5415340}"/>
          </ac:picMkLst>
        </pc:picChg>
      </pc:sldChg>
      <pc:sldChg chg="addSp delSp modSp">
        <pc:chgData name="Επισκέπτης" userId="S::urn:spo:anon#52342ee2f4fc1f79872537257a5639a91295d4bc5d0a4da24518bb7f056d74b4::" providerId="AD" clId="Web-{FE1606AD-9156-9F5C-D5A6-3BFCFA5D89CF}" dt="2024-01-27T18:02:39.565" v="228"/>
        <pc:sldMkLst>
          <pc:docMk/>
          <pc:sldMk cId="2015824185" sldId="263"/>
        </pc:sldMkLst>
        <pc:spChg chg="del">
          <ac:chgData name="Επισκέπτης" userId="S::urn:spo:anon#52342ee2f4fc1f79872537257a5639a91295d4bc5d0a4da24518bb7f056d74b4::" providerId="AD" clId="Web-{FE1606AD-9156-9F5C-D5A6-3BFCFA5D89CF}" dt="2024-01-27T18:02:33.940" v="225"/>
          <ac:spMkLst>
            <pc:docMk/>
            <pc:sldMk cId="2015824185" sldId="263"/>
            <ac:spMk id="4" creationId="{BD0D915A-40F3-0DD7-4617-DF66A50B9FF5}"/>
          </ac:spMkLst>
        </pc:spChg>
        <pc:spChg chg="add ord">
          <ac:chgData name="Επισκέπτης" userId="S::urn:spo:anon#52342ee2f4fc1f79872537257a5639a91295d4bc5d0a4da24518bb7f056d74b4::" providerId="AD" clId="Web-{FE1606AD-9156-9F5C-D5A6-3BFCFA5D89CF}" dt="2024-01-27T18:02:39.565" v="228"/>
          <ac:spMkLst>
            <pc:docMk/>
            <pc:sldMk cId="2015824185" sldId="263"/>
            <ac:spMk id="11" creationId="{DC6A7715-E6DC-C743-5FAE-2FA092122B35}"/>
          </ac:spMkLst>
        </pc:spChg>
        <pc:grpChg chg="del">
          <ac:chgData name="Επισκέπτης" userId="S::urn:spo:anon#52342ee2f4fc1f79872537257a5639a91295d4bc5d0a4da24518bb7f056d74b4::" providerId="AD" clId="Web-{FE1606AD-9156-9F5C-D5A6-3BFCFA5D89CF}" dt="2024-01-27T18:02:33.940" v="224"/>
          <ac:grpSpMkLst>
            <pc:docMk/>
            <pc:sldMk cId="2015824185" sldId="263"/>
            <ac:grpSpMk id="2" creationId="{7469D18D-0FE1-CBAA-C2BB-93DA19C9FD81}"/>
          </ac:grpSpMkLst>
        </pc:grpChg>
        <pc:grpChg chg="add">
          <ac:chgData name="Επισκέπτης" userId="S::urn:spo:anon#52342ee2f4fc1f79872537257a5639a91295d4bc5d0a4da24518bb7f056d74b4::" providerId="AD" clId="Web-{FE1606AD-9156-9F5C-D5A6-3BFCFA5D89CF}" dt="2024-01-27T18:02:35.034" v="227"/>
          <ac:grpSpMkLst>
            <pc:docMk/>
            <pc:sldMk cId="2015824185" sldId="263"/>
            <ac:grpSpMk id="15" creationId="{535E8072-D2F2-42BC-B0D4-5D15DFC18B19}"/>
          </ac:grpSpMkLst>
        </pc:grpChg>
      </pc:sldChg>
      <pc:sldChg chg="addSp delSp modSp">
        <pc:chgData name="Επισκέπτης" userId="S::urn:spo:anon#52342ee2f4fc1f79872537257a5639a91295d4bc5d0a4da24518bb7f056d74b4::" providerId="AD" clId="Web-{FE1606AD-9156-9F5C-D5A6-3BFCFA5D89CF}" dt="2024-01-27T18:00:51.889" v="193"/>
        <pc:sldMkLst>
          <pc:docMk/>
          <pc:sldMk cId="579703975" sldId="264"/>
        </pc:sldMkLst>
        <pc:spChg chg="del">
          <ac:chgData name="Επισκέπτης" userId="S::urn:spo:anon#52342ee2f4fc1f79872537257a5639a91295d4bc5d0a4da24518bb7f056d74b4::" providerId="AD" clId="Web-{FE1606AD-9156-9F5C-D5A6-3BFCFA5D89CF}" dt="2024-01-27T17:58:59.760" v="176"/>
          <ac:spMkLst>
            <pc:docMk/>
            <pc:sldMk cId="579703975" sldId="264"/>
            <ac:spMk id="5" creationId="{04DD7802-517E-A20B-4FA7-A0B3B63E4BB9}"/>
          </ac:spMkLst>
        </pc:spChg>
        <pc:spChg chg="add del ord">
          <ac:chgData name="Επισκέπτης" userId="S::urn:spo:anon#52342ee2f4fc1f79872537257a5639a91295d4bc5d0a4da24518bb7f056d74b4::" providerId="AD" clId="Web-{FE1606AD-9156-9F5C-D5A6-3BFCFA5D89CF}" dt="2024-01-27T18:00:44.623" v="190"/>
          <ac:spMkLst>
            <pc:docMk/>
            <pc:sldMk cId="579703975" sldId="264"/>
            <ac:spMk id="9" creationId="{57DEB241-1799-07F1-BA50-9E57AE677215}"/>
          </ac:spMkLst>
        </pc:spChg>
        <pc:spChg chg="del mod ord topLvl">
          <ac:chgData name="Επισκέπτης" userId="S::urn:spo:anon#52342ee2f4fc1f79872537257a5639a91295d4bc5d0a4da24518bb7f056d74b4::" providerId="AD" clId="Web-{FE1606AD-9156-9F5C-D5A6-3BFCFA5D89CF}" dt="2024-01-27T17:59:47.199" v="185"/>
          <ac:spMkLst>
            <pc:docMk/>
            <pc:sldMk cId="579703975" sldId="264"/>
            <ac:spMk id="11" creationId="{F27B0721-CB28-E0B1-AC85-B68ABB13052A}"/>
          </ac:spMkLst>
        </pc:spChg>
        <pc:spChg chg="add ord">
          <ac:chgData name="Επισκέπτης" userId="S::urn:spo:anon#52342ee2f4fc1f79872537257a5639a91295d4bc5d0a4da24518bb7f056d74b4::" providerId="AD" clId="Web-{FE1606AD-9156-9F5C-D5A6-3BFCFA5D89CF}" dt="2024-01-27T18:00:51.889" v="193"/>
          <ac:spMkLst>
            <pc:docMk/>
            <pc:sldMk cId="579703975" sldId="264"/>
            <ac:spMk id="15" creationId="{813667CA-E8BA-3A92-F908-13FECCAE1663}"/>
          </ac:spMkLst>
        </pc:spChg>
        <pc:grpChg chg="del">
          <ac:chgData name="Επισκέπτης" userId="S::urn:spo:anon#52342ee2f4fc1f79872537257a5639a91295d4bc5d0a4da24518bb7f056d74b4::" providerId="AD" clId="Web-{FE1606AD-9156-9F5C-D5A6-3BFCFA5D89CF}" dt="2024-01-27T17:58:59.744" v="175"/>
          <ac:grpSpMkLst>
            <pc:docMk/>
            <pc:sldMk cId="579703975" sldId="264"/>
            <ac:grpSpMk id="4" creationId="{7E30F835-DBDC-1CEA-0B2D-053A9EB08C62}"/>
          </ac:grpSpMkLst>
        </pc:grpChg>
        <pc:grpChg chg="add del mod">
          <ac:chgData name="Επισκέπτης" userId="S::urn:spo:anon#52342ee2f4fc1f79872537257a5639a91295d4bc5d0a4da24518bb7f056d74b4::" providerId="AD" clId="Web-{FE1606AD-9156-9F5C-D5A6-3BFCFA5D89CF}" dt="2024-01-27T17:59:47.199" v="185"/>
          <ac:grpSpMkLst>
            <pc:docMk/>
            <pc:sldMk cId="579703975" sldId="264"/>
            <ac:grpSpMk id="13" creationId="{7005D685-0C8C-0DAD-506D-5CB2597DE1CD}"/>
          </ac:grpSpMkLst>
        </pc:grpChg>
        <pc:grpChg chg="add">
          <ac:chgData name="Επισκέπτης" userId="S::urn:spo:anon#52342ee2f4fc1f79872537257a5639a91295d4bc5d0a4da24518bb7f056d74b4::" providerId="AD" clId="Web-{FE1606AD-9156-9F5C-D5A6-3BFCFA5D89CF}" dt="2024-01-27T18:00:45.748" v="192"/>
          <ac:grpSpMkLst>
            <pc:docMk/>
            <pc:sldMk cId="579703975" sldId="264"/>
            <ac:grpSpMk id="19" creationId="{241DBDEE-8E37-E55E-25A8-230FDB0BC166}"/>
          </ac:grpSpMkLst>
        </pc:grpChg>
        <pc:picChg chg="del mod topLvl">
          <ac:chgData name="Επισκέπτης" userId="S::urn:spo:anon#52342ee2f4fc1f79872537257a5639a91295d4bc5d0a4da24518bb7f056d74b4::" providerId="AD" clId="Web-{FE1606AD-9156-9F5C-D5A6-3BFCFA5D89CF}" dt="2024-01-27T18:00:44.623" v="189"/>
          <ac:picMkLst>
            <pc:docMk/>
            <pc:sldMk cId="579703975" sldId="264"/>
            <ac:picMk id="12" creationId="{902EC2B4-911E-F6E4-37B1-C005E797C2E8}"/>
          </ac:picMkLst>
        </pc:picChg>
      </pc:sldChg>
      <pc:sldChg chg="addSp delSp modSp">
        <pc:chgData name="Επισκέπτης" userId="S::urn:spo:anon#52342ee2f4fc1f79872537257a5639a91295d4bc5d0a4da24518bb7f056d74b4::" providerId="AD" clId="Web-{FE1606AD-9156-9F5C-D5A6-3BFCFA5D89CF}" dt="2024-01-27T19:45:05.457" v="521"/>
        <pc:sldMkLst>
          <pc:docMk/>
          <pc:sldMk cId="797340856" sldId="267"/>
        </pc:sldMkLst>
        <pc:spChg chg="mod">
          <ac:chgData name="Επισκέπτης" userId="S::urn:spo:anon#52342ee2f4fc1f79872537257a5639a91295d4bc5d0a4da24518bb7f056d74b4::" providerId="AD" clId="Web-{FE1606AD-9156-9F5C-D5A6-3BFCFA5D89CF}" dt="2024-01-27T18:53:21.807" v="289" actId="1076"/>
          <ac:spMkLst>
            <pc:docMk/>
            <pc:sldMk cId="797340856" sldId="267"/>
            <ac:spMk id="5" creationId="{B0628DFD-C754-88E4-2BB6-562AA08A594F}"/>
          </ac:spMkLst>
        </pc:spChg>
        <pc:spChg chg="del">
          <ac:chgData name="Επισκέπτης" userId="S::urn:spo:anon#52342ee2f4fc1f79872537257a5639a91295d4bc5d0a4da24518bb7f056d74b4::" providerId="AD" clId="Web-{FE1606AD-9156-9F5C-D5A6-3BFCFA5D89CF}" dt="2024-01-27T18:03:33.818" v="250"/>
          <ac:spMkLst>
            <pc:docMk/>
            <pc:sldMk cId="797340856" sldId="267"/>
            <ac:spMk id="6" creationId="{39BA28C7-C893-538B-FE46-B8BDA4522C17}"/>
          </ac:spMkLst>
        </pc:spChg>
        <pc:spChg chg="mod">
          <ac:chgData name="Επισκέπτης" userId="S::urn:spo:anon#52342ee2f4fc1f79872537257a5639a91295d4bc5d0a4da24518bb7f056d74b4::" providerId="AD" clId="Web-{FE1606AD-9156-9F5C-D5A6-3BFCFA5D89CF}" dt="2024-01-27T19:45:05.457" v="521"/>
          <ac:spMkLst>
            <pc:docMk/>
            <pc:sldMk cId="797340856" sldId="267"/>
            <ac:spMk id="8" creationId="{5DAC4250-A66D-D68F-3910-B50E07FF06FE}"/>
          </ac:spMkLst>
        </pc:spChg>
        <pc:spChg chg="add ord">
          <ac:chgData name="Επισκέπτης" userId="S::urn:spo:anon#52342ee2f4fc1f79872537257a5639a91295d4bc5d0a4da24518bb7f056d74b4::" providerId="AD" clId="Web-{FE1606AD-9156-9F5C-D5A6-3BFCFA5D89CF}" dt="2024-01-27T18:03:39.838" v="253"/>
          <ac:spMkLst>
            <pc:docMk/>
            <pc:sldMk cId="797340856" sldId="267"/>
            <ac:spMk id="9" creationId="{89C8E9AB-9E1F-0ABA-15C8-8C3B126CD5CE}"/>
          </ac:spMkLst>
        </pc:spChg>
        <pc:spChg chg="mod">
          <ac:chgData name="Επισκέπτης" userId="S::urn:spo:anon#52342ee2f4fc1f79872537257a5639a91295d4bc5d0a4da24518bb7f056d74b4::" providerId="AD" clId="Web-{FE1606AD-9156-9F5C-D5A6-3BFCFA5D89CF}" dt="2024-01-27T18:53:36.682" v="292" actId="1076"/>
          <ac:spMkLst>
            <pc:docMk/>
            <pc:sldMk cId="797340856" sldId="267"/>
            <ac:spMk id="15" creationId="{B758563C-6278-70DB-0251-A4111C5FD853}"/>
          </ac:spMkLst>
        </pc:spChg>
        <pc:spChg chg="mod">
          <ac:chgData name="Επισκέπτης" userId="S::urn:spo:anon#52342ee2f4fc1f79872537257a5639a91295d4bc5d0a4da24518bb7f056d74b4::" providerId="AD" clId="Web-{FE1606AD-9156-9F5C-D5A6-3BFCFA5D89CF}" dt="2024-01-27T18:53:29.182" v="291" actId="1076"/>
          <ac:spMkLst>
            <pc:docMk/>
            <pc:sldMk cId="797340856" sldId="267"/>
            <ac:spMk id="16" creationId="{BD8D2AB2-3734-F4A7-2B77-723356EBB7EF}"/>
          </ac:spMkLst>
        </pc:spChg>
        <pc:grpChg chg="del">
          <ac:chgData name="Επισκέπτης" userId="S::urn:spo:anon#52342ee2f4fc1f79872537257a5639a91295d4bc5d0a4da24518bb7f056d74b4::" providerId="AD" clId="Web-{FE1606AD-9156-9F5C-D5A6-3BFCFA5D89CF}" dt="2024-01-27T18:03:33.818" v="249"/>
          <ac:grpSpMkLst>
            <pc:docMk/>
            <pc:sldMk cId="797340856" sldId="267"/>
            <ac:grpSpMk id="2" creationId="{E4500DC4-2FE6-60F9-CBD0-F11065F51EA8}"/>
          </ac:grpSpMkLst>
        </pc:grpChg>
        <pc:grpChg chg="add">
          <ac:chgData name="Επισκέπτης" userId="S::urn:spo:anon#52342ee2f4fc1f79872537257a5639a91295d4bc5d0a4da24518bb7f056d74b4::" providerId="AD" clId="Web-{FE1606AD-9156-9F5C-D5A6-3BFCFA5D89CF}" dt="2024-01-27T18:03:35.646" v="252"/>
          <ac:grpSpMkLst>
            <pc:docMk/>
            <pc:sldMk cId="797340856" sldId="267"/>
            <ac:grpSpMk id="17" creationId="{6C4D2809-F01C-7049-FCCA-209A4FACB4E8}"/>
          </ac:grpSpMkLst>
        </pc:grpChg>
        <pc:picChg chg="mod">
          <ac:chgData name="Επισκέπτης" userId="S::urn:spo:anon#52342ee2f4fc1f79872537257a5639a91295d4bc5d0a4da24518bb7f056d74b4::" providerId="AD" clId="Web-{FE1606AD-9156-9F5C-D5A6-3BFCFA5D89CF}" dt="2024-01-27T18:53:40.745" v="293" actId="1076"/>
          <ac:picMkLst>
            <pc:docMk/>
            <pc:sldMk cId="797340856" sldId="267"/>
            <ac:picMk id="10" creationId="{36E64B6D-6586-2F64-A6B3-8FDF2EF0AE08}"/>
          </ac:picMkLst>
        </pc:picChg>
        <pc:picChg chg="mod">
          <ac:chgData name="Επισκέπτης" userId="S::urn:spo:anon#52342ee2f4fc1f79872537257a5639a91295d4bc5d0a4da24518bb7f056d74b4::" providerId="AD" clId="Web-{FE1606AD-9156-9F5C-D5A6-3BFCFA5D89CF}" dt="2024-01-27T18:53:24.932" v="290" actId="1076"/>
          <ac:picMkLst>
            <pc:docMk/>
            <pc:sldMk cId="797340856" sldId="267"/>
            <ac:picMk id="14" creationId="{FF1FFEC5-8167-7DD2-8A23-E601249973F8}"/>
          </ac:picMkLst>
        </pc:picChg>
      </pc:sldChg>
      <pc:sldChg chg="addSp delSp modSp">
        <pc:chgData name="Επισκέπτης" userId="S::urn:spo:anon#52342ee2f4fc1f79872537257a5639a91295d4bc5d0a4da24518bb7f056d74b4::" providerId="AD" clId="Web-{FE1606AD-9156-9F5C-D5A6-3BFCFA5D89CF}" dt="2024-01-27T19:47:27.055" v="527"/>
        <pc:sldMkLst>
          <pc:docMk/>
          <pc:sldMk cId="2166698571" sldId="268"/>
        </pc:sldMkLst>
        <pc:spChg chg="add mod ord">
          <ac:chgData name="Επισκέπτης" userId="S::urn:spo:anon#52342ee2f4fc1f79872537257a5639a91295d4bc5d0a4da24518bb7f056d74b4::" providerId="AD" clId="Web-{FE1606AD-9156-9F5C-D5A6-3BFCFA5D89CF}" dt="2024-01-27T19:39:08.384" v="473" actId="14100"/>
          <ac:spMkLst>
            <pc:docMk/>
            <pc:sldMk cId="2166698571" sldId="268"/>
            <ac:spMk id="2" creationId="{01CDDFD6-C64C-AC7E-B034-7A753ACF8D38}"/>
          </ac:spMkLst>
        </pc:spChg>
        <pc:spChg chg="add mod ord">
          <ac:chgData name="Επισκέπτης" userId="S::urn:spo:anon#52342ee2f4fc1f79872537257a5639a91295d4bc5d0a4da24518bb7f056d74b4::" providerId="AD" clId="Web-{FE1606AD-9156-9F5C-D5A6-3BFCFA5D89CF}" dt="2024-01-27T19:41:34.592" v="480" actId="14100"/>
          <ac:spMkLst>
            <pc:docMk/>
            <pc:sldMk cId="2166698571" sldId="268"/>
            <ac:spMk id="3" creationId="{0D31A772-7C4E-5841-10AA-9A3A57568367}"/>
          </ac:spMkLst>
        </pc:spChg>
        <pc:spChg chg="del">
          <ac:chgData name="Επισκέπτης" userId="S::urn:spo:anon#52342ee2f4fc1f79872537257a5639a91295d4bc5d0a4da24518bb7f056d74b4::" providerId="AD" clId="Web-{FE1606AD-9156-9F5C-D5A6-3BFCFA5D89CF}" dt="2024-01-27T18:03:45.459" v="255"/>
          <ac:spMkLst>
            <pc:docMk/>
            <pc:sldMk cId="2166698571" sldId="268"/>
            <ac:spMk id="5" creationId="{B24EE75D-7F08-A387-5D3F-B7B30855090E}"/>
          </ac:spMkLst>
        </pc:spChg>
        <pc:spChg chg="mod">
          <ac:chgData name="Επισκέπτης" userId="S::urn:spo:anon#52342ee2f4fc1f79872537257a5639a91295d4bc5d0a4da24518bb7f056d74b4::" providerId="AD" clId="Web-{FE1606AD-9156-9F5C-D5A6-3BFCFA5D89CF}" dt="2024-01-27T19:45:15.848" v="522"/>
          <ac:spMkLst>
            <pc:docMk/>
            <pc:sldMk cId="2166698571" sldId="268"/>
            <ac:spMk id="7" creationId="{A1AA16E3-9F18-9756-7366-63F5A86E09BC}"/>
          </ac:spMkLst>
        </pc:spChg>
        <pc:spChg chg="mod">
          <ac:chgData name="Επισκέπτης" userId="S::urn:spo:anon#52342ee2f4fc1f79872537257a5639a91295d4bc5d0a4da24518bb7f056d74b4::" providerId="AD" clId="Web-{FE1606AD-9156-9F5C-D5A6-3BFCFA5D89CF}" dt="2024-01-27T19:41:37.654" v="481" actId="1076"/>
          <ac:spMkLst>
            <pc:docMk/>
            <pc:sldMk cId="2166698571" sldId="268"/>
            <ac:spMk id="9" creationId="{5850771D-4888-FC49-C688-72ED2B101E15}"/>
          </ac:spMkLst>
        </pc:spChg>
        <pc:spChg chg="add ord">
          <ac:chgData name="Επισκέπτης" userId="S::urn:spo:anon#52342ee2f4fc1f79872537257a5639a91295d4bc5d0a4da24518bb7f056d74b4::" providerId="AD" clId="Web-{FE1606AD-9156-9F5C-D5A6-3BFCFA5D89CF}" dt="2024-01-27T18:03:50.260" v="258"/>
          <ac:spMkLst>
            <pc:docMk/>
            <pc:sldMk cId="2166698571" sldId="268"/>
            <ac:spMk id="10" creationId="{F68C2AAF-DD90-4261-9637-4236DDF1A257}"/>
          </ac:spMkLst>
        </pc:spChg>
        <pc:spChg chg="del">
          <ac:chgData name="Επισκέπτης" userId="S::urn:spo:anon#52342ee2f4fc1f79872537257a5639a91295d4bc5d0a4da24518bb7f056d74b4::" providerId="AD" clId="Web-{FE1606AD-9156-9F5C-D5A6-3BFCFA5D89CF}" dt="2024-01-27T19:36:23.300" v="445"/>
          <ac:spMkLst>
            <pc:docMk/>
            <pc:sldMk cId="2166698571" sldId="268"/>
            <ac:spMk id="15" creationId="{9060B17C-3B9C-DDCD-E555-58744103BE10}"/>
          </ac:spMkLst>
        </pc:spChg>
        <pc:spChg chg="del">
          <ac:chgData name="Επισκέπτης" userId="S::urn:spo:anon#52342ee2f4fc1f79872537257a5639a91295d4bc5d0a4da24518bb7f056d74b4::" providerId="AD" clId="Web-{FE1606AD-9156-9F5C-D5A6-3BFCFA5D89CF}" dt="2024-01-27T19:24:25.685" v="372"/>
          <ac:spMkLst>
            <pc:docMk/>
            <pc:sldMk cId="2166698571" sldId="268"/>
            <ac:spMk id="16" creationId="{49FEC862-2710-FFE2-8C2F-FDBBBFF54885}"/>
          </ac:spMkLst>
        </pc:spChg>
        <pc:grpChg chg="del">
          <ac:chgData name="Επισκέπτης" userId="S::urn:spo:anon#52342ee2f4fc1f79872537257a5639a91295d4bc5d0a4da24518bb7f056d74b4::" providerId="AD" clId="Web-{FE1606AD-9156-9F5C-D5A6-3BFCFA5D89CF}" dt="2024-01-27T18:03:45.459" v="254"/>
          <ac:grpSpMkLst>
            <pc:docMk/>
            <pc:sldMk cId="2166698571" sldId="268"/>
            <ac:grpSpMk id="2" creationId="{156C37FC-A173-54FD-EE4B-C54686A78D72}"/>
          </ac:grpSpMkLst>
        </pc:grpChg>
        <pc:grpChg chg="add">
          <ac:chgData name="Επισκέπτης" userId="S::urn:spo:anon#52342ee2f4fc1f79872537257a5639a91295d4bc5d0a4da24518bb7f056d74b4::" providerId="AD" clId="Web-{FE1606AD-9156-9F5C-D5A6-3BFCFA5D89CF}" dt="2024-01-27T18:03:45.584" v="257"/>
          <ac:grpSpMkLst>
            <pc:docMk/>
            <pc:sldMk cId="2166698571" sldId="268"/>
            <ac:grpSpMk id="18" creationId="{8ED8A0B4-42E1-2F6A-85F1-A013DA3D3662}"/>
          </ac:grpSpMkLst>
        </pc:grpChg>
        <pc:graphicFrameChg chg="mod modGraphic">
          <ac:chgData name="Επισκέπτης" userId="S::urn:spo:anon#52342ee2f4fc1f79872537257a5639a91295d4bc5d0a4da24518bb7f056d74b4::" providerId="AD" clId="Web-{FE1606AD-9156-9F5C-D5A6-3BFCFA5D89CF}" dt="2024-01-27T19:47:27.055" v="527"/>
          <ac:graphicFrameMkLst>
            <pc:docMk/>
            <pc:sldMk cId="2166698571" sldId="268"/>
            <ac:graphicFrameMk id="6" creationId="{BE656A6B-D29F-06EB-7405-F44ED2B3A566}"/>
          </ac:graphicFrameMkLst>
        </pc:graphicFrameChg>
        <pc:picChg chg="del">
          <ac:chgData name="Επισκέπτης" userId="S::urn:spo:anon#52342ee2f4fc1f79872537257a5639a91295d4bc5d0a4da24518bb7f056d74b4::" providerId="AD" clId="Web-{FE1606AD-9156-9F5C-D5A6-3BFCFA5D89CF}" dt="2024-01-27T19:36:23.300" v="446"/>
          <ac:picMkLst>
            <pc:docMk/>
            <pc:sldMk cId="2166698571" sldId="268"/>
            <ac:picMk id="13" creationId="{4A07CA84-49ED-8E0C-A359-15E8C7826576}"/>
          </ac:picMkLst>
        </pc:picChg>
        <pc:picChg chg="mod">
          <ac:chgData name="Επισκέπτης" userId="S::urn:spo:anon#52342ee2f4fc1f79872537257a5639a91295d4bc5d0a4da24518bb7f056d74b4::" providerId="AD" clId="Web-{FE1606AD-9156-9F5C-D5A6-3BFCFA5D89CF}" dt="2024-01-27T19:37:57.288" v="457" actId="1076"/>
          <ac:picMkLst>
            <pc:docMk/>
            <pc:sldMk cId="2166698571" sldId="268"/>
            <ac:picMk id="14" creationId="{E26F58F2-63BE-BE74-4578-FA61A625E0DD}"/>
          </ac:picMkLst>
        </pc:picChg>
        <pc:cxnChg chg="add del mod">
          <ac:chgData name="Επισκέπτης" userId="S::urn:spo:anon#52342ee2f4fc1f79872537257a5639a91295d4bc5d0a4da24518bb7f056d74b4::" providerId="AD" clId="Web-{FE1606AD-9156-9F5C-D5A6-3BFCFA5D89CF}" dt="2024-01-27T19:41:25.185" v="479"/>
          <ac:cxnSpMkLst>
            <pc:docMk/>
            <pc:sldMk cId="2166698571" sldId="268"/>
            <ac:cxnSpMk id="5" creationId="{8D4F1683-EA5B-2FC9-4A11-95C0358CB10E}"/>
          </ac:cxnSpMkLst>
        </pc:cxnChg>
      </pc:sldChg>
      <pc:sldChg chg="modSp del">
        <pc:chgData name="Επισκέπτης" userId="S::urn:spo:anon#52342ee2f4fc1f79872537257a5639a91295d4bc5d0a4da24518bb7f056d74b4::" providerId="AD" clId="Web-{FE1606AD-9156-9F5C-D5A6-3BFCFA5D89CF}" dt="2024-01-27T17:54:43.640" v="126"/>
        <pc:sldMkLst>
          <pc:docMk/>
          <pc:sldMk cId="1414463039" sldId="269"/>
        </pc:sldMkLst>
        <pc:picChg chg="mod">
          <ac:chgData name="Επισκέπτης" userId="S::urn:spo:anon#52342ee2f4fc1f79872537257a5639a91295d4bc5d0a4da24518bb7f056d74b4::" providerId="AD" clId="Web-{FE1606AD-9156-9F5C-D5A6-3BFCFA5D89CF}" dt="2024-01-27T17:48:47.531" v="82"/>
          <ac:picMkLst>
            <pc:docMk/>
            <pc:sldMk cId="1414463039" sldId="269"/>
            <ac:picMk id="9" creationId="{F3CDE2FA-96A1-931D-7514-FF44BD94B341}"/>
          </ac:picMkLst>
        </pc:picChg>
        <pc:picChg chg="mod">
          <ac:chgData name="Επισκέπτης" userId="S::urn:spo:anon#52342ee2f4fc1f79872537257a5639a91295d4bc5d0a4da24518bb7f056d74b4::" providerId="AD" clId="Web-{FE1606AD-9156-9F5C-D5A6-3BFCFA5D89CF}" dt="2024-01-27T17:48:57.094" v="84"/>
          <ac:picMkLst>
            <pc:docMk/>
            <pc:sldMk cId="1414463039" sldId="269"/>
            <ac:picMk id="23" creationId="{9106D6CD-3375-E3F9-7800-C209AC029E51}"/>
          </ac:picMkLst>
        </pc:picChg>
        <pc:picChg chg="mod">
          <ac:chgData name="Επισκέπτης" userId="S::urn:spo:anon#52342ee2f4fc1f79872537257a5639a91295d4bc5d0a4da24518bb7f056d74b4::" providerId="AD" clId="Web-{FE1606AD-9156-9F5C-D5A6-3BFCFA5D89CF}" dt="2024-01-27T17:49:01.594" v="86"/>
          <ac:picMkLst>
            <pc:docMk/>
            <pc:sldMk cId="1414463039" sldId="269"/>
            <ac:picMk id="25" creationId="{C3D754B9-7510-7E56-534A-7D0AE7C09E82}"/>
          </ac:picMkLst>
        </pc:picChg>
      </pc:sldChg>
      <pc:sldChg chg="addSp delSp modSp">
        <pc:chgData name="Επισκέπτης" userId="S::urn:spo:anon#52342ee2f4fc1f79872537257a5639a91295d4bc5d0a4da24518bb7f056d74b4::" providerId="AD" clId="Web-{FE1606AD-9156-9F5C-D5A6-3BFCFA5D89CF}" dt="2024-01-27T18:02:50.378" v="233"/>
        <pc:sldMkLst>
          <pc:docMk/>
          <pc:sldMk cId="3232983699" sldId="270"/>
        </pc:sldMkLst>
        <pc:spChg chg="del">
          <ac:chgData name="Επισκέπτης" userId="S::urn:spo:anon#52342ee2f4fc1f79872537257a5639a91295d4bc5d0a4da24518bb7f056d74b4::" providerId="AD" clId="Web-{FE1606AD-9156-9F5C-D5A6-3BFCFA5D89CF}" dt="2024-01-27T18:02:44.659" v="230"/>
          <ac:spMkLst>
            <pc:docMk/>
            <pc:sldMk cId="3232983699" sldId="270"/>
            <ac:spMk id="5" creationId="{95AEC8E8-E46C-D65D-6483-129E08B011A5}"/>
          </ac:spMkLst>
        </pc:spChg>
        <pc:spChg chg="add ord">
          <ac:chgData name="Επισκέπτης" userId="S::urn:spo:anon#52342ee2f4fc1f79872537257a5639a91295d4bc5d0a4da24518bb7f056d74b4::" providerId="AD" clId="Web-{FE1606AD-9156-9F5C-D5A6-3BFCFA5D89CF}" dt="2024-01-27T18:02:50.378" v="233"/>
          <ac:spMkLst>
            <pc:docMk/>
            <pc:sldMk cId="3232983699" sldId="270"/>
            <ac:spMk id="12" creationId="{C4F3BC08-DFA4-FBB6-53FE-BE269BA26CAE}"/>
          </ac:spMkLst>
        </pc:spChg>
        <pc:grpChg chg="del">
          <ac:chgData name="Επισκέπτης" userId="S::urn:spo:anon#52342ee2f4fc1f79872537257a5639a91295d4bc5d0a4da24518bb7f056d74b4::" providerId="AD" clId="Web-{FE1606AD-9156-9F5C-D5A6-3BFCFA5D89CF}" dt="2024-01-27T18:02:44.659" v="229"/>
          <ac:grpSpMkLst>
            <pc:docMk/>
            <pc:sldMk cId="3232983699" sldId="270"/>
            <ac:grpSpMk id="2" creationId="{DDC8D142-CEDE-B6D3-3CAA-335E2645AA36}"/>
          </ac:grpSpMkLst>
        </pc:grpChg>
        <pc:grpChg chg="add">
          <ac:chgData name="Επισκέπτης" userId="S::urn:spo:anon#52342ee2f4fc1f79872537257a5639a91295d4bc5d0a4da24518bb7f056d74b4::" providerId="AD" clId="Web-{FE1606AD-9156-9F5C-D5A6-3BFCFA5D89CF}" dt="2024-01-27T18:02:45.628" v="232"/>
          <ac:grpSpMkLst>
            <pc:docMk/>
            <pc:sldMk cId="3232983699" sldId="270"/>
            <ac:grpSpMk id="16" creationId="{B85F5AFA-153A-AF7D-31BD-883888F63EF0}"/>
          </ac:grpSpMkLst>
        </pc:grpChg>
      </pc:sldChg>
      <pc:sldChg chg="addSp delSp modSp">
        <pc:chgData name="Επισκέπτης" userId="S::urn:spo:anon#52342ee2f4fc1f79872537257a5639a91295d4bc5d0a4da24518bb7f056d74b4::" providerId="AD" clId="Web-{FE1606AD-9156-9F5C-D5A6-3BFCFA5D89CF}" dt="2024-01-27T18:02:10.627" v="218"/>
        <pc:sldMkLst>
          <pc:docMk/>
          <pc:sldMk cId="3390922836" sldId="271"/>
        </pc:sldMkLst>
        <pc:spChg chg="del">
          <ac:chgData name="Επισκέπτης" userId="S::urn:spo:anon#52342ee2f4fc1f79872537257a5639a91295d4bc5d0a4da24518bb7f056d74b4::" providerId="AD" clId="Web-{FE1606AD-9156-9F5C-D5A6-3BFCFA5D89CF}" dt="2024-01-27T18:02:03.392" v="215"/>
          <ac:spMkLst>
            <pc:docMk/>
            <pc:sldMk cId="3390922836" sldId="271"/>
            <ac:spMk id="3" creationId="{E7965885-1295-7179-C942-8E1AE5676C92}"/>
          </ac:spMkLst>
        </pc:spChg>
        <pc:spChg chg="add ord">
          <ac:chgData name="Επισκέπτης" userId="S::urn:spo:anon#52342ee2f4fc1f79872537257a5639a91295d4bc5d0a4da24518bb7f056d74b4::" providerId="AD" clId="Web-{FE1606AD-9156-9F5C-D5A6-3BFCFA5D89CF}" dt="2024-01-27T18:02:10.627" v="218"/>
          <ac:spMkLst>
            <pc:docMk/>
            <pc:sldMk cId="3390922836" sldId="271"/>
            <ac:spMk id="9" creationId="{7F458104-806C-5738-8FB8-602B33E89B30}"/>
          </ac:spMkLst>
        </pc:spChg>
        <pc:grpChg chg="del">
          <ac:chgData name="Επισκέπτης" userId="S::urn:spo:anon#52342ee2f4fc1f79872537257a5639a91295d4bc5d0a4da24518bb7f056d74b4::" providerId="AD" clId="Web-{FE1606AD-9156-9F5C-D5A6-3BFCFA5D89CF}" dt="2024-01-27T18:02:03.392" v="214"/>
          <ac:grpSpMkLst>
            <pc:docMk/>
            <pc:sldMk cId="3390922836" sldId="271"/>
            <ac:grpSpMk id="2" creationId="{FCB7D80E-AA3F-D617-5522-D6083F7E09C4}"/>
          </ac:grpSpMkLst>
        </pc:grpChg>
        <pc:grpChg chg="add">
          <ac:chgData name="Επισκέπτης" userId="S::urn:spo:anon#52342ee2f4fc1f79872537257a5639a91295d4bc5d0a4da24518bb7f056d74b4::" providerId="AD" clId="Web-{FE1606AD-9156-9F5C-D5A6-3BFCFA5D89CF}" dt="2024-01-27T18:02:04.798" v="217"/>
          <ac:grpSpMkLst>
            <pc:docMk/>
            <pc:sldMk cId="3390922836" sldId="271"/>
            <ac:grpSpMk id="16" creationId="{6A6F4C1F-96A1-663E-4919-C3AA2C036E0D}"/>
          </ac:grpSpMkLst>
        </pc:grpChg>
      </pc:sldChg>
      <pc:sldChg chg="addSp delSp modSp">
        <pc:chgData name="Επισκέπτης" userId="S::urn:spo:anon#52342ee2f4fc1f79872537257a5639a91295d4bc5d0a4da24518bb7f056d74b4::" providerId="AD" clId="Web-{FE1606AD-9156-9F5C-D5A6-3BFCFA5D89CF}" dt="2024-01-27T18:02:28.737" v="223"/>
        <pc:sldMkLst>
          <pc:docMk/>
          <pc:sldMk cId="2593952578" sldId="272"/>
        </pc:sldMkLst>
        <pc:spChg chg="del">
          <ac:chgData name="Επισκέπτης" userId="S::urn:spo:anon#52342ee2f4fc1f79872537257a5639a91295d4bc5d0a4da24518bb7f056d74b4::" providerId="AD" clId="Web-{FE1606AD-9156-9F5C-D5A6-3BFCFA5D89CF}" dt="2024-01-27T18:02:23.846" v="220"/>
          <ac:spMkLst>
            <pc:docMk/>
            <pc:sldMk cId="2593952578" sldId="272"/>
            <ac:spMk id="5" creationId="{32952F93-BE8E-54C0-0F5B-76582401EC80}"/>
          </ac:spMkLst>
        </pc:spChg>
        <pc:spChg chg="add ord">
          <ac:chgData name="Επισκέπτης" userId="S::urn:spo:anon#52342ee2f4fc1f79872537257a5639a91295d4bc5d0a4da24518bb7f056d74b4::" providerId="AD" clId="Web-{FE1606AD-9156-9F5C-D5A6-3BFCFA5D89CF}" dt="2024-01-27T18:02:28.737" v="223"/>
          <ac:spMkLst>
            <pc:docMk/>
            <pc:sldMk cId="2593952578" sldId="272"/>
            <ac:spMk id="11" creationId="{E9B70FB3-88F8-8BAB-B09C-0729BE2041B6}"/>
          </ac:spMkLst>
        </pc:spChg>
        <pc:grpChg chg="del">
          <ac:chgData name="Επισκέπτης" userId="S::urn:spo:anon#52342ee2f4fc1f79872537257a5639a91295d4bc5d0a4da24518bb7f056d74b4::" providerId="AD" clId="Web-{FE1606AD-9156-9F5C-D5A6-3BFCFA5D89CF}" dt="2024-01-27T18:02:23.846" v="219"/>
          <ac:grpSpMkLst>
            <pc:docMk/>
            <pc:sldMk cId="2593952578" sldId="272"/>
            <ac:grpSpMk id="2" creationId="{0160C984-13DF-27EB-1E88-872B299205B6}"/>
          </ac:grpSpMkLst>
        </pc:grpChg>
        <pc:grpChg chg="add">
          <ac:chgData name="Επισκέπτης" userId="S::urn:spo:anon#52342ee2f4fc1f79872537257a5639a91295d4bc5d0a4da24518bb7f056d74b4::" providerId="AD" clId="Web-{FE1606AD-9156-9F5C-D5A6-3BFCFA5D89CF}" dt="2024-01-27T18:02:24.971" v="222"/>
          <ac:grpSpMkLst>
            <pc:docMk/>
            <pc:sldMk cId="2593952578" sldId="272"/>
            <ac:grpSpMk id="17" creationId="{CBAFA796-D27F-10F9-42BF-8880398C8DED}"/>
          </ac:grpSpMkLst>
        </pc:grpChg>
      </pc:sldChg>
      <pc:sldChg chg="addSp delSp modSp">
        <pc:chgData name="Επισκέπτης" userId="S::urn:spo:anon#52342ee2f4fc1f79872537257a5639a91295d4bc5d0a4da24518bb7f056d74b4::" providerId="AD" clId="Web-{FE1606AD-9156-9F5C-D5A6-3BFCFA5D89CF}" dt="2024-01-27T19:44:33.566" v="519"/>
        <pc:sldMkLst>
          <pc:docMk/>
          <pc:sldMk cId="3901002990" sldId="274"/>
        </pc:sldMkLst>
        <pc:spChg chg="add del mod">
          <ac:chgData name="Επισκέπτης" userId="S::urn:spo:anon#52342ee2f4fc1f79872537257a5639a91295d4bc5d0a4da24518bb7f056d74b4::" providerId="AD" clId="Web-{FE1606AD-9156-9F5C-D5A6-3BFCFA5D89CF}" dt="2024-01-27T19:43:15.673" v="489"/>
          <ac:spMkLst>
            <pc:docMk/>
            <pc:sldMk cId="3901002990" sldId="274"/>
            <ac:spMk id="3" creationId="{9CEC7D4A-EF34-361B-2104-24397985A4FF}"/>
          </ac:spMkLst>
        </pc:spChg>
        <pc:spChg chg="add del">
          <ac:chgData name="Επισκέπτης" userId="S::urn:spo:anon#52342ee2f4fc1f79872537257a5639a91295d4bc5d0a4da24518bb7f056d74b4::" providerId="AD" clId="Web-{FE1606AD-9156-9F5C-D5A6-3BFCFA5D89CF}" dt="2024-01-27T19:43:36.096" v="491"/>
          <ac:spMkLst>
            <pc:docMk/>
            <pc:sldMk cId="3901002990" sldId="274"/>
            <ac:spMk id="8" creationId="{D20E1D81-641A-315A-B3FE-B82B9BB95F8C}"/>
          </ac:spMkLst>
        </pc:spChg>
        <pc:spChg chg="del mod">
          <ac:chgData name="Επισκέπτης" userId="S::urn:spo:anon#52342ee2f4fc1f79872537257a5639a91295d4bc5d0a4da24518bb7f056d74b4::" providerId="AD" clId="Web-{FE1606AD-9156-9F5C-D5A6-3BFCFA5D89CF}" dt="2024-01-27T19:44:33.566" v="519"/>
          <ac:spMkLst>
            <pc:docMk/>
            <pc:sldMk cId="3901002990" sldId="274"/>
            <ac:spMk id="9" creationId="{DE0E6A74-FFD8-C4B8-AF3E-87C6DB8152BE}"/>
          </ac:spMkLst>
        </pc:spChg>
        <pc:spChg chg="add ord">
          <ac:chgData name="Επισκέπτης" userId="S::urn:spo:anon#52342ee2f4fc1f79872537257a5639a91295d4bc5d0a4da24518bb7f056d74b4::" providerId="AD" clId="Web-{FE1606AD-9156-9F5C-D5A6-3BFCFA5D89CF}" dt="2024-01-27T18:01:14.390" v="198"/>
          <ac:spMkLst>
            <pc:docMk/>
            <pc:sldMk cId="3901002990" sldId="274"/>
            <ac:spMk id="10" creationId="{6E2B1CB0-2A6D-CAAB-7F6A-A619C18CEC6D}"/>
          </ac:spMkLst>
        </pc:spChg>
        <pc:spChg chg="del">
          <ac:chgData name="Επισκέπτης" userId="S::urn:spo:anon#52342ee2f4fc1f79872537257a5639a91295d4bc5d0a4da24518bb7f056d74b4::" providerId="AD" clId="Web-{FE1606AD-9156-9F5C-D5A6-3BFCFA5D89CF}" dt="2024-01-27T18:01:00.780" v="195"/>
          <ac:spMkLst>
            <pc:docMk/>
            <pc:sldMk cId="3901002990" sldId="274"/>
            <ac:spMk id="12" creationId="{89611E9A-0915-193A-056B-E9AB44896FAE}"/>
          </ac:spMkLst>
        </pc:spChg>
        <pc:spChg chg="add mod">
          <ac:chgData name="Επισκέπτης" userId="S::urn:spo:anon#52342ee2f4fc1f79872537257a5639a91295d4bc5d0a4da24518bb7f056d74b4::" providerId="AD" clId="Web-{FE1606AD-9156-9F5C-D5A6-3BFCFA5D89CF}" dt="2024-01-27T19:44:24.362" v="518" actId="20577"/>
          <ac:spMkLst>
            <pc:docMk/>
            <pc:sldMk cId="3901002990" sldId="274"/>
            <ac:spMk id="13" creationId="{F9BA59E0-7058-21D9-5ADE-55238339A998}"/>
          </ac:spMkLst>
        </pc:spChg>
        <pc:grpChg chg="del mod">
          <ac:chgData name="Επισκέπτης" userId="S::urn:spo:anon#52342ee2f4fc1f79872537257a5639a91295d4bc5d0a4da24518bb7f056d74b4::" providerId="AD" clId="Web-{FE1606AD-9156-9F5C-D5A6-3BFCFA5D89CF}" dt="2024-01-27T18:01:00.764" v="194"/>
          <ac:grpSpMkLst>
            <pc:docMk/>
            <pc:sldMk cId="3901002990" sldId="274"/>
            <ac:grpSpMk id="2" creationId="{BA7A8A3D-735E-3E80-0D1C-405474BBB45A}"/>
          </ac:grpSpMkLst>
        </pc:grpChg>
        <pc:grpChg chg="add">
          <ac:chgData name="Επισκέπτης" userId="S::urn:spo:anon#52342ee2f4fc1f79872537257a5639a91295d4bc5d0a4da24518bb7f056d74b4::" providerId="AD" clId="Web-{FE1606AD-9156-9F5C-D5A6-3BFCFA5D89CF}" dt="2024-01-27T18:01:02.952" v="197"/>
          <ac:grpSpMkLst>
            <pc:docMk/>
            <pc:sldMk cId="3901002990" sldId="274"/>
            <ac:grpSpMk id="16" creationId="{6BF648FE-37AB-7F0A-5551-827D0BB08D43}"/>
          </ac:grpSpMkLst>
        </pc:grpChg>
      </pc:sldChg>
      <pc:sldChg chg="modSp">
        <pc:chgData name="Επισκέπτης" userId="S::urn:spo:anon#52342ee2f4fc1f79872537257a5639a91295d4bc5d0a4da24518bb7f056d74b4::" providerId="AD" clId="Web-{FE1606AD-9156-9F5C-D5A6-3BFCFA5D89CF}" dt="2024-01-27T17:58:47.275" v="174" actId="1076"/>
        <pc:sldMkLst>
          <pc:docMk/>
          <pc:sldMk cId="978489127" sldId="279"/>
        </pc:sldMkLst>
        <pc:spChg chg="mod">
          <ac:chgData name="Επισκέπτης" userId="S::urn:spo:anon#52342ee2f4fc1f79872537257a5639a91295d4bc5d0a4da24518bb7f056d74b4::" providerId="AD" clId="Web-{FE1606AD-9156-9F5C-D5A6-3BFCFA5D89CF}" dt="2024-01-27T17:58:41.212" v="173" actId="14100"/>
          <ac:spMkLst>
            <pc:docMk/>
            <pc:sldMk cId="978489127" sldId="279"/>
            <ac:spMk id="5" creationId="{95E127EA-CB5B-DFBC-6D78-409671307365}"/>
          </ac:spMkLst>
        </pc:spChg>
        <pc:grpChg chg="mod">
          <ac:chgData name="Επισκέπτης" userId="S::urn:spo:anon#52342ee2f4fc1f79872537257a5639a91295d4bc5d0a4da24518bb7f056d74b4::" providerId="AD" clId="Web-{FE1606AD-9156-9F5C-D5A6-3BFCFA5D89CF}" dt="2024-01-27T17:58:47.275" v="174" actId="1076"/>
          <ac:grpSpMkLst>
            <pc:docMk/>
            <pc:sldMk cId="978489127" sldId="279"/>
            <ac:grpSpMk id="2" creationId="{ED5E7D5C-CCBD-D6A2-6619-51CEDB2615FE}"/>
          </ac:grpSpMkLst>
        </pc:grpChg>
      </pc:sldChg>
      <pc:sldChg chg="addSp delSp modSp">
        <pc:chgData name="Επισκέπτης" userId="S::urn:spo:anon#52342ee2f4fc1f79872537257a5639a91295d4bc5d0a4da24518bb7f056d74b4::" providerId="AD" clId="Web-{FE1606AD-9156-9F5C-D5A6-3BFCFA5D89CF}" dt="2024-01-27T18:01:30.172" v="203"/>
        <pc:sldMkLst>
          <pc:docMk/>
          <pc:sldMk cId="4090854396" sldId="280"/>
        </pc:sldMkLst>
        <pc:spChg chg="del">
          <ac:chgData name="Επισκέπτης" userId="S::urn:spo:anon#52342ee2f4fc1f79872537257a5639a91295d4bc5d0a4da24518bb7f056d74b4::" providerId="AD" clId="Web-{FE1606AD-9156-9F5C-D5A6-3BFCFA5D89CF}" dt="2024-01-27T18:01:22.344" v="200"/>
          <ac:spMkLst>
            <pc:docMk/>
            <pc:sldMk cId="4090854396" sldId="280"/>
            <ac:spMk id="5" creationId="{E7F56153-B828-A6B0-753F-C9F180661D6F}"/>
          </ac:spMkLst>
        </pc:spChg>
        <pc:spChg chg="add ord">
          <ac:chgData name="Επισκέπτης" userId="S::urn:spo:anon#52342ee2f4fc1f79872537257a5639a91295d4bc5d0a4da24518bb7f056d74b4::" providerId="AD" clId="Web-{FE1606AD-9156-9F5C-D5A6-3BFCFA5D89CF}" dt="2024-01-27T18:01:30.172" v="203"/>
          <ac:spMkLst>
            <pc:docMk/>
            <pc:sldMk cId="4090854396" sldId="280"/>
            <ac:spMk id="10" creationId="{A3C58C45-2A81-1EB3-6FCA-6AE2F5C3BA25}"/>
          </ac:spMkLst>
        </pc:spChg>
        <pc:grpChg chg="del">
          <ac:chgData name="Επισκέπτης" userId="S::urn:spo:anon#52342ee2f4fc1f79872537257a5639a91295d4bc5d0a4da24518bb7f056d74b4::" providerId="AD" clId="Web-{FE1606AD-9156-9F5C-D5A6-3BFCFA5D89CF}" dt="2024-01-27T18:01:22.344" v="199"/>
          <ac:grpSpMkLst>
            <pc:docMk/>
            <pc:sldMk cId="4090854396" sldId="280"/>
            <ac:grpSpMk id="2" creationId="{BD3A7662-2AF5-488B-DA2E-6E6ABF8113E3}"/>
          </ac:grpSpMkLst>
        </pc:grpChg>
        <pc:grpChg chg="add">
          <ac:chgData name="Επισκέπτης" userId="S::urn:spo:anon#52342ee2f4fc1f79872537257a5639a91295d4bc5d0a4da24518bb7f056d74b4::" providerId="AD" clId="Web-{FE1606AD-9156-9F5C-D5A6-3BFCFA5D89CF}" dt="2024-01-27T18:01:23.281" v="202"/>
          <ac:grpSpMkLst>
            <pc:docMk/>
            <pc:sldMk cId="4090854396" sldId="280"/>
            <ac:grpSpMk id="17" creationId="{D8978E19-8CA6-34B4-4442-15B1DE0389C9}"/>
          </ac:grpSpMkLst>
        </pc:grpChg>
      </pc:sldChg>
      <pc:sldChg chg="addSp delSp modSp">
        <pc:chgData name="Επισκέπτης" userId="S::urn:spo:anon#52342ee2f4fc1f79872537257a5639a91295d4bc5d0a4da24518bb7f056d74b4::" providerId="AD" clId="Web-{FE1606AD-9156-9F5C-D5A6-3BFCFA5D89CF}" dt="2024-01-27T18:01:44.594" v="208"/>
        <pc:sldMkLst>
          <pc:docMk/>
          <pc:sldMk cId="2215418038" sldId="283"/>
        </pc:sldMkLst>
        <pc:spChg chg="del">
          <ac:chgData name="Επισκέπτης" userId="S::urn:spo:anon#52342ee2f4fc1f79872537257a5639a91295d4bc5d0a4da24518bb7f056d74b4::" providerId="AD" clId="Web-{FE1606AD-9156-9F5C-D5A6-3BFCFA5D89CF}" dt="2024-01-27T18:01:34.719" v="205"/>
          <ac:spMkLst>
            <pc:docMk/>
            <pc:sldMk cId="2215418038" sldId="283"/>
            <ac:spMk id="5" creationId="{082722AB-E135-706A-19D4-40F0DCFC8F3B}"/>
          </ac:spMkLst>
        </pc:spChg>
        <pc:spChg chg="add ord">
          <ac:chgData name="Επισκέπτης" userId="S::urn:spo:anon#52342ee2f4fc1f79872537257a5639a91295d4bc5d0a4da24518bb7f056d74b4::" providerId="AD" clId="Web-{FE1606AD-9156-9F5C-D5A6-3BFCFA5D89CF}" dt="2024-01-27T18:01:44.594" v="208"/>
          <ac:spMkLst>
            <pc:docMk/>
            <pc:sldMk cId="2215418038" sldId="283"/>
            <ac:spMk id="10" creationId="{5ADB2E22-1D77-5107-7820-C33F121BAC21}"/>
          </ac:spMkLst>
        </pc:spChg>
        <pc:grpChg chg="del">
          <ac:chgData name="Επισκέπτης" userId="S::urn:spo:anon#52342ee2f4fc1f79872537257a5639a91295d4bc5d0a4da24518bb7f056d74b4::" providerId="AD" clId="Web-{FE1606AD-9156-9F5C-D5A6-3BFCFA5D89CF}" dt="2024-01-27T18:01:34.719" v="204"/>
          <ac:grpSpMkLst>
            <pc:docMk/>
            <pc:sldMk cId="2215418038" sldId="283"/>
            <ac:grpSpMk id="2" creationId="{EEAC0D1C-8650-3637-80CA-55C55E856BA0}"/>
          </ac:grpSpMkLst>
        </pc:grpChg>
        <pc:grpChg chg="add">
          <ac:chgData name="Επισκέπτης" userId="S::urn:spo:anon#52342ee2f4fc1f79872537257a5639a91295d4bc5d0a4da24518bb7f056d74b4::" providerId="AD" clId="Web-{FE1606AD-9156-9F5C-D5A6-3BFCFA5D89CF}" dt="2024-01-27T18:01:35.485" v="207"/>
          <ac:grpSpMkLst>
            <pc:docMk/>
            <pc:sldMk cId="2215418038" sldId="283"/>
            <ac:grpSpMk id="17" creationId="{102C8857-DDA7-6632-1B52-265885DD9385}"/>
          </ac:grpSpMkLst>
        </pc:grpChg>
        <pc:picChg chg="mod">
          <ac:chgData name="Επισκέπτης" userId="S::urn:spo:anon#52342ee2f4fc1f79872537257a5639a91295d4bc5d0a4da24518bb7f056d74b4::" providerId="AD" clId="Web-{FE1606AD-9156-9F5C-D5A6-3BFCFA5D89CF}" dt="2024-01-27T17:48:23.421" v="80"/>
          <ac:picMkLst>
            <pc:docMk/>
            <pc:sldMk cId="2215418038" sldId="283"/>
            <ac:picMk id="13" creationId="{45E1D11E-6158-5690-5772-8B2732FF2EDF}"/>
          </ac:picMkLst>
        </pc:picChg>
      </pc:sldChg>
      <pc:sldChg chg="addSp delSp modSp">
        <pc:chgData name="Επισκέπτης" userId="S::urn:spo:anon#52342ee2f4fc1f79872537257a5639a91295d4bc5d0a4da24518bb7f056d74b4::" providerId="AD" clId="Web-{FE1606AD-9156-9F5C-D5A6-3BFCFA5D89CF}" dt="2024-01-27T18:05:08.806" v="271" actId="14100"/>
        <pc:sldMkLst>
          <pc:docMk/>
          <pc:sldMk cId="1979008900" sldId="284"/>
        </pc:sldMkLst>
        <pc:grpChg chg="mod">
          <ac:chgData name="Επισκέπτης" userId="S::urn:spo:anon#52342ee2f4fc1f79872537257a5639a91295d4bc5d0a4da24518bb7f056d74b4::" providerId="AD" clId="Web-{FE1606AD-9156-9F5C-D5A6-3BFCFA5D89CF}" dt="2024-01-27T18:05:08.806" v="271" actId="14100"/>
          <ac:grpSpMkLst>
            <pc:docMk/>
            <pc:sldMk cId="1979008900" sldId="284"/>
            <ac:grpSpMk id="7" creationId="{04B2A995-DEEE-5366-3C9B-12A54A1473C2}"/>
          </ac:grpSpMkLst>
        </pc:grpChg>
        <pc:grpChg chg="add">
          <ac:chgData name="Επισκέπτης" userId="S::urn:spo:anon#52342ee2f4fc1f79872537257a5639a91295d4bc5d0a4da24518bb7f056d74b4::" providerId="AD" clId="Web-{FE1606AD-9156-9F5C-D5A6-3BFCFA5D89CF}" dt="2024-01-27T18:04:47.743" v="270"/>
          <ac:grpSpMkLst>
            <pc:docMk/>
            <pc:sldMk cId="1979008900" sldId="284"/>
            <ac:grpSpMk id="9" creationId="{CF883D4B-E6E3-6DE8-8811-22DA44D85FB3}"/>
          </ac:grpSpMkLst>
        </pc:grpChg>
        <pc:grpChg chg="del">
          <ac:chgData name="Επισκέπτης" userId="S::urn:spo:anon#52342ee2f4fc1f79872537257a5639a91295d4bc5d0a4da24518bb7f056d74b4::" providerId="AD" clId="Web-{FE1606AD-9156-9F5C-D5A6-3BFCFA5D89CF}" dt="2024-01-27T18:04:44.868" v="269"/>
          <ac:grpSpMkLst>
            <pc:docMk/>
            <pc:sldMk cId="1979008900" sldId="284"/>
            <ac:grpSpMk id="12" creationId="{2E4698CA-6817-8E9B-3E99-EC2C5CC3B5D6}"/>
          </ac:grpSpMkLst>
        </pc:grpChg>
      </pc:sldChg>
      <pc:sldChg chg="addSp delSp modSp modNotes">
        <pc:chgData name="Επισκέπτης" userId="S::urn:spo:anon#52342ee2f4fc1f79872537257a5639a91295d4bc5d0a4da24518bb7f056d74b4::" providerId="AD" clId="Web-{FE1606AD-9156-9F5C-D5A6-3BFCFA5D89CF}" dt="2024-01-27T18:03:15.520" v="243"/>
        <pc:sldMkLst>
          <pc:docMk/>
          <pc:sldMk cId="350816231" sldId="285"/>
        </pc:sldMkLst>
        <pc:spChg chg="del">
          <ac:chgData name="Επισκέπτης" userId="S::urn:spo:anon#52342ee2f4fc1f79872537257a5639a91295d4bc5d0a4da24518bb7f056d74b4::" providerId="AD" clId="Web-{FE1606AD-9156-9F5C-D5A6-3BFCFA5D89CF}" dt="2024-01-27T18:03:09.520" v="240"/>
          <ac:spMkLst>
            <pc:docMk/>
            <pc:sldMk cId="350816231" sldId="285"/>
            <ac:spMk id="5" creationId="{F72B87D0-84AF-BF12-8827-097E0FCF380F}"/>
          </ac:spMkLst>
        </pc:spChg>
        <pc:spChg chg="add mod">
          <ac:chgData name="Επισκέπτης" userId="S::urn:spo:anon#52342ee2f4fc1f79872537257a5639a91295d4bc5d0a4da24518bb7f056d74b4::" providerId="AD" clId="Web-{FE1606AD-9156-9F5C-D5A6-3BFCFA5D89CF}" dt="2024-01-27T17:31:33.907" v="8" actId="14100"/>
          <ac:spMkLst>
            <pc:docMk/>
            <pc:sldMk cId="350816231" sldId="285"/>
            <ac:spMk id="8" creationId="{AD745452-663D-D1E2-17A8-49A401DDB841}"/>
          </ac:spMkLst>
        </pc:spChg>
        <pc:spChg chg="add mod">
          <ac:chgData name="Επισκέπτης" userId="S::urn:spo:anon#52342ee2f4fc1f79872537257a5639a91295d4bc5d0a4da24518bb7f056d74b4::" providerId="AD" clId="Web-{FE1606AD-9156-9F5C-D5A6-3BFCFA5D89CF}" dt="2024-01-27T17:34:37.262" v="30" actId="14100"/>
          <ac:spMkLst>
            <pc:docMk/>
            <pc:sldMk cId="350816231" sldId="285"/>
            <ac:spMk id="9" creationId="{242194FE-BA85-151D-6A01-DD7103613F57}"/>
          </ac:spMkLst>
        </pc:spChg>
        <pc:spChg chg="mod">
          <ac:chgData name="Επισκέπτης" userId="S::urn:spo:anon#52342ee2f4fc1f79872537257a5639a91295d4bc5d0a4da24518bb7f056d74b4::" providerId="AD" clId="Web-{FE1606AD-9156-9F5C-D5A6-3BFCFA5D89CF}" dt="2024-01-27T17:34:27.680" v="28" actId="1076"/>
          <ac:spMkLst>
            <pc:docMk/>
            <pc:sldMk cId="350816231" sldId="285"/>
            <ac:spMk id="11" creationId="{7A910927-3530-F6C3-CE69-CB9B0BE2DBF2}"/>
          </ac:spMkLst>
        </pc:spChg>
        <pc:spChg chg="add ord">
          <ac:chgData name="Επισκέπτης" userId="S::urn:spo:anon#52342ee2f4fc1f79872537257a5639a91295d4bc5d0a4da24518bb7f056d74b4::" providerId="AD" clId="Web-{FE1606AD-9156-9F5C-D5A6-3BFCFA5D89CF}" dt="2024-01-27T18:03:15.520" v="243"/>
          <ac:spMkLst>
            <pc:docMk/>
            <pc:sldMk cId="350816231" sldId="285"/>
            <ac:spMk id="12" creationId="{4B1DF19C-5382-5D94-C215-DA1F25F7B995}"/>
          </ac:spMkLst>
        </pc:spChg>
        <pc:spChg chg="mod">
          <ac:chgData name="Επισκέπτης" userId="S::urn:spo:anon#52342ee2f4fc1f79872537257a5639a91295d4bc5d0a4da24518bb7f056d74b4::" providerId="AD" clId="Web-{FE1606AD-9156-9F5C-D5A6-3BFCFA5D89CF}" dt="2024-01-27T17:33:05.270" v="20" actId="1076"/>
          <ac:spMkLst>
            <pc:docMk/>
            <pc:sldMk cId="350816231" sldId="285"/>
            <ac:spMk id="13" creationId="{32B613EF-7F3B-DD08-2F74-2FA95173E05F}"/>
          </ac:spMkLst>
        </pc:spChg>
        <pc:grpChg chg="del">
          <ac:chgData name="Επισκέπτης" userId="S::urn:spo:anon#52342ee2f4fc1f79872537257a5639a91295d4bc5d0a4da24518bb7f056d74b4::" providerId="AD" clId="Web-{FE1606AD-9156-9F5C-D5A6-3BFCFA5D89CF}" dt="2024-01-27T18:03:09.520" v="239"/>
          <ac:grpSpMkLst>
            <pc:docMk/>
            <pc:sldMk cId="350816231" sldId="285"/>
            <ac:grpSpMk id="2" creationId="{335B1CDA-BCF3-1924-6536-5380FE3354CE}"/>
          </ac:grpSpMkLst>
        </pc:grpChg>
        <pc:grpChg chg="mod">
          <ac:chgData name="Επισκέπτης" userId="S::urn:spo:anon#52342ee2f4fc1f79872537257a5639a91295d4bc5d0a4da24518bb7f056d74b4::" providerId="AD" clId="Web-{FE1606AD-9156-9F5C-D5A6-3BFCFA5D89CF}" dt="2024-01-27T17:33:10.927" v="22" actId="1076"/>
          <ac:grpSpMkLst>
            <pc:docMk/>
            <pc:sldMk cId="350816231" sldId="285"/>
            <ac:grpSpMk id="6" creationId="{23E05C2B-41AC-90EC-2FF1-E1F06AD89C9F}"/>
          </ac:grpSpMkLst>
        </pc:grpChg>
        <pc:grpChg chg="add">
          <ac:chgData name="Επισκέπτης" userId="S::urn:spo:anon#52342ee2f4fc1f79872537257a5639a91295d4bc5d0a4da24518bb7f056d74b4::" providerId="AD" clId="Web-{FE1606AD-9156-9F5C-D5A6-3BFCFA5D89CF}" dt="2024-01-27T18:03:10.270" v="242"/>
          <ac:grpSpMkLst>
            <pc:docMk/>
            <pc:sldMk cId="350816231" sldId="285"/>
            <ac:grpSpMk id="19" creationId="{3845279A-3AAB-A71D-3D1D-18D963172A76}"/>
          </ac:grpSpMkLst>
        </pc:grpChg>
        <pc:picChg chg="mod">
          <ac:chgData name="Επισκέπτης" userId="S::urn:spo:anon#52342ee2f4fc1f79872537257a5639a91295d4bc5d0a4da24518bb7f056d74b4::" providerId="AD" clId="Web-{FE1606AD-9156-9F5C-D5A6-3BFCFA5D89CF}" dt="2024-01-27T17:33:18.443" v="23" actId="1076"/>
          <ac:picMkLst>
            <pc:docMk/>
            <pc:sldMk cId="350816231" sldId="285"/>
            <ac:picMk id="15" creationId="{8D104DC8-5C7B-0DB0-BAAF-41B26FC833D5}"/>
          </ac:picMkLst>
        </pc:picChg>
        <pc:picChg chg="mod">
          <ac:chgData name="Επισκέπτης" userId="S::urn:spo:anon#52342ee2f4fc1f79872537257a5639a91295d4bc5d0a4da24518bb7f056d74b4::" providerId="AD" clId="Web-{FE1606AD-9156-9F5C-D5A6-3BFCFA5D89CF}" dt="2024-01-27T17:31:55.752" v="10" actId="1076"/>
          <ac:picMkLst>
            <pc:docMk/>
            <pc:sldMk cId="350816231" sldId="285"/>
            <ac:picMk id="17" creationId="{378840DE-A29D-571A-B3A7-37EE790C0FF2}"/>
          </ac:picMkLst>
        </pc:picChg>
      </pc:sldChg>
      <pc:sldChg chg="addSp delSp modSp modNotes">
        <pc:chgData name="Επισκέπτης" userId="S::urn:spo:anon#52342ee2f4fc1f79872537257a5639a91295d4bc5d0a4da24518bb7f056d74b4::" providerId="AD" clId="Web-{FE1606AD-9156-9F5C-D5A6-3BFCFA5D89CF}" dt="2024-01-27T18:03:26.899" v="248"/>
        <pc:sldMkLst>
          <pc:docMk/>
          <pc:sldMk cId="3529892173" sldId="286"/>
        </pc:sldMkLst>
        <pc:spChg chg="del">
          <ac:chgData name="Επισκέπτης" userId="S::urn:spo:anon#52342ee2f4fc1f79872537257a5639a91295d4bc5d0a4da24518bb7f056d74b4::" providerId="AD" clId="Web-{FE1606AD-9156-9F5C-D5A6-3BFCFA5D89CF}" dt="2024-01-27T18:03:20.739" v="245"/>
          <ac:spMkLst>
            <pc:docMk/>
            <pc:sldMk cId="3529892173" sldId="286"/>
            <ac:spMk id="5" creationId="{6D0E5F0A-DE69-7767-EA96-E51613E0123C}"/>
          </ac:spMkLst>
        </pc:spChg>
        <pc:spChg chg="add mod ord">
          <ac:chgData name="Επισκέπτης" userId="S::urn:spo:anon#52342ee2f4fc1f79872537257a5639a91295d4bc5d0a4da24518bb7f056d74b4::" providerId="AD" clId="Web-{FE1606AD-9156-9F5C-D5A6-3BFCFA5D89CF}" dt="2024-01-27T17:40:31.055" v="49" actId="14100"/>
          <ac:spMkLst>
            <pc:docMk/>
            <pc:sldMk cId="3529892173" sldId="286"/>
            <ac:spMk id="6" creationId="{5696CAEC-AF40-F62E-E55B-92F7E00FDE6D}"/>
          </ac:spMkLst>
        </pc:spChg>
        <pc:spChg chg="add mod ord">
          <ac:chgData name="Επισκέπτης" userId="S::urn:spo:anon#52342ee2f4fc1f79872537257a5639a91295d4bc5d0a4da24518bb7f056d74b4::" providerId="AD" clId="Web-{FE1606AD-9156-9F5C-D5A6-3BFCFA5D89CF}" dt="2024-01-27T17:41:20.838" v="55" actId="14100"/>
          <ac:spMkLst>
            <pc:docMk/>
            <pc:sldMk cId="3529892173" sldId="286"/>
            <ac:spMk id="8" creationId="{1275BEC8-5FF9-37ED-2F10-582E3ED54B36}"/>
          </ac:spMkLst>
        </pc:spChg>
        <pc:spChg chg="add ord">
          <ac:chgData name="Επισκέπτης" userId="S::urn:spo:anon#52342ee2f4fc1f79872537257a5639a91295d4bc5d0a4da24518bb7f056d74b4::" providerId="AD" clId="Web-{FE1606AD-9156-9F5C-D5A6-3BFCFA5D89CF}" dt="2024-01-27T18:03:26.899" v="248"/>
          <ac:spMkLst>
            <pc:docMk/>
            <pc:sldMk cId="3529892173" sldId="286"/>
            <ac:spMk id="10" creationId="{1167D305-7806-5743-A12E-DB35D391B1A7}"/>
          </ac:spMkLst>
        </pc:spChg>
        <pc:spChg chg="mod">
          <ac:chgData name="Επισκέπτης" userId="S::urn:spo:anon#52342ee2f4fc1f79872537257a5639a91295d4bc5d0a4da24518bb7f056d74b4::" providerId="AD" clId="Web-{FE1606AD-9156-9F5C-D5A6-3BFCFA5D89CF}" dt="2024-01-27T17:43:22.455" v="64" actId="20577"/>
          <ac:spMkLst>
            <pc:docMk/>
            <pc:sldMk cId="3529892173" sldId="286"/>
            <ac:spMk id="11" creationId="{AC8C28EC-502D-43DD-7474-16B6A7049A4D}"/>
          </ac:spMkLst>
        </pc:spChg>
        <pc:grpChg chg="del">
          <ac:chgData name="Επισκέπτης" userId="S::urn:spo:anon#52342ee2f4fc1f79872537257a5639a91295d4bc5d0a4da24518bb7f056d74b4::" providerId="AD" clId="Web-{FE1606AD-9156-9F5C-D5A6-3BFCFA5D89CF}" dt="2024-01-27T18:03:20.739" v="244"/>
          <ac:grpSpMkLst>
            <pc:docMk/>
            <pc:sldMk cId="3529892173" sldId="286"/>
            <ac:grpSpMk id="2" creationId="{9AF5D886-F674-0218-0399-C84AD99212C6}"/>
          </ac:grpSpMkLst>
        </pc:grpChg>
        <pc:grpChg chg="add">
          <ac:chgData name="Επισκέπτης" userId="S::urn:spo:anon#52342ee2f4fc1f79872537257a5639a91295d4bc5d0a4da24518bb7f056d74b4::" providerId="AD" clId="Web-{FE1606AD-9156-9F5C-D5A6-3BFCFA5D89CF}" dt="2024-01-27T18:03:21.989" v="247"/>
          <ac:grpSpMkLst>
            <pc:docMk/>
            <pc:sldMk cId="3529892173" sldId="286"/>
            <ac:grpSpMk id="15" creationId="{2AEE4837-4746-F0B5-261F-CA0586F56B95}"/>
          </ac:grpSpMkLst>
        </pc:grpChg>
      </pc:sldChg>
      <pc:sldChg chg="del">
        <pc:chgData name="Επισκέπτης" userId="S::urn:spo:anon#52342ee2f4fc1f79872537257a5639a91295d4bc5d0a4da24518bb7f056d74b4::" providerId="AD" clId="Web-{FE1606AD-9156-9F5C-D5A6-3BFCFA5D89CF}" dt="2024-01-27T17:57:17.302" v="158"/>
        <pc:sldMkLst>
          <pc:docMk/>
          <pc:sldMk cId="2010053611" sldId="287"/>
        </pc:sldMkLst>
      </pc:sldChg>
      <pc:sldChg chg="modSp">
        <pc:chgData name="Επισκέπτης" userId="S::urn:spo:anon#52342ee2f4fc1f79872537257a5639a91295d4bc5d0a4da24518bb7f056d74b4::" providerId="AD" clId="Web-{FE1606AD-9156-9F5C-D5A6-3BFCFA5D89CF}" dt="2024-01-27T19:35:38.440" v="443" actId="14100"/>
        <pc:sldMkLst>
          <pc:docMk/>
          <pc:sldMk cId="621168146" sldId="288"/>
        </pc:sldMkLst>
        <pc:grpChg chg="mod">
          <ac:chgData name="Επισκέπτης" userId="S::urn:spo:anon#52342ee2f4fc1f79872537257a5639a91295d4bc5d0a4da24518bb7f056d74b4::" providerId="AD" clId="Web-{FE1606AD-9156-9F5C-D5A6-3BFCFA5D89CF}" dt="2024-01-27T19:35:38.440" v="443" actId="14100"/>
          <ac:grpSpMkLst>
            <pc:docMk/>
            <pc:sldMk cId="621168146" sldId="288"/>
            <ac:grpSpMk id="3" creationId="{72C67B53-1237-036B-AE9A-A7371C1857D5}"/>
          </ac:grpSpMkLst>
        </pc:grpChg>
      </pc:sldChg>
      <pc:sldChg chg="addSp delSp modSp new modNotes">
        <pc:chgData name="Επισκέπτης" userId="S::urn:spo:anon#52342ee2f4fc1f79872537257a5639a91295d4bc5d0a4da24518bb7f056d74b4::" providerId="AD" clId="Web-{FE1606AD-9156-9F5C-D5A6-3BFCFA5D89CF}" dt="2024-01-27T19:49:09.042" v="535" actId="1076"/>
        <pc:sldMkLst>
          <pc:docMk/>
          <pc:sldMk cId="2772400460" sldId="289"/>
        </pc:sldMkLst>
        <pc:spChg chg="del">
          <ac:chgData name="Επισκέπτης" userId="S::urn:spo:anon#52342ee2f4fc1f79872537257a5639a91295d4bc5d0a4da24518bb7f056d74b4::" providerId="AD" clId="Web-{FE1606AD-9156-9F5C-D5A6-3BFCFA5D89CF}" dt="2024-01-27T17:50:44.005" v="89"/>
          <ac:spMkLst>
            <pc:docMk/>
            <pc:sldMk cId="2772400460" sldId="289"/>
            <ac:spMk id="2" creationId="{ABC17249-CF9B-1BF8-7A9C-B6D413550563}"/>
          </ac:spMkLst>
        </pc:spChg>
        <pc:spChg chg="del">
          <ac:chgData name="Επισκέπτης" userId="S::urn:spo:anon#52342ee2f4fc1f79872537257a5639a91295d4bc5d0a4da24518bb7f056d74b4::" providerId="AD" clId="Web-{FE1606AD-9156-9F5C-D5A6-3BFCFA5D89CF}" dt="2024-01-27T17:50:44.005" v="88"/>
          <ac:spMkLst>
            <pc:docMk/>
            <pc:sldMk cId="2772400460" sldId="289"/>
            <ac:spMk id="3" creationId="{58FCE5B8-42EF-6731-0B61-85DCDB9D84DE}"/>
          </ac:spMkLst>
        </pc:spChg>
        <pc:spChg chg="add del">
          <ac:chgData name="Επισκέπτης" userId="S::urn:spo:anon#52342ee2f4fc1f79872537257a5639a91295d4bc5d0a4da24518bb7f056d74b4::" providerId="AD" clId="Web-{FE1606AD-9156-9F5C-D5A6-3BFCFA5D89CF}" dt="2024-01-27T18:04:09.022" v="265"/>
          <ac:spMkLst>
            <pc:docMk/>
            <pc:sldMk cId="2772400460" sldId="289"/>
            <ac:spMk id="5" creationId="{5355458D-8D46-29E2-5D0A-4186241467B3}"/>
          </ac:spMkLst>
        </pc:spChg>
        <pc:spChg chg="add mod">
          <ac:chgData name="Επισκέπτης" userId="S::urn:spo:anon#52342ee2f4fc1f79872537257a5639a91295d4bc5d0a4da24518bb7f056d74b4::" providerId="AD" clId="Web-{FE1606AD-9156-9F5C-D5A6-3BFCFA5D89CF}" dt="2024-01-27T19:45:30.864" v="525"/>
          <ac:spMkLst>
            <pc:docMk/>
            <pc:sldMk cId="2772400460" sldId="289"/>
            <ac:spMk id="7" creationId="{42481249-8C4C-A6D2-D8DF-8ACB716F97B6}"/>
          </ac:spMkLst>
        </pc:spChg>
        <pc:spChg chg="add mod">
          <ac:chgData name="Επισκέπτης" userId="S::urn:spo:anon#52342ee2f4fc1f79872537257a5639a91295d4bc5d0a4da24518bb7f056d74b4::" providerId="AD" clId="Web-{FE1606AD-9156-9F5C-D5A6-3BFCFA5D89CF}" dt="2024-01-27T19:49:09.011" v="532" actId="1076"/>
          <ac:spMkLst>
            <pc:docMk/>
            <pc:sldMk cId="2772400460" sldId="289"/>
            <ac:spMk id="21" creationId="{FCCB8BE0-3A62-95AE-99BB-C8A84FBF5510}"/>
          </ac:spMkLst>
        </pc:spChg>
        <pc:spChg chg="add mod">
          <ac:chgData name="Επισκέπτης" userId="S::urn:spo:anon#52342ee2f4fc1f79872537257a5639a91295d4bc5d0a4da24518bb7f056d74b4::" providerId="AD" clId="Web-{FE1606AD-9156-9F5C-D5A6-3BFCFA5D89CF}" dt="2024-01-27T19:49:09.011" v="533" actId="1076"/>
          <ac:spMkLst>
            <pc:docMk/>
            <pc:sldMk cId="2772400460" sldId="289"/>
            <ac:spMk id="23" creationId="{EBA808E0-6332-2BF7-6E34-CE0C0B4EA1EE}"/>
          </ac:spMkLst>
        </pc:spChg>
        <pc:spChg chg="add mod">
          <ac:chgData name="Επισκέπτης" userId="S::urn:spo:anon#52342ee2f4fc1f79872537257a5639a91295d4bc5d0a4da24518bb7f056d74b4::" providerId="AD" clId="Web-{FE1606AD-9156-9F5C-D5A6-3BFCFA5D89CF}" dt="2024-01-27T19:49:09.026" v="534" actId="1076"/>
          <ac:spMkLst>
            <pc:docMk/>
            <pc:sldMk cId="2772400460" sldId="289"/>
            <ac:spMk id="25" creationId="{EAFDA7E6-E68B-5517-CF93-BF13AFE8C039}"/>
          </ac:spMkLst>
        </pc:spChg>
        <pc:spChg chg="add mod">
          <ac:chgData name="Επισκέπτης" userId="S::urn:spo:anon#52342ee2f4fc1f79872537257a5639a91295d4bc5d0a4da24518bb7f056d74b4::" providerId="AD" clId="Web-{FE1606AD-9156-9F5C-D5A6-3BFCFA5D89CF}" dt="2024-01-27T19:49:09.042" v="535" actId="1076"/>
          <ac:spMkLst>
            <pc:docMk/>
            <pc:sldMk cId="2772400460" sldId="289"/>
            <ac:spMk id="27" creationId="{2FFA68ED-8B78-4FA5-EF12-431BB82BCC40}"/>
          </ac:spMkLst>
        </pc:spChg>
        <pc:spChg chg="add ord">
          <ac:chgData name="Επισκέπτης" userId="S::urn:spo:anon#52342ee2f4fc1f79872537257a5639a91295d4bc5d0a4da24518bb7f056d74b4::" providerId="AD" clId="Web-{FE1606AD-9156-9F5C-D5A6-3BFCFA5D89CF}" dt="2024-01-27T18:04:14.929" v="268"/>
          <ac:spMkLst>
            <pc:docMk/>
            <pc:sldMk cId="2772400460" sldId="289"/>
            <ac:spMk id="29" creationId="{0E95F9A5-8361-1811-702B-12CF1C189D0E}"/>
          </ac:spMkLst>
        </pc:spChg>
        <pc:grpChg chg="add del">
          <ac:chgData name="Επισκέπτης" userId="S::urn:spo:anon#52342ee2f4fc1f79872537257a5639a91295d4bc5d0a4da24518bb7f056d74b4::" providerId="AD" clId="Web-{FE1606AD-9156-9F5C-D5A6-3BFCFA5D89CF}" dt="2024-01-27T18:04:09.022" v="264"/>
          <ac:grpSpMkLst>
            <pc:docMk/>
            <pc:sldMk cId="2772400460" sldId="289"/>
            <ac:grpSpMk id="11" creationId="{64512EF7-A322-2037-3261-114665BEC464}"/>
          </ac:grpSpMkLst>
        </pc:grpChg>
        <pc:grpChg chg="add">
          <ac:chgData name="Επισκέπτης" userId="S::urn:spo:anon#52342ee2f4fc1f79872537257a5639a91295d4bc5d0a4da24518bb7f056d74b4::" providerId="AD" clId="Web-{FE1606AD-9156-9F5C-D5A6-3BFCFA5D89CF}" dt="2024-01-27T18:04:10.132" v="267"/>
          <ac:grpSpMkLst>
            <pc:docMk/>
            <pc:sldMk cId="2772400460" sldId="289"/>
            <ac:grpSpMk id="33" creationId="{AB7D7893-8969-B37D-FAE3-EF023C175830}"/>
          </ac:grpSpMkLst>
        </pc:grpChg>
        <pc:picChg chg="add mod">
          <ac:chgData name="Επισκέπτης" userId="S::urn:spo:anon#52342ee2f4fc1f79872537257a5639a91295d4bc5d0a4da24518bb7f056d74b4::" providerId="AD" clId="Web-{FE1606AD-9156-9F5C-D5A6-3BFCFA5D89CF}" dt="2024-01-27T19:49:08.917" v="528" actId="1076"/>
          <ac:picMkLst>
            <pc:docMk/>
            <pc:sldMk cId="2772400460" sldId="289"/>
            <ac:picMk id="13" creationId="{F51BCB09-6A23-43A6-8609-103BE15124EC}"/>
          </ac:picMkLst>
        </pc:picChg>
        <pc:picChg chg="add mod">
          <ac:chgData name="Επισκέπτης" userId="S::urn:spo:anon#52342ee2f4fc1f79872537257a5639a91295d4bc5d0a4da24518bb7f056d74b4::" providerId="AD" clId="Web-{FE1606AD-9156-9F5C-D5A6-3BFCFA5D89CF}" dt="2024-01-27T19:49:08.948" v="529" actId="1076"/>
          <ac:picMkLst>
            <pc:docMk/>
            <pc:sldMk cId="2772400460" sldId="289"/>
            <ac:picMk id="15" creationId="{E5E798C0-2622-BA5D-CC8F-CF0A1144588C}"/>
          </ac:picMkLst>
        </pc:picChg>
        <pc:picChg chg="add mod">
          <ac:chgData name="Επισκέπτης" userId="S::urn:spo:anon#52342ee2f4fc1f79872537257a5639a91295d4bc5d0a4da24518bb7f056d74b4::" providerId="AD" clId="Web-{FE1606AD-9156-9F5C-D5A6-3BFCFA5D89CF}" dt="2024-01-27T19:49:08.979" v="530" actId="1076"/>
          <ac:picMkLst>
            <pc:docMk/>
            <pc:sldMk cId="2772400460" sldId="289"/>
            <ac:picMk id="17" creationId="{14AA00BE-B9A0-B426-7097-FCAFBC2097AD}"/>
          </ac:picMkLst>
        </pc:picChg>
        <pc:picChg chg="add mod">
          <ac:chgData name="Επισκέπτης" userId="S::urn:spo:anon#52342ee2f4fc1f79872537257a5639a91295d4bc5d0a4da24518bb7f056d74b4::" providerId="AD" clId="Web-{FE1606AD-9156-9F5C-D5A6-3BFCFA5D89CF}" dt="2024-01-27T19:49:08.995" v="531" actId="1076"/>
          <ac:picMkLst>
            <pc:docMk/>
            <pc:sldMk cId="2772400460" sldId="289"/>
            <ac:picMk id="19" creationId="{C44CA18D-1A6C-7228-BAEE-6A174D9CF4E9}"/>
          </ac:picMkLst>
        </pc:picChg>
      </pc:sldChg>
      <pc:sldChg chg="addSp delSp modSp new del">
        <pc:chgData name="Επισκέπτης" userId="S::urn:spo:anon#52342ee2f4fc1f79872537257a5639a91295d4bc5d0a4da24518bb7f056d74b4::" providerId="AD" clId="Web-{FE1606AD-9156-9F5C-D5A6-3BFCFA5D89CF}" dt="2024-01-27T19:18:41.879" v="340"/>
        <pc:sldMkLst>
          <pc:docMk/>
          <pc:sldMk cId="3459533138" sldId="290"/>
        </pc:sldMkLst>
        <pc:spChg chg="del">
          <ac:chgData name="Επισκέπτης" userId="S::urn:spo:anon#52342ee2f4fc1f79872537257a5639a91295d4bc5d0a4da24518bb7f056d74b4::" providerId="AD" clId="Web-{FE1606AD-9156-9F5C-D5A6-3BFCFA5D89CF}" dt="2024-01-27T17:56:57.348" v="148"/>
          <ac:spMkLst>
            <pc:docMk/>
            <pc:sldMk cId="3459533138" sldId="290"/>
            <ac:spMk id="2" creationId="{6DE020E4-5408-4A32-E83F-EE2D34526AA7}"/>
          </ac:spMkLst>
        </pc:spChg>
        <pc:spChg chg="del">
          <ac:chgData name="Επισκέπτης" userId="S::urn:spo:anon#52342ee2f4fc1f79872537257a5639a91295d4bc5d0a4da24518bb7f056d74b4::" providerId="AD" clId="Web-{FE1606AD-9156-9F5C-D5A6-3BFCFA5D89CF}" dt="2024-01-27T17:56:57.348" v="147"/>
          <ac:spMkLst>
            <pc:docMk/>
            <pc:sldMk cId="3459533138" sldId="290"/>
            <ac:spMk id="3" creationId="{CB9B87EF-DC68-BB72-D509-93B368F349DE}"/>
          </ac:spMkLst>
        </pc:spChg>
        <pc:spChg chg="add del">
          <ac:chgData name="Επισκέπτης" userId="S::urn:spo:anon#52342ee2f4fc1f79872537257a5639a91295d4bc5d0a4da24518bb7f056d74b4::" providerId="AD" clId="Web-{FE1606AD-9156-9F5C-D5A6-3BFCFA5D89CF}" dt="2024-01-27T18:03:54.881" v="260"/>
          <ac:spMkLst>
            <pc:docMk/>
            <pc:sldMk cId="3459533138" sldId="290"/>
            <ac:spMk id="5" creationId="{4583561F-40D3-C594-8F1A-66429F7A2317}"/>
          </ac:spMkLst>
        </pc:spChg>
        <pc:spChg chg="add mod">
          <ac:chgData name="Επισκέπτης" userId="S::urn:spo:anon#52342ee2f4fc1f79872537257a5639a91295d4bc5d0a4da24518bb7f056d74b4::" providerId="AD" clId="Web-{FE1606AD-9156-9F5C-D5A6-3BFCFA5D89CF}" dt="2024-01-27T17:57:35.444" v="167" actId="1076"/>
          <ac:spMkLst>
            <pc:docMk/>
            <pc:sldMk cId="3459533138" sldId="290"/>
            <ac:spMk id="13" creationId="{BEDFC3E8-D983-0DA1-45F7-682DA097325B}"/>
          </ac:spMkLst>
        </pc:spChg>
        <pc:spChg chg="add mod">
          <ac:chgData name="Επισκέπτης" userId="S::urn:spo:anon#52342ee2f4fc1f79872537257a5639a91295d4bc5d0a4da24518bb7f056d74b4::" providerId="AD" clId="Web-{FE1606AD-9156-9F5C-D5A6-3BFCFA5D89CF}" dt="2024-01-27T17:57:35.459" v="169" actId="1076"/>
          <ac:spMkLst>
            <pc:docMk/>
            <pc:sldMk cId="3459533138" sldId="290"/>
            <ac:spMk id="17" creationId="{61A0D97A-A203-5B0E-EDB5-8C61EF5636FD}"/>
          </ac:spMkLst>
        </pc:spChg>
        <pc:spChg chg="add mod">
          <ac:chgData name="Επισκέπτης" userId="S::urn:spo:anon#52342ee2f4fc1f79872537257a5639a91295d4bc5d0a4da24518bb7f056d74b4::" providerId="AD" clId="Web-{FE1606AD-9156-9F5C-D5A6-3BFCFA5D89CF}" dt="2024-01-27T17:57:35.475" v="171" actId="1076"/>
          <ac:spMkLst>
            <pc:docMk/>
            <pc:sldMk cId="3459533138" sldId="290"/>
            <ac:spMk id="21" creationId="{318CE800-C86F-98EA-B83A-F23B5600063C}"/>
          </ac:spMkLst>
        </pc:spChg>
        <pc:spChg chg="add mod">
          <ac:chgData name="Επισκέπτης" userId="S::urn:spo:anon#52342ee2f4fc1f79872537257a5639a91295d4bc5d0a4da24518bb7f056d74b4::" providerId="AD" clId="Web-{FE1606AD-9156-9F5C-D5A6-3BFCFA5D89CF}" dt="2024-01-27T17:57:35.490" v="172" actId="1076"/>
          <ac:spMkLst>
            <pc:docMk/>
            <pc:sldMk cId="3459533138" sldId="290"/>
            <ac:spMk id="23" creationId="{CFBAC4B1-CB19-EF52-13C9-65333352D7B6}"/>
          </ac:spMkLst>
        </pc:spChg>
        <pc:spChg chg="add ord">
          <ac:chgData name="Επισκέπτης" userId="S::urn:spo:anon#52342ee2f4fc1f79872537257a5639a91295d4bc5d0a4da24518bb7f056d74b4::" providerId="AD" clId="Web-{FE1606AD-9156-9F5C-D5A6-3BFCFA5D89CF}" dt="2024-01-27T18:04:01.366" v="263"/>
          <ac:spMkLst>
            <pc:docMk/>
            <pc:sldMk cId="3459533138" sldId="290"/>
            <ac:spMk id="25" creationId="{B73B090C-9805-B8F4-8494-42A1C1CE2A2C}"/>
          </ac:spMkLst>
        </pc:spChg>
        <pc:grpChg chg="add del">
          <ac:chgData name="Επισκέπτης" userId="S::urn:spo:anon#52342ee2f4fc1f79872537257a5639a91295d4bc5d0a4da24518bb7f056d74b4::" providerId="AD" clId="Web-{FE1606AD-9156-9F5C-D5A6-3BFCFA5D89CF}" dt="2024-01-27T18:03:54.865" v="259"/>
          <ac:grpSpMkLst>
            <pc:docMk/>
            <pc:sldMk cId="3459533138" sldId="290"/>
            <ac:grpSpMk id="9" creationId="{748A594A-55DA-F797-0B11-61E6260A5B46}"/>
          </ac:grpSpMkLst>
        </pc:grpChg>
        <pc:grpChg chg="add">
          <ac:chgData name="Επισκέπτης" userId="S::urn:spo:anon#52342ee2f4fc1f79872537257a5639a91295d4bc5d0a4da24518bb7f056d74b4::" providerId="AD" clId="Web-{FE1606AD-9156-9F5C-D5A6-3BFCFA5D89CF}" dt="2024-01-27T18:03:56.397" v="262"/>
          <ac:grpSpMkLst>
            <pc:docMk/>
            <pc:sldMk cId="3459533138" sldId="290"/>
            <ac:grpSpMk id="29" creationId="{99BA5F4B-B97C-E581-FB72-9DE1F822F1D5}"/>
          </ac:grpSpMkLst>
        </pc:grpChg>
        <pc:picChg chg="add mod">
          <ac:chgData name="Επισκέπτης" userId="S::urn:spo:anon#52342ee2f4fc1f79872537257a5639a91295d4bc5d0a4da24518bb7f056d74b4::" providerId="AD" clId="Web-{FE1606AD-9156-9F5C-D5A6-3BFCFA5D89CF}" dt="2024-01-27T17:57:35.428" v="166" actId="1076"/>
          <ac:picMkLst>
            <pc:docMk/>
            <pc:sldMk cId="3459533138" sldId="290"/>
            <ac:picMk id="11" creationId="{E3BCD94A-A6E5-77AF-9881-9D8887DF5BFB}"/>
          </ac:picMkLst>
        </pc:picChg>
        <pc:picChg chg="add mod">
          <ac:chgData name="Επισκέπτης" userId="S::urn:spo:anon#52342ee2f4fc1f79872537257a5639a91295d4bc5d0a4da24518bb7f056d74b4::" providerId="AD" clId="Web-{FE1606AD-9156-9F5C-D5A6-3BFCFA5D89CF}" dt="2024-01-27T17:57:35.459" v="168" actId="1076"/>
          <ac:picMkLst>
            <pc:docMk/>
            <pc:sldMk cId="3459533138" sldId="290"/>
            <ac:picMk id="15" creationId="{9B0A8E2A-4CAE-9EDC-BD9F-8E0C6F4AE3FC}"/>
          </ac:picMkLst>
        </pc:picChg>
        <pc:picChg chg="add mod">
          <ac:chgData name="Επισκέπτης" userId="S::urn:spo:anon#52342ee2f4fc1f79872537257a5639a91295d4bc5d0a4da24518bb7f056d74b4::" providerId="AD" clId="Web-{FE1606AD-9156-9F5C-D5A6-3BFCFA5D89CF}" dt="2024-01-27T17:57:35.475" v="170" actId="1076"/>
          <ac:picMkLst>
            <pc:docMk/>
            <pc:sldMk cId="3459533138" sldId="290"/>
            <ac:picMk id="19" creationId="{B904517D-6B09-7604-9877-078A2E04C2CE}"/>
          </ac:picMkLst>
        </pc:picChg>
      </pc:sldChg>
      <pc:sldChg chg="addSp modSp add del replId modNotes">
        <pc:chgData name="Επισκέπτης" userId="S::urn:spo:anon#52342ee2f4fc1f79872537257a5639a91295d4bc5d0a4da24518bb7f056d74b4::" providerId="AD" clId="Web-{FE1606AD-9156-9F5C-D5A6-3BFCFA5D89CF}" dt="2024-01-27T19:36:08.019" v="444"/>
        <pc:sldMkLst>
          <pc:docMk/>
          <pc:sldMk cId="3623281303" sldId="291"/>
        </pc:sldMkLst>
        <pc:spChg chg="add">
          <ac:chgData name="Επισκέπτης" userId="S::urn:spo:anon#52342ee2f4fc1f79872537257a5639a91295d4bc5d0a4da24518bb7f056d74b4::" providerId="AD" clId="Web-{FE1606AD-9156-9F5C-D5A6-3BFCFA5D89CF}" dt="2024-01-27T19:28:36.848" v="373"/>
          <ac:spMkLst>
            <pc:docMk/>
            <pc:sldMk cId="3623281303" sldId="291"/>
            <ac:spMk id="5" creationId="{D4B26C39-3E69-EB14-49F1-D6CEA81F1D3A}"/>
          </ac:spMkLst>
        </pc:spChg>
        <pc:spChg chg="mod">
          <ac:chgData name="Επισκέπτης" userId="S::urn:spo:anon#52342ee2f4fc1f79872537257a5639a91295d4bc5d0a4da24518bb7f056d74b4::" providerId="AD" clId="Web-{FE1606AD-9156-9F5C-D5A6-3BFCFA5D89CF}" dt="2024-01-27T19:18:12.331" v="335" actId="1076"/>
          <ac:spMkLst>
            <pc:docMk/>
            <pc:sldMk cId="3623281303" sldId="291"/>
            <ac:spMk id="13" creationId="{DAE12C6C-3A3F-FA7E-21F6-44DF0077BD9F}"/>
          </ac:spMkLst>
        </pc:spChg>
        <pc:spChg chg="mod">
          <ac:chgData name="Επισκέπτης" userId="S::urn:spo:anon#52342ee2f4fc1f79872537257a5639a91295d4bc5d0a4da24518bb7f056d74b4::" providerId="AD" clId="Web-{FE1606AD-9156-9F5C-D5A6-3BFCFA5D89CF}" dt="2024-01-27T19:18:16.519" v="336" actId="1076"/>
          <ac:spMkLst>
            <pc:docMk/>
            <pc:sldMk cId="3623281303" sldId="291"/>
            <ac:spMk id="17" creationId="{A9998A07-133A-7069-A52B-F216270B294B}"/>
          </ac:spMkLst>
        </pc:spChg>
        <pc:spChg chg="mod">
          <ac:chgData name="Επισκέπτης" userId="S::urn:spo:anon#52342ee2f4fc1f79872537257a5639a91295d4bc5d0a4da24518bb7f056d74b4::" providerId="AD" clId="Web-{FE1606AD-9156-9F5C-D5A6-3BFCFA5D89CF}" dt="2024-01-27T19:18:20.519" v="337" actId="1076"/>
          <ac:spMkLst>
            <pc:docMk/>
            <pc:sldMk cId="3623281303" sldId="291"/>
            <ac:spMk id="21" creationId="{7D70B83B-A3AE-5B72-61CD-AE799F1846F3}"/>
          </ac:spMkLst>
        </pc:spChg>
        <pc:spChg chg="mod">
          <ac:chgData name="Επισκέπτης" userId="S::urn:spo:anon#52342ee2f4fc1f79872537257a5639a91295d4bc5d0a4da24518bb7f056d74b4::" providerId="AD" clId="Web-{FE1606AD-9156-9F5C-D5A6-3BFCFA5D89CF}" dt="2024-01-27T19:23:30.668" v="371" actId="1076"/>
          <ac:spMkLst>
            <pc:docMk/>
            <pc:sldMk cId="3623281303" sldId="291"/>
            <ac:spMk id="23" creationId="{F68C3070-E2FA-8684-D01A-5F82B0EF14AC}"/>
          </ac:spMkLst>
        </pc:spChg>
        <pc:picChg chg="mod">
          <ac:chgData name="Επισκέπτης" userId="S::urn:spo:anon#52342ee2f4fc1f79872537257a5639a91295d4bc5d0a4da24518bb7f056d74b4::" providerId="AD" clId="Web-{FE1606AD-9156-9F5C-D5A6-3BFCFA5D89CF}" dt="2024-01-27T19:17:27.533" v="332" actId="14100"/>
          <ac:picMkLst>
            <pc:docMk/>
            <pc:sldMk cId="3623281303" sldId="291"/>
            <ac:picMk id="11" creationId="{D1365D18-268D-5F3E-41FF-2EE0A798BC2A}"/>
          </ac:picMkLst>
        </pc:picChg>
        <pc:picChg chg="mod">
          <ac:chgData name="Επισκέπτης" userId="S::urn:spo:anon#52342ee2f4fc1f79872537257a5639a91295d4bc5d0a4da24518bb7f056d74b4::" providerId="AD" clId="Web-{FE1606AD-9156-9F5C-D5A6-3BFCFA5D89CF}" dt="2024-01-27T19:18:06.550" v="334" actId="1076"/>
          <ac:picMkLst>
            <pc:docMk/>
            <pc:sldMk cId="3623281303" sldId="291"/>
            <ac:picMk id="15" creationId="{C00F5825-7703-0472-63BD-175C6C796390}"/>
          </ac:picMkLst>
        </pc:picChg>
        <pc:picChg chg="mod">
          <ac:chgData name="Επισκέπτης" userId="S::urn:spo:anon#52342ee2f4fc1f79872537257a5639a91295d4bc5d0a4da24518bb7f056d74b4::" providerId="AD" clId="Web-{FE1606AD-9156-9F5C-D5A6-3BFCFA5D89CF}" dt="2024-01-27T19:17:03.611" v="327" actId="14100"/>
          <ac:picMkLst>
            <pc:docMk/>
            <pc:sldMk cId="3623281303" sldId="291"/>
            <ac:picMk id="19" creationId="{1569246B-0C91-4C1E-E800-C519808B5053}"/>
          </ac:picMkLst>
        </pc:picChg>
        <pc:cxnChg chg="add mod">
          <ac:chgData name="Επισκέπτης" userId="S::urn:spo:anon#52342ee2f4fc1f79872537257a5639a91295d4bc5d0a4da24518bb7f056d74b4::" providerId="AD" clId="Web-{FE1606AD-9156-9F5C-D5A6-3BFCFA5D89CF}" dt="2024-01-27T19:20:49.398" v="357" actId="1076"/>
          <ac:cxnSpMkLst>
            <pc:docMk/>
            <pc:sldMk cId="3623281303" sldId="291"/>
            <ac:cxnSpMk id="3" creationId="{CB4DDCBB-8375-8256-9591-55D0A3DEB983}"/>
          </ac:cxnSpMkLst>
        </pc:cxnChg>
      </pc:sldChg>
      <pc:sldChg chg="addSp delSp modSp add del replId">
        <pc:chgData name="Επισκέπτης" userId="S::urn:spo:anon#52342ee2f4fc1f79872537257a5639a91295d4bc5d0a4da24518bb7f056d74b4::" providerId="AD" clId="Web-{FE1606AD-9156-9F5C-D5A6-3BFCFA5D89CF}" dt="2024-01-27T19:35:23.267" v="441"/>
        <pc:sldMkLst>
          <pc:docMk/>
          <pc:sldMk cId="2947765139" sldId="292"/>
        </pc:sldMkLst>
        <pc:spChg chg="add del">
          <ac:chgData name="Επισκέπτης" userId="S::urn:spo:anon#52342ee2f4fc1f79872537257a5639a91295d4bc5d0a4da24518bb7f056d74b4::" providerId="AD" clId="Web-{FE1606AD-9156-9F5C-D5A6-3BFCFA5D89CF}" dt="2024-01-27T19:30:49.885" v="387"/>
          <ac:spMkLst>
            <pc:docMk/>
            <pc:sldMk cId="2947765139" sldId="292"/>
            <ac:spMk id="8" creationId="{5EEA8877-FADD-71BC-0F7E-23CB7B6C2AC5}"/>
          </ac:spMkLst>
        </pc:spChg>
        <pc:spChg chg="mod">
          <ac:chgData name="Επισκέπτης" userId="S::urn:spo:anon#52342ee2f4fc1f79872537257a5639a91295d4bc5d0a4da24518bb7f056d74b4::" providerId="AD" clId="Web-{FE1606AD-9156-9F5C-D5A6-3BFCFA5D89CF}" dt="2024-01-27T19:30:31.510" v="382" actId="1076"/>
          <ac:spMkLst>
            <pc:docMk/>
            <pc:sldMk cId="2947765139" sldId="292"/>
            <ac:spMk id="13" creationId="{333D20C4-A002-E5C5-7810-437517C504F4}"/>
          </ac:spMkLst>
        </pc:spChg>
        <pc:spChg chg="mod">
          <ac:chgData name="Επισκέπτης" userId="S::urn:spo:anon#52342ee2f4fc1f79872537257a5639a91295d4bc5d0a4da24518bb7f056d74b4::" providerId="AD" clId="Web-{FE1606AD-9156-9F5C-D5A6-3BFCFA5D89CF}" dt="2024-01-27T19:30:33.885" v="383" actId="1076"/>
          <ac:spMkLst>
            <pc:docMk/>
            <pc:sldMk cId="2947765139" sldId="292"/>
            <ac:spMk id="17" creationId="{53BE9585-397F-6F36-4912-D51F7F10BA37}"/>
          </ac:spMkLst>
        </pc:spChg>
        <pc:spChg chg="mod">
          <ac:chgData name="Επισκέπτης" userId="S::urn:spo:anon#52342ee2f4fc1f79872537257a5639a91295d4bc5d0a4da24518bb7f056d74b4::" providerId="AD" clId="Web-{FE1606AD-9156-9F5C-D5A6-3BFCFA5D89CF}" dt="2024-01-27T19:30:35.760" v="384" actId="1076"/>
          <ac:spMkLst>
            <pc:docMk/>
            <pc:sldMk cId="2947765139" sldId="292"/>
            <ac:spMk id="21" creationId="{390977CC-3424-0F87-11A5-2EC96969BACC}"/>
          </ac:spMkLst>
        </pc:spChg>
        <pc:spChg chg="mod">
          <ac:chgData name="Επισκέπτης" userId="S::urn:spo:anon#52342ee2f4fc1f79872537257a5639a91295d4bc5d0a4da24518bb7f056d74b4::" providerId="AD" clId="Web-{FE1606AD-9156-9F5C-D5A6-3BFCFA5D89CF}" dt="2024-01-27T19:30:22.572" v="378" actId="1076"/>
          <ac:spMkLst>
            <pc:docMk/>
            <pc:sldMk cId="2947765139" sldId="292"/>
            <ac:spMk id="23" creationId="{28B0BA8F-F51D-BF45-085C-F67F4691BCF1}"/>
          </ac:spMkLst>
        </pc:spChg>
        <pc:picChg chg="add del">
          <ac:chgData name="Επισκέπτης" userId="S::urn:spo:anon#52342ee2f4fc1f79872537257a5639a91295d4bc5d0a4da24518bb7f056d74b4::" providerId="AD" clId="Web-{FE1606AD-9156-9F5C-D5A6-3BFCFA5D89CF}" dt="2024-01-27T19:30:49.885" v="388"/>
          <ac:picMkLst>
            <pc:docMk/>
            <pc:sldMk cId="2947765139" sldId="292"/>
            <ac:picMk id="6" creationId="{FAF2360B-9D80-32DB-43C1-97B2AC792418}"/>
          </ac:picMkLst>
        </pc:picChg>
        <pc:picChg chg="mod">
          <ac:chgData name="Επισκέπτης" userId="S::urn:spo:anon#52342ee2f4fc1f79872537257a5639a91295d4bc5d0a4da24518bb7f056d74b4::" providerId="AD" clId="Web-{FE1606AD-9156-9F5C-D5A6-3BFCFA5D89CF}" dt="2024-01-27T19:30:27.635" v="379" actId="14100"/>
          <ac:picMkLst>
            <pc:docMk/>
            <pc:sldMk cId="2947765139" sldId="292"/>
            <ac:picMk id="11" creationId="{4C37BD02-52F7-24E6-EB75-061065E685D5}"/>
          </ac:picMkLst>
        </pc:picChg>
        <pc:picChg chg="mod">
          <ac:chgData name="Επισκέπτης" userId="S::urn:spo:anon#52342ee2f4fc1f79872537257a5639a91295d4bc5d0a4da24518bb7f056d74b4::" providerId="AD" clId="Web-{FE1606AD-9156-9F5C-D5A6-3BFCFA5D89CF}" dt="2024-01-27T19:30:27.650" v="380" actId="14100"/>
          <ac:picMkLst>
            <pc:docMk/>
            <pc:sldMk cId="2947765139" sldId="292"/>
            <ac:picMk id="15" creationId="{3D1A28C4-C8F7-0740-C8AF-0B8E07BA9AF3}"/>
          </ac:picMkLst>
        </pc:picChg>
        <pc:picChg chg="mod">
          <ac:chgData name="Επισκέπτης" userId="S::urn:spo:anon#52342ee2f4fc1f79872537257a5639a91295d4bc5d0a4da24518bb7f056d74b4::" providerId="AD" clId="Web-{FE1606AD-9156-9F5C-D5A6-3BFCFA5D89CF}" dt="2024-01-27T19:30:27.666" v="381" actId="14100"/>
          <ac:picMkLst>
            <pc:docMk/>
            <pc:sldMk cId="2947765139" sldId="292"/>
            <ac:picMk id="19" creationId="{13CFF08D-CF23-236B-2C51-9C61DFA1A91D}"/>
          </ac:picMkLst>
        </pc:picChg>
        <pc:cxnChg chg="mod">
          <ac:chgData name="Επισκέπτης" userId="S::urn:spo:anon#52342ee2f4fc1f79872537257a5639a91295d4bc5d0a4da24518bb7f056d74b4::" providerId="AD" clId="Web-{FE1606AD-9156-9F5C-D5A6-3BFCFA5D89CF}" dt="2024-01-27T19:30:09.040" v="377" actId="1076"/>
          <ac:cxnSpMkLst>
            <pc:docMk/>
            <pc:sldMk cId="2947765139" sldId="292"/>
            <ac:cxnSpMk id="3" creationId="{6B5B2A97-54DC-9631-BFB9-ECBAD3C58009}"/>
          </ac:cxnSpMkLst>
        </pc:cxnChg>
      </pc:sldChg>
      <pc:sldChg chg="addSp modSp add replId">
        <pc:chgData name="Επισκέπτης" userId="S::urn:spo:anon#52342ee2f4fc1f79872537257a5639a91295d4bc5d0a4da24518bb7f056d74b4::" providerId="AD" clId="Web-{FE1606AD-9156-9F5C-D5A6-3BFCFA5D89CF}" dt="2024-01-27T19:45:22.020" v="523"/>
        <pc:sldMkLst>
          <pc:docMk/>
          <pc:sldMk cId="2025303785" sldId="293"/>
        </pc:sldMkLst>
        <pc:spChg chg="mod">
          <ac:chgData name="Επισκέπτης" userId="S::urn:spo:anon#52342ee2f4fc1f79872537257a5639a91295d4bc5d0a4da24518bb7f056d74b4::" providerId="AD" clId="Web-{FE1606AD-9156-9F5C-D5A6-3BFCFA5D89CF}" dt="2024-01-27T19:45:22.020" v="523"/>
          <ac:spMkLst>
            <pc:docMk/>
            <pc:sldMk cId="2025303785" sldId="293"/>
            <ac:spMk id="5" creationId="{E1ABD8AB-C5AE-C094-3ABE-3E66AE9DA592}"/>
          </ac:spMkLst>
        </pc:spChg>
        <pc:spChg chg="add mod">
          <ac:chgData name="Επισκέπτης" userId="S::urn:spo:anon#52342ee2f4fc1f79872537257a5639a91295d4bc5d0a4da24518bb7f056d74b4::" providerId="AD" clId="Web-{FE1606AD-9156-9F5C-D5A6-3BFCFA5D89CF}" dt="2024-01-27T19:34:30.719" v="434"/>
          <ac:spMkLst>
            <pc:docMk/>
            <pc:sldMk cId="2025303785" sldId="293"/>
            <ac:spMk id="7" creationId="{A0178480-0057-A11D-B27E-8F5B1B2E4A79}"/>
          </ac:spMkLst>
        </pc:spChg>
        <pc:spChg chg="mod">
          <ac:chgData name="Επισκέπτης" userId="S::urn:spo:anon#52342ee2f4fc1f79872537257a5639a91295d4bc5d0a4da24518bb7f056d74b4::" providerId="AD" clId="Web-{FE1606AD-9156-9F5C-D5A6-3BFCFA5D89CF}" dt="2024-01-27T19:34:58.501" v="438" actId="1076"/>
          <ac:spMkLst>
            <pc:docMk/>
            <pc:sldMk cId="2025303785" sldId="293"/>
            <ac:spMk id="13" creationId="{9A857914-3576-4ABF-32F0-CC37FA7F2B04}"/>
          </ac:spMkLst>
        </pc:spChg>
        <pc:spChg chg="mod">
          <ac:chgData name="Επισκέπτης" userId="S::urn:spo:anon#52342ee2f4fc1f79872537257a5639a91295d4bc5d0a4da24518bb7f056d74b4::" providerId="AD" clId="Web-{FE1606AD-9156-9F5C-D5A6-3BFCFA5D89CF}" dt="2024-01-27T19:35:04.111" v="439" actId="1076"/>
          <ac:spMkLst>
            <pc:docMk/>
            <pc:sldMk cId="2025303785" sldId="293"/>
            <ac:spMk id="17" creationId="{FB811265-757F-A16C-BE38-74B5D696FDC8}"/>
          </ac:spMkLst>
        </pc:spChg>
        <pc:spChg chg="mod">
          <ac:chgData name="Επισκέπτης" userId="S::urn:spo:anon#52342ee2f4fc1f79872537257a5639a91295d4bc5d0a4da24518bb7f056d74b4::" providerId="AD" clId="Web-{FE1606AD-9156-9F5C-D5A6-3BFCFA5D89CF}" dt="2024-01-27T19:35:08.376" v="440" actId="1076"/>
          <ac:spMkLst>
            <pc:docMk/>
            <pc:sldMk cId="2025303785" sldId="293"/>
            <ac:spMk id="21" creationId="{7AEA22F3-A329-C035-1911-86A3D065B0EB}"/>
          </ac:spMkLst>
        </pc:spChg>
        <pc:spChg chg="mod">
          <ac:chgData name="Επισκέπτης" userId="S::urn:spo:anon#52342ee2f4fc1f79872537257a5639a91295d4bc5d0a4da24518bb7f056d74b4::" providerId="AD" clId="Web-{FE1606AD-9156-9F5C-D5A6-3BFCFA5D89CF}" dt="2024-01-27T19:34:45.048" v="437" actId="1076"/>
          <ac:spMkLst>
            <pc:docMk/>
            <pc:sldMk cId="2025303785" sldId="293"/>
            <ac:spMk id="23" creationId="{AFBCCAF5-310B-DB30-FDAF-413101DDD677}"/>
          </ac:spMkLst>
        </pc:spChg>
        <pc:picChg chg="add mod">
          <ac:chgData name="Επισκέπτης" userId="S::urn:spo:anon#52342ee2f4fc1f79872537257a5639a91295d4bc5d0a4da24518bb7f056d74b4::" providerId="AD" clId="Web-{FE1606AD-9156-9F5C-D5A6-3BFCFA5D89CF}" dt="2024-01-27T19:34:25.860" v="432" actId="1076"/>
          <ac:picMkLst>
            <pc:docMk/>
            <pc:sldMk cId="2025303785" sldId="293"/>
            <ac:picMk id="4" creationId="{6C1F0FEE-19FB-C323-D74D-C2546AD3F3EB}"/>
          </ac:picMkLst>
        </pc:picChg>
        <pc:picChg chg="mod">
          <ac:chgData name="Επισκέπτης" userId="S::urn:spo:anon#52342ee2f4fc1f79872537257a5639a91295d4bc5d0a4da24518bb7f056d74b4::" providerId="AD" clId="Web-{FE1606AD-9156-9F5C-D5A6-3BFCFA5D89CF}" dt="2024-01-27T19:34:12.875" v="428" actId="1076"/>
          <ac:picMkLst>
            <pc:docMk/>
            <pc:sldMk cId="2025303785" sldId="293"/>
            <ac:picMk id="11" creationId="{7192053E-FB24-4583-67D3-331668C2F319}"/>
          </ac:picMkLst>
        </pc:picChg>
        <pc:picChg chg="mod">
          <ac:chgData name="Επισκέπτης" userId="S::urn:spo:anon#52342ee2f4fc1f79872537257a5639a91295d4bc5d0a4da24518bb7f056d74b4::" providerId="AD" clId="Web-{FE1606AD-9156-9F5C-D5A6-3BFCFA5D89CF}" dt="2024-01-27T19:34:12.891" v="429" actId="1076"/>
          <ac:picMkLst>
            <pc:docMk/>
            <pc:sldMk cId="2025303785" sldId="293"/>
            <ac:picMk id="15" creationId="{BD5C01EA-01E7-221B-6089-F38B385F0EAA}"/>
          </ac:picMkLst>
        </pc:picChg>
        <pc:picChg chg="mod">
          <ac:chgData name="Επισκέπτης" userId="S::urn:spo:anon#52342ee2f4fc1f79872537257a5639a91295d4bc5d0a4da24518bb7f056d74b4::" providerId="AD" clId="Web-{FE1606AD-9156-9F5C-D5A6-3BFCFA5D89CF}" dt="2024-01-27T19:34:12.922" v="430" actId="1076"/>
          <ac:picMkLst>
            <pc:docMk/>
            <pc:sldMk cId="2025303785" sldId="293"/>
            <ac:picMk id="19" creationId="{A6F1381F-0EA5-99A0-2A14-64A2D164DB10}"/>
          </ac:picMkLst>
        </pc:picChg>
      </pc:sldChg>
    </pc:docChg>
  </pc:docChgLst>
  <pc:docChgLst>
    <pc:chgData name="Επισκέπτης" userId="S::urn:spo:anon#52342ee2f4fc1f79872537257a5639a91295d4bc5d0a4da24518bb7f056d74b4::" providerId="AD" clId="Web-{94A0849C-4929-E37B-565F-F8F74E4F4601}"/>
    <pc:docChg chg="modSld">
      <pc:chgData name="Επισκέπτης" userId="S::urn:spo:anon#52342ee2f4fc1f79872537257a5639a91295d4bc5d0a4da24518bb7f056d74b4::" providerId="AD" clId="Web-{94A0849C-4929-E37B-565F-F8F74E4F4601}" dt="2024-01-26T14:57:02.380" v="3"/>
      <pc:docMkLst>
        <pc:docMk/>
      </pc:docMkLst>
      <pc:sldChg chg="modSp">
        <pc:chgData name="Επισκέπτης" userId="S::urn:spo:anon#52342ee2f4fc1f79872537257a5639a91295d4bc5d0a4da24518bb7f056d74b4::" providerId="AD" clId="Web-{94A0849C-4929-E37B-565F-F8F74E4F4601}" dt="2024-01-26T14:56:50.348" v="1" actId="1076"/>
        <pc:sldMkLst>
          <pc:docMk/>
          <pc:sldMk cId="1414463039" sldId="269"/>
        </pc:sldMkLst>
        <pc:grpChg chg="mod">
          <ac:chgData name="Επισκέπτης" userId="S::urn:spo:anon#52342ee2f4fc1f79872537257a5639a91295d4bc5d0a4da24518bb7f056d74b4::" providerId="AD" clId="Web-{94A0849C-4929-E37B-565F-F8F74E4F4601}" dt="2024-01-26T14:56:50.348" v="1" actId="1076"/>
          <ac:grpSpMkLst>
            <pc:docMk/>
            <pc:sldMk cId="1414463039" sldId="269"/>
            <ac:grpSpMk id="2" creationId="{CCE38534-2A6E-7B0B-46F9-13D200561504}"/>
          </ac:grpSpMkLst>
        </pc:grpChg>
      </pc:sldChg>
      <pc:sldChg chg="addSp delSp">
        <pc:chgData name="Επισκέπτης" userId="S::urn:spo:anon#52342ee2f4fc1f79872537257a5639a91295d4bc5d0a4da24518bb7f056d74b4::" providerId="AD" clId="Web-{94A0849C-4929-E37B-565F-F8F74E4F4601}" dt="2024-01-26T14:57:02.380" v="3"/>
        <pc:sldMkLst>
          <pc:docMk/>
          <pc:sldMk cId="1979008900" sldId="284"/>
        </pc:sldMkLst>
        <pc:grpChg chg="del">
          <ac:chgData name="Επισκέπτης" userId="S::urn:spo:anon#52342ee2f4fc1f79872537257a5639a91295d4bc5d0a4da24518bb7f056d74b4::" providerId="AD" clId="Web-{94A0849C-4929-E37B-565F-F8F74E4F4601}" dt="2024-01-26T14:57:00.927" v="2"/>
          <ac:grpSpMkLst>
            <pc:docMk/>
            <pc:sldMk cId="1979008900" sldId="284"/>
            <ac:grpSpMk id="2" creationId="{C887AE89-F31B-52B2-6E12-B824EFC35117}"/>
          </ac:grpSpMkLst>
        </pc:grpChg>
        <pc:grpChg chg="add">
          <ac:chgData name="Επισκέπτης" userId="S::urn:spo:anon#52342ee2f4fc1f79872537257a5639a91295d4bc5d0a4da24518bb7f056d74b4::" providerId="AD" clId="Web-{94A0849C-4929-E37B-565F-F8F74E4F4601}" dt="2024-01-26T14:57:02.380" v="3"/>
          <ac:grpSpMkLst>
            <pc:docMk/>
            <pc:sldMk cId="1979008900" sldId="284"/>
            <ac:grpSpMk id="12" creationId="{2E4698CA-6817-8E9B-3E99-EC2C5CC3B5D6}"/>
          </ac:grpSpMkLst>
        </pc:grpChg>
      </pc:sldChg>
    </pc:docChg>
  </pc:docChgLst>
  <pc:docChgLst>
    <pc:chgData name="Επισκέπτης" userId="S::urn:spo:anon#52342ee2f4fc1f79872537257a5639a91295d4bc5d0a4da24518bb7f056d74b4::" providerId="AD" clId="Web-{819CC9D8-725A-8722-1ADF-33F19D1D7233}"/>
    <pc:docChg chg="modSld">
      <pc:chgData name="Επισκέπτης" userId="S::urn:spo:anon#52342ee2f4fc1f79872537257a5639a91295d4bc5d0a4da24518bb7f056d74b4::" providerId="AD" clId="Web-{819CC9D8-725A-8722-1ADF-33F19D1D7233}" dt="2024-01-27T19:31:32.437" v="19" actId="14100"/>
      <pc:docMkLst>
        <pc:docMk/>
      </pc:docMkLst>
      <pc:sldChg chg="addSp modSp">
        <pc:chgData name="Επισκέπτης" userId="S::urn:spo:anon#52342ee2f4fc1f79872537257a5639a91295d4bc5d0a4da24518bb7f056d74b4::" providerId="AD" clId="Web-{819CC9D8-725A-8722-1ADF-33F19D1D7233}" dt="2024-01-27T19:31:32.437" v="19" actId="14100"/>
        <pc:sldMkLst>
          <pc:docMk/>
          <pc:sldMk cId="2947765139" sldId="292"/>
        </pc:sldMkLst>
        <pc:spChg chg="mod">
          <ac:chgData name="Επισκέπτης" userId="S::urn:spo:anon#52342ee2f4fc1f79872537257a5639a91295d4bc5d0a4da24518bb7f056d74b4::" providerId="AD" clId="Web-{819CC9D8-725A-8722-1ADF-33F19D1D7233}" dt="2024-01-27T19:31:13.027" v="12" actId="1076"/>
          <ac:spMkLst>
            <pc:docMk/>
            <pc:sldMk cId="2947765139" sldId="292"/>
            <ac:spMk id="13" creationId="{333D20C4-A002-E5C5-7810-437517C504F4}"/>
          </ac:spMkLst>
        </pc:spChg>
        <pc:spChg chg="mod">
          <ac:chgData name="Επισκέπτης" userId="S::urn:spo:anon#52342ee2f4fc1f79872537257a5639a91295d4bc5d0a4da24518bb7f056d74b4::" providerId="AD" clId="Web-{819CC9D8-725A-8722-1ADF-33F19D1D7233}" dt="2024-01-27T19:31:13.042" v="14" actId="1076"/>
          <ac:spMkLst>
            <pc:docMk/>
            <pc:sldMk cId="2947765139" sldId="292"/>
            <ac:spMk id="17" creationId="{53BE9585-397F-6F36-4912-D51F7F10BA37}"/>
          </ac:spMkLst>
        </pc:spChg>
        <pc:spChg chg="mod">
          <ac:chgData name="Επισκέπτης" userId="S::urn:spo:anon#52342ee2f4fc1f79872537257a5639a91295d4bc5d0a4da24518bb7f056d74b4::" providerId="AD" clId="Web-{819CC9D8-725A-8722-1ADF-33F19D1D7233}" dt="2024-01-27T19:31:13.058" v="16" actId="1076"/>
          <ac:spMkLst>
            <pc:docMk/>
            <pc:sldMk cId="2947765139" sldId="292"/>
            <ac:spMk id="21" creationId="{390977CC-3424-0F87-11A5-2EC96969BACC}"/>
          </ac:spMkLst>
        </pc:spChg>
        <pc:spChg chg="mod">
          <ac:chgData name="Επισκέπτης" userId="S::urn:spo:anon#52342ee2f4fc1f79872537257a5639a91295d4bc5d0a4da24518bb7f056d74b4::" providerId="AD" clId="Web-{819CC9D8-725A-8722-1ADF-33F19D1D7233}" dt="2024-01-27T19:31:18.433" v="18" actId="1076"/>
          <ac:spMkLst>
            <pc:docMk/>
            <pc:sldMk cId="2947765139" sldId="292"/>
            <ac:spMk id="23" creationId="{28B0BA8F-F51D-BF45-085C-F67F4691BCF1}"/>
          </ac:spMkLst>
        </pc:spChg>
        <pc:picChg chg="add mod">
          <ac:chgData name="Επισκέπτης" userId="S::urn:spo:anon#52342ee2f4fc1f79872537257a5639a91295d4bc5d0a4da24518bb7f056d74b4::" providerId="AD" clId="Web-{819CC9D8-725A-8722-1ADF-33F19D1D7233}" dt="2024-01-27T19:31:32.437" v="19" actId="14100"/>
          <ac:picMkLst>
            <pc:docMk/>
            <pc:sldMk cId="2947765139" sldId="292"/>
            <ac:picMk id="4" creationId="{1ED3BCC2-E18D-F4F2-69C0-45A2166D90E6}"/>
          </ac:picMkLst>
        </pc:picChg>
        <pc:picChg chg="mod">
          <ac:chgData name="Επισκέπτης" userId="S::urn:spo:anon#52342ee2f4fc1f79872537257a5639a91295d4bc5d0a4da24518bb7f056d74b4::" providerId="AD" clId="Web-{819CC9D8-725A-8722-1ADF-33F19D1D7233}" dt="2024-01-27T19:31:13.027" v="11" actId="1076"/>
          <ac:picMkLst>
            <pc:docMk/>
            <pc:sldMk cId="2947765139" sldId="292"/>
            <ac:picMk id="11" creationId="{4C37BD02-52F7-24E6-EB75-061065E685D5}"/>
          </ac:picMkLst>
        </pc:picChg>
        <pc:picChg chg="mod">
          <ac:chgData name="Επισκέπτης" userId="S::urn:spo:anon#52342ee2f4fc1f79872537257a5639a91295d4bc5d0a4da24518bb7f056d74b4::" providerId="AD" clId="Web-{819CC9D8-725A-8722-1ADF-33F19D1D7233}" dt="2024-01-27T19:31:13.042" v="13" actId="1076"/>
          <ac:picMkLst>
            <pc:docMk/>
            <pc:sldMk cId="2947765139" sldId="292"/>
            <ac:picMk id="15" creationId="{3D1A28C4-C8F7-0740-C8AF-0B8E07BA9AF3}"/>
          </ac:picMkLst>
        </pc:picChg>
        <pc:picChg chg="mod">
          <ac:chgData name="Επισκέπτης" userId="S::urn:spo:anon#52342ee2f4fc1f79872537257a5639a91295d4bc5d0a4da24518bb7f056d74b4::" providerId="AD" clId="Web-{819CC9D8-725A-8722-1ADF-33F19D1D7233}" dt="2024-01-27T19:31:13.058" v="15" actId="1076"/>
          <ac:picMkLst>
            <pc:docMk/>
            <pc:sldMk cId="2947765139" sldId="292"/>
            <ac:picMk id="19" creationId="{13CFF08D-CF23-236B-2C51-9C61DFA1A91D}"/>
          </ac:picMkLst>
        </pc:picChg>
        <pc:cxnChg chg="mod">
          <ac:chgData name="Επισκέπτης" userId="S::urn:spo:anon#52342ee2f4fc1f79872537257a5639a91295d4bc5d0a4da24518bb7f056d74b4::" providerId="AD" clId="Web-{819CC9D8-725A-8722-1ADF-33F19D1D7233}" dt="2024-01-27T19:31:05.323" v="8" actId="1076"/>
          <ac:cxnSpMkLst>
            <pc:docMk/>
            <pc:sldMk cId="2947765139" sldId="292"/>
            <ac:cxnSpMk id="3" creationId="{6B5B2A97-54DC-9631-BFB9-ECBAD3C58009}"/>
          </ac:cxnSpMkLst>
        </pc:cxnChg>
      </pc:sldChg>
    </pc:docChg>
  </pc:docChgLst>
  <pc:docChgLst>
    <pc:chgData name="Επισκέπτης" userId="S::urn:spo:anon#52342ee2f4fc1f79872537257a5639a91295d4bc5d0a4da24518bb7f056d74b4::" providerId="AD" clId="Web-{55B4415A-A835-D0DE-2357-2783FCA99F9A}"/>
    <pc:docChg chg="modSld">
      <pc:chgData name="Επισκέπτης" userId="S::urn:spo:anon#52342ee2f4fc1f79872537257a5639a91295d4bc5d0a4da24518bb7f056d74b4::" providerId="AD" clId="Web-{55B4415A-A835-D0DE-2357-2783FCA99F9A}" dt="2024-01-27T18:09:08.754" v="5"/>
      <pc:docMkLst>
        <pc:docMk/>
      </pc:docMkLst>
      <pc:sldChg chg="modNotes">
        <pc:chgData name="Επισκέπτης" userId="S::urn:spo:anon#52342ee2f4fc1f79872537257a5639a91295d4bc5d0a4da24518bb7f056d74b4::" providerId="AD" clId="Web-{55B4415A-A835-D0DE-2357-2783FCA99F9A}" dt="2024-01-27T18:09:08.754" v="5"/>
        <pc:sldMkLst>
          <pc:docMk/>
          <pc:sldMk cId="2772400460" sldId="289"/>
        </pc:sldMkLst>
      </pc:sldChg>
    </pc:docChg>
  </pc:docChgLst>
  <pc:docChgLst>
    <pc:chgData name="Επισκέπτης" userId="S::urn:spo:anon#52342ee2f4fc1f79872537257a5639a91295d4bc5d0a4da24518bb7f056d74b4::" providerId="AD" clId="Web-{4E8ECCAA-2989-1434-E1AE-541826D10AB7}"/>
    <pc:docChg chg="addSld delSld modSld sldOrd">
      <pc:chgData name="Επισκέπτης" userId="S::urn:spo:anon#52342ee2f4fc1f79872537257a5639a91295d4bc5d0a4da24518bb7f056d74b4::" providerId="AD" clId="Web-{4E8ECCAA-2989-1434-E1AE-541826D10AB7}" dt="2024-01-24T19:15:21.130" v="809"/>
      <pc:docMkLst>
        <pc:docMk/>
      </pc:docMkLst>
      <pc:sldChg chg="del">
        <pc:chgData name="Επισκέπτης" userId="S::urn:spo:anon#52342ee2f4fc1f79872537257a5639a91295d4bc5d0a4da24518bb7f056d74b4::" providerId="AD" clId="Web-{4E8ECCAA-2989-1434-E1AE-541826D10AB7}" dt="2024-01-24T17:05:40.888" v="300"/>
        <pc:sldMkLst>
          <pc:docMk/>
          <pc:sldMk cId="21202413" sldId="256"/>
        </pc:sldMkLst>
      </pc:sldChg>
      <pc:sldChg chg="delSp del">
        <pc:chgData name="Επισκέπτης" userId="S::urn:spo:anon#52342ee2f4fc1f79872537257a5639a91295d4bc5d0a4da24518bb7f056d74b4::" providerId="AD" clId="Web-{4E8ECCAA-2989-1434-E1AE-541826D10AB7}" dt="2024-01-24T17:16:24.826" v="416"/>
        <pc:sldMkLst>
          <pc:docMk/>
          <pc:sldMk cId="207210420" sldId="257"/>
        </pc:sldMkLst>
        <pc:spChg chg="del">
          <ac:chgData name="Επισκέπτης" userId="S::urn:spo:anon#52342ee2f4fc1f79872537257a5639a91295d4bc5d0a4da24518bb7f056d74b4::" providerId="AD" clId="Web-{4E8ECCAA-2989-1434-E1AE-541826D10AB7}" dt="2024-01-24T17:14:13.807" v="396"/>
          <ac:spMkLst>
            <pc:docMk/>
            <pc:sldMk cId="207210420" sldId="257"/>
            <ac:spMk id="4" creationId="{B6D5DE84-0118-E80C-2010-4FBC1185FA9F}"/>
          </ac:spMkLst>
        </pc:spChg>
      </pc:sldChg>
      <pc:sldChg chg="del">
        <pc:chgData name="Επισκέπτης" userId="S::urn:spo:anon#52342ee2f4fc1f79872537257a5639a91295d4bc5d0a4da24518bb7f056d74b4::" providerId="AD" clId="Web-{4E8ECCAA-2989-1434-E1AE-541826D10AB7}" dt="2024-01-24T17:16:43.733" v="420"/>
        <pc:sldMkLst>
          <pc:docMk/>
          <pc:sldMk cId="2814702480" sldId="258"/>
        </pc:sldMkLst>
      </pc:sldChg>
      <pc:sldChg chg="del">
        <pc:chgData name="Επισκέπτης" userId="S::urn:spo:anon#52342ee2f4fc1f79872537257a5639a91295d4bc5d0a4da24518bb7f056d74b4::" providerId="AD" clId="Web-{4E8ECCAA-2989-1434-E1AE-541826D10AB7}" dt="2024-01-24T15:22:37.491" v="75"/>
        <pc:sldMkLst>
          <pc:docMk/>
          <pc:sldMk cId="2640870107" sldId="259"/>
        </pc:sldMkLst>
      </pc:sldChg>
      <pc:sldChg chg="addSp delSp modSp modNotes">
        <pc:chgData name="Επισκέπτης" userId="S::urn:spo:anon#52342ee2f4fc1f79872537257a5639a91295d4bc5d0a4da24518bb7f056d74b4::" providerId="AD" clId="Web-{4E8ECCAA-2989-1434-E1AE-541826D10AB7}" dt="2024-01-24T19:09:50.468" v="803"/>
        <pc:sldMkLst>
          <pc:docMk/>
          <pc:sldMk cId="1635344783" sldId="260"/>
        </pc:sldMkLst>
        <pc:spChg chg="del mod">
          <ac:chgData name="Επισκέπτης" userId="S::urn:spo:anon#52342ee2f4fc1f79872537257a5639a91295d4bc5d0a4da24518bb7f056d74b4::" providerId="AD" clId="Web-{4E8ECCAA-2989-1434-E1AE-541826D10AB7}" dt="2024-01-24T19:01:50.272" v="732"/>
          <ac:spMkLst>
            <pc:docMk/>
            <pc:sldMk cId="1635344783" sldId="260"/>
            <ac:spMk id="2" creationId="{42F4EF76-234D-DFE2-E3BF-F80E6C50B2C5}"/>
          </ac:spMkLst>
        </pc:spChg>
        <pc:spChg chg="add del">
          <ac:chgData name="Επισκέπτης" userId="S::urn:spo:anon#52342ee2f4fc1f79872537257a5639a91295d4bc5d0a4da24518bb7f056d74b4::" providerId="AD" clId="Web-{4E8ECCAA-2989-1434-E1AE-541826D10AB7}" dt="2024-01-24T19:00:57.927" v="701"/>
          <ac:spMkLst>
            <pc:docMk/>
            <pc:sldMk cId="1635344783" sldId="260"/>
            <ac:spMk id="5" creationId="{1058E070-17AC-886B-1169-11B779CCB932}"/>
          </ac:spMkLst>
        </pc:spChg>
        <pc:spChg chg="add del mod ord">
          <ac:chgData name="Επισκέπτης" userId="S::urn:spo:anon#52342ee2f4fc1f79872537257a5639a91295d4bc5d0a4da24518bb7f056d74b4::" providerId="AD" clId="Web-{4E8ECCAA-2989-1434-E1AE-541826D10AB7}" dt="2024-01-24T19:00:57.927" v="700"/>
          <ac:spMkLst>
            <pc:docMk/>
            <pc:sldMk cId="1635344783" sldId="260"/>
            <ac:spMk id="7" creationId="{9EE81C09-8C8C-4782-F8ED-05094A7A3B22}"/>
          </ac:spMkLst>
        </pc:spChg>
        <pc:spChg chg="add">
          <ac:chgData name="Επισκέπτης" userId="S::urn:spo:anon#52342ee2f4fc1f79872537257a5639a91295d4bc5d0a4da24518bb7f056d74b4::" providerId="AD" clId="Web-{4E8ECCAA-2989-1434-E1AE-541826D10AB7}" dt="2024-01-24T19:01:28.381" v="707"/>
          <ac:spMkLst>
            <pc:docMk/>
            <pc:sldMk cId="1635344783" sldId="260"/>
            <ac:spMk id="11" creationId="{13B6A43A-EA63-F135-82E2-E0AB7346401D}"/>
          </ac:spMkLst>
        </pc:spChg>
        <pc:spChg chg="add mod">
          <ac:chgData name="Επισκέπτης" userId="S::urn:spo:anon#52342ee2f4fc1f79872537257a5639a91295d4bc5d0a4da24518bb7f056d74b4::" providerId="AD" clId="Web-{4E8ECCAA-2989-1434-E1AE-541826D10AB7}" dt="2024-01-24T19:01:45.209" v="731" actId="20577"/>
          <ac:spMkLst>
            <pc:docMk/>
            <pc:sldMk cId="1635344783" sldId="260"/>
            <ac:spMk id="15" creationId="{70B14F21-9022-F7D8-14BB-99754EEC190C}"/>
          </ac:spMkLst>
        </pc:spChg>
        <pc:picChg chg="mod">
          <ac:chgData name="Επισκέπτης" userId="S::urn:spo:anon#52342ee2f4fc1f79872537257a5639a91295d4bc5d0a4da24518bb7f056d74b4::" providerId="AD" clId="Web-{4E8ECCAA-2989-1434-E1AE-541826D10AB7}" dt="2024-01-24T19:02:59.351" v="735" actId="1076"/>
          <ac:picMkLst>
            <pc:docMk/>
            <pc:sldMk cId="1635344783" sldId="260"/>
            <ac:picMk id="4" creationId="{41A4D7AF-C4DB-0671-EEAE-15CF636FD965}"/>
          </ac:picMkLst>
        </pc:picChg>
        <pc:picChg chg="add del">
          <ac:chgData name="Επισκέπτης" userId="S::urn:spo:anon#52342ee2f4fc1f79872537257a5639a91295d4bc5d0a4da24518bb7f056d74b4::" providerId="AD" clId="Web-{4E8ECCAA-2989-1434-E1AE-541826D10AB7}" dt="2024-01-24T19:00:57.927" v="699"/>
          <ac:picMkLst>
            <pc:docMk/>
            <pc:sldMk cId="1635344783" sldId="260"/>
            <ac:picMk id="9" creationId="{E2636963-861E-C593-EFE9-E0D2FD0B5C85}"/>
          </ac:picMkLst>
        </pc:picChg>
        <pc:picChg chg="add">
          <ac:chgData name="Επισκέπτης" userId="S::urn:spo:anon#52342ee2f4fc1f79872537257a5639a91295d4bc5d0a4da24518bb7f056d74b4::" providerId="AD" clId="Web-{4E8ECCAA-2989-1434-E1AE-541826D10AB7}" dt="2024-01-24T19:01:28.412" v="708"/>
          <ac:picMkLst>
            <pc:docMk/>
            <pc:sldMk cId="1635344783" sldId="260"/>
            <ac:picMk id="13" creationId="{F25AA26E-149D-CBB7-BF83-9B373120D38F}"/>
          </ac:picMkLst>
        </pc:picChg>
      </pc:sldChg>
      <pc:sldChg chg="del">
        <pc:chgData name="Επισκέπτης" userId="S::urn:spo:anon#52342ee2f4fc1f79872537257a5639a91295d4bc5d0a4da24518bb7f056d74b4::" providerId="AD" clId="Web-{4E8ECCAA-2989-1434-E1AE-541826D10AB7}" dt="2024-01-24T16:36:34.436" v="202"/>
        <pc:sldMkLst>
          <pc:docMk/>
          <pc:sldMk cId="4268917426" sldId="261"/>
        </pc:sldMkLst>
      </pc:sldChg>
      <pc:sldChg chg="addSp delSp modSp">
        <pc:chgData name="Επισκέπτης" userId="S::urn:spo:anon#52342ee2f4fc1f79872537257a5639a91295d4bc5d0a4da24518bb7f056d74b4::" providerId="AD" clId="Web-{4E8ECCAA-2989-1434-E1AE-541826D10AB7}" dt="2024-01-24T19:15:11.755" v="808" actId="14100"/>
        <pc:sldMkLst>
          <pc:docMk/>
          <pc:sldMk cId="817598849" sldId="262"/>
        </pc:sldMkLst>
        <pc:spChg chg="del mod">
          <ac:chgData name="Επισκέπτης" userId="S::urn:spo:anon#52342ee2f4fc1f79872537257a5639a91295d4bc5d0a4da24518bb7f056d74b4::" providerId="AD" clId="Web-{4E8ECCAA-2989-1434-E1AE-541826D10AB7}" dt="2024-01-24T17:20:47.083" v="431"/>
          <ac:spMkLst>
            <pc:docMk/>
            <pc:sldMk cId="817598849" sldId="262"/>
            <ac:spMk id="2" creationId="{5AD7A6BA-EF09-5E60-00CC-E6B0ED915306}"/>
          </ac:spMkLst>
        </pc:spChg>
        <pc:spChg chg="add del">
          <ac:chgData name="Επισκέπτης" userId="S::urn:spo:anon#52342ee2f4fc1f79872537257a5639a91295d4bc5d0a4da24518bb7f056d74b4::" providerId="AD" clId="Web-{4E8ECCAA-2989-1434-E1AE-541826D10AB7}" dt="2024-01-24T17:20:30.770" v="426"/>
          <ac:spMkLst>
            <pc:docMk/>
            <pc:sldMk cId="817598849" sldId="262"/>
            <ac:spMk id="4" creationId="{211211B8-BBEF-8B79-7DEF-952BF5E647C5}"/>
          </ac:spMkLst>
        </pc:spChg>
        <pc:spChg chg="mod">
          <ac:chgData name="Επισκέπτης" userId="S::urn:spo:anon#52342ee2f4fc1f79872537257a5639a91295d4bc5d0a4da24518bb7f056d74b4::" providerId="AD" clId="Web-{4E8ECCAA-2989-1434-E1AE-541826D10AB7}" dt="2024-01-24T18:37:11.510" v="606" actId="14100"/>
          <ac:spMkLst>
            <pc:docMk/>
            <pc:sldMk cId="817598849" sldId="262"/>
            <ac:spMk id="6" creationId="{7A6B258B-A668-06F9-D659-EBD8228C87C3}"/>
          </ac:spMkLst>
        </pc:spChg>
        <pc:spChg chg="add del">
          <ac:chgData name="Επισκέπτης" userId="S::urn:spo:anon#52342ee2f4fc1f79872537257a5639a91295d4bc5d0a4da24518bb7f056d74b4::" providerId="AD" clId="Web-{4E8ECCAA-2989-1434-E1AE-541826D10AB7}" dt="2024-01-24T17:20:30.770" v="425"/>
          <ac:spMkLst>
            <pc:docMk/>
            <pc:sldMk cId="817598849" sldId="262"/>
            <ac:spMk id="8" creationId="{5B6FE6ED-C943-681B-A99A-7B4330E47FF3}"/>
          </ac:spMkLst>
        </pc:spChg>
        <pc:spChg chg="add">
          <ac:chgData name="Επισκέπτης" userId="S::urn:spo:anon#52342ee2f4fc1f79872537257a5639a91295d4bc5d0a4da24518bb7f056d74b4::" providerId="AD" clId="Web-{4E8ECCAA-2989-1434-E1AE-541826D10AB7}" dt="2024-01-24T17:20:37.614" v="428"/>
          <ac:spMkLst>
            <pc:docMk/>
            <pc:sldMk cId="817598849" sldId="262"/>
            <ac:spMk id="12" creationId="{57DBF3FE-9C42-761A-D698-D665FC60269D}"/>
          </ac:spMkLst>
        </pc:spChg>
        <pc:spChg chg="add mod">
          <ac:chgData name="Επισκέπτης" userId="S::urn:spo:anon#52342ee2f4fc1f79872537257a5639a91295d4bc5d0a4da24518bb7f056d74b4::" providerId="AD" clId="Web-{4E8ECCAA-2989-1434-E1AE-541826D10AB7}" dt="2024-01-24T19:06:17.901" v="767"/>
          <ac:spMkLst>
            <pc:docMk/>
            <pc:sldMk cId="817598849" sldId="262"/>
            <ac:spMk id="14" creationId="{F7F1BD44-1143-39BD-3C41-B18FF390CF4A}"/>
          </ac:spMkLst>
        </pc:spChg>
        <pc:spChg chg="add del mod">
          <ac:chgData name="Επισκέπτης" userId="S::urn:spo:anon#52342ee2f4fc1f79872537257a5639a91295d4bc5d0a4da24518bb7f056d74b4::" providerId="AD" clId="Web-{4E8ECCAA-2989-1434-E1AE-541826D10AB7}" dt="2024-01-24T17:21:07.474" v="432"/>
          <ac:spMkLst>
            <pc:docMk/>
            <pc:sldMk cId="817598849" sldId="262"/>
            <ac:spMk id="18" creationId="{E0801AD7-E264-8665-DBB5-B8481B654E8A}"/>
          </ac:spMkLst>
        </pc:spChg>
        <pc:picChg chg="mod">
          <ac:chgData name="Επισκέπτης" userId="S::urn:spo:anon#52342ee2f4fc1f79872537257a5639a91295d4bc5d0a4da24518bb7f056d74b4::" providerId="AD" clId="Web-{4E8ECCAA-2989-1434-E1AE-541826D10AB7}" dt="2024-01-24T18:37:07.541" v="605" actId="1076"/>
          <ac:picMkLst>
            <pc:docMk/>
            <pc:sldMk cId="817598849" sldId="262"/>
            <ac:picMk id="5" creationId="{FAC19266-3887-43B2-131F-A63C16319583}"/>
          </ac:picMkLst>
        </pc:picChg>
        <pc:picChg chg="add del">
          <ac:chgData name="Επισκέπτης" userId="S::urn:spo:anon#52342ee2f4fc1f79872537257a5639a91295d4bc5d0a4da24518bb7f056d74b4::" providerId="AD" clId="Web-{4E8ECCAA-2989-1434-E1AE-541826D10AB7}" dt="2024-01-24T17:20:30.770" v="424"/>
          <ac:picMkLst>
            <pc:docMk/>
            <pc:sldMk cId="817598849" sldId="262"/>
            <ac:picMk id="10" creationId="{CDC78D96-9809-9427-AF0B-6350F5A5E426}"/>
          </ac:picMkLst>
        </pc:picChg>
        <pc:picChg chg="add">
          <ac:chgData name="Επισκέπτης" userId="S::urn:spo:anon#52342ee2f4fc1f79872537257a5639a91295d4bc5d0a4da24518bb7f056d74b4::" providerId="AD" clId="Web-{4E8ECCAA-2989-1434-E1AE-541826D10AB7}" dt="2024-01-24T17:20:37.661" v="430"/>
          <ac:picMkLst>
            <pc:docMk/>
            <pc:sldMk cId="817598849" sldId="262"/>
            <ac:picMk id="16" creationId="{CB0229CB-7AE3-107E-16B2-F51F17EB1A5A}"/>
          </ac:picMkLst>
        </pc:picChg>
        <pc:picChg chg="mod">
          <ac:chgData name="Επισκέπτης" userId="S::urn:spo:anon#52342ee2f4fc1f79872537257a5639a91295d4bc5d0a4da24518bb7f056d74b4::" providerId="AD" clId="Web-{4E8ECCAA-2989-1434-E1AE-541826D10AB7}" dt="2024-01-24T18:36:58.619" v="603" actId="14100"/>
          <ac:picMkLst>
            <pc:docMk/>
            <pc:sldMk cId="817598849" sldId="262"/>
            <ac:picMk id="1026" creationId="{DD9ED610-80BD-D562-2920-16A6D5415340}"/>
          </ac:picMkLst>
        </pc:picChg>
        <pc:cxnChg chg="add mod">
          <ac:chgData name="Επισκέπτης" userId="S::urn:spo:anon#52342ee2f4fc1f79872537257a5639a91295d4bc5d0a4da24518bb7f056d74b4::" providerId="AD" clId="Web-{4E8ECCAA-2989-1434-E1AE-541826D10AB7}" dt="2024-01-24T19:15:11.755" v="808" actId="14100"/>
          <ac:cxnSpMkLst>
            <pc:docMk/>
            <pc:sldMk cId="817598849" sldId="262"/>
            <ac:cxnSpMk id="3" creationId="{C7FDE7FF-C647-AAFF-7757-D3AD8360BBAC}"/>
          </ac:cxnSpMkLst>
        </pc:cxnChg>
      </pc:sldChg>
      <pc:sldChg chg="addSp delSp modSp">
        <pc:chgData name="Επισκέπτης" userId="S::urn:spo:anon#52342ee2f4fc1f79872537257a5639a91295d4bc5d0a4da24518bb7f056d74b4::" providerId="AD" clId="Web-{4E8ECCAA-2989-1434-E1AE-541826D10AB7}" dt="2024-01-24T19:06:00.964" v="764"/>
        <pc:sldMkLst>
          <pc:docMk/>
          <pc:sldMk cId="2015824185" sldId="263"/>
        </pc:sldMkLst>
        <pc:spChg chg="del mod">
          <ac:chgData name="Επισκέπτης" userId="S::urn:spo:anon#52342ee2f4fc1f79872537257a5639a91295d4bc5d0a4da24518bb7f056d74b4::" providerId="AD" clId="Web-{4E8ECCAA-2989-1434-E1AE-541826D10AB7}" dt="2024-01-24T18:56:22.984" v="641"/>
          <ac:spMkLst>
            <pc:docMk/>
            <pc:sldMk cId="2015824185" sldId="263"/>
            <ac:spMk id="2" creationId="{C90A386C-8BA7-8BA0-95F9-3F0632885B33}"/>
          </ac:spMkLst>
        </pc:spChg>
        <pc:spChg chg="add">
          <ac:chgData name="Επισκέπτης" userId="S::urn:spo:anon#52342ee2f4fc1f79872537257a5639a91295d4bc5d0a4da24518bb7f056d74b4::" providerId="AD" clId="Web-{4E8ECCAA-2989-1434-E1AE-541826D10AB7}" dt="2024-01-24T18:56:07.187" v="636"/>
          <ac:spMkLst>
            <pc:docMk/>
            <pc:sldMk cId="2015824185" sldId="263"/>
            <ac:spMk id="4" creationId="{BD0D915A-40F3-0DD7-4617-DF66A50B9FF5}"/>
          </ac:spMkLst>
        </pc:spChg>
        <pc:spChg chg="add mod">
          <ac:chgData name="Επισκέπτης" userId="S::urn:spo:anon#52342ee2f4fc1f79872537257a5639a91295d4bc5d0a4da24518bb7f056d74b4::" providerId="AD" clId="Web-{4E8ECCAA-2989-1434-E1AE-541826D10AB7}" dt="2024-01-24T19:06:00.964" v="764"/>
          <ac:spMkLst>
            <pc:docMk/>
            <pc:sldMk cId="2015824185" sldId="263"/>
            <ac:spMk id="8" creationId="{E8D608E3-2B38-5E21-61EC-B19D28BCC054}"/>
          </ac:spMkLst>
        </pc:spChg>
        <pc:spChg chg="add del mod">
          <ac:chgData name="Επισκέπτης" userId="S::urn:spo:anon#52342ee2f4fc1f79872537257a5639a91295d4bc5d0a4da24518bb7f056d74b4::" providerId="AD" clId="Web-{4E8ECCAA-2989-1434-E1AE-541826D10AB7}" dt="2024-01-24T18:56:33.203" v="642"/>
          <ac:spMkLst>
            <pc:docMk/>
            <pc:sldMk cId="2015824185" sldId="263"/>
            <ac:spMk id="12" creationId="{BB205CF7-3290-3444-83C4-F54F4924DD2C}"/>
          </ac:spMkLst>
        </pc:spChg>
        <pc:picChg chg="add">
          <ac:chgData name="Επισκέπτης" userId="S::urn:spo:anon#52342ee2f4fc1f79872537257a5639a91295d4bc5d0a4da24518bb7f056d74b4::" providerId="AD" clId="Web-{4E8ECCAA-2989-1434-E1AE-541826D10AB7}" dt="2024-01-24T18:56:07.218" v="638"/>
          <ac:picMkLst>
            <pc:docMk/>
            <pc:sldMk cId="2015824185" sldId="263"/>
            <ac:picMk id="10" creationId="{5BCF301A-6399-47A0-8A4D-A2F27BF03B92}"/>
          </ac:picMkLst>
        </pc:picChg>
      </pc:sldChg>
      <pc:sldChg chg="modSp">
        <pc:chgData name="Επισκέπτης" userId="S::urn:spo:anon#52342ee2f4fc1f79872537257a5639a91295d4bc5d0a4da24518bb7f056d74b4::" providerId="AD" clId="Web-{4E8ECCAA-2989-1434-E1AE-541826D10AB7}" dt="2024-01-24T19:06:45.402" v="771"/>
        <pc:sldMkLst>
          <pc:docMk/>
          <pc:sldMk cId="579703975" sldId="264"/>
        </pc:sldMkLst>
        <pc:spChg chg="mod">
          <ac:chgData name="Επισκέπτης" userId="S::urn:spo:anon#52342ee2f4fc1f79872537257a5639a91295d4bc5d0a4da24518bb7f056d74b4::" providerId="AD" clId="Web-{4E8ECCAA-2989-1434-E1AE-541826D10AB7}" dt="2024-01-24T19:06:45.402" v="771"/>
          <ac:spMkLst>
            <pc:docMk/>
            <pc:sldMk cId="579703975" sldId="264"/>
            <ac:spMk id="2" creationId="{31A6CB06-37D3-9A94-0966-24212266804B}"/>
          </ac:spMkLst>
        </pc:spChg>
      </pc:sldChg>
      <pc:sldChg chg="del">
        <pc:chgData name="Επισκέπτης" userId="S::urn:spo:anon#52342ee2f4fc1f79872537257a5639a91295d4bc5d0a4da24518bb7f056d74b4::" providerId="AD" clId="Web-{4E8ECCAA-2989-1434-E1AE-541826D10AB7}" dt="2024-01-24T19:07:15.324" v="778"/>
        <pc:sldMkLst>
          <pc:docMk/>
          <pc:sldMk cId="3624006863" sldId="265"/>
        </pc:sldMkLst>
      </pc:sldChg>
      <pc:sldChg chg="del">
        <pc:chgData name="Επισκέπτης" userId="S::urn:spo:anon#52342ee2f4fc1f79872537257a5639a91295d4bc5d0a4da24518bb7f056d74b4::" providerId="AD" clId="Web-{4E8ECCAA-2989-1434-E1AE-541826D10AB7}" dt="2024-01-24T19:07:26.668" v="780"/>
        <pc:sldMkLst>
          <pc:docMk/>
          <pc:sldMk cId="384005961" sldId="266"/>
        </pc:sldMkLst>
      </pc:sldChg>
      <pc:sldChg chg="addSp delSp modSp">
        <pc:chgData name="Επισκέπτης" userId="S::urn:spo:anon#52342ee2f4fc1f79872537257a5639a91295d4bc5d0a4da24518bb7f056d74b4::" providerId="AD" clId="Web-{4E8ECCAA-2989-1434-E1AE-541826D10AB7}" dt="2024-01-24T17:23:35.994" v="463"/>
        <pc:sldMkLst>
          <pc:docMk/>
          <pc:sldMk cId="797340856" sldId="267"/>
        </pc:sldMkLst>
        <pc:spChg chg="del mod">
          <ac:chgData name="Επισκέπτης" userId="S::urn:spo:anon#52342ee2f4fc1f79872537257a5639a91295d4bc5d0a4da24518bb7f056d74b4::" providerId="AD" clId="Web-{4E8ECCAA-2989-1434-E1AE-541826D10AB7}" dt="2024-01-24T17:23:25.431" v="460"/>
          <ac:spMkLst>
            <pc:docMk/>
            <pc:sldMk cId="797340856" sldId="267"/>
            <ac:spMk id="2" creationId="{070111C2-49C6-103C-55F8-DD13244E05D5}"/>
          </ac:spMkLst>
        </pc:spChg>
        <pc:spChg chg="del">
          <ac:chgData name="Επισκέπτης" userId="S::urn:spo:anon#52342ee2f4fc1f79872537257a5639a91295d4bc5d0a4da24518bb7f056d74b4::" providerId="AD" clId="Web-{4E8ECCAA-2989-1434-E1AE-541826D10AB7}" dt="2024-01-24T17:22:18.179" v="440"/>
          <ac:spMkLst>
            <pc:docMk/>
            <pc:sldMk cId="797340856" sldId="267"/>
            <ac:spMk id="3" creationId="{90C1410E-55D6-BDEB-F69D-15FD7836496C}"/>
          </ac:spMkLst>
        </pc:spChg>
        <pc:spChg chg="add del mod">
          <ac:chgData name="Επισκέπτης" userId="S::urn:spo:anon#52342ee2f4fc1f79872537257a5639a91295d4bc5d0a4da24518bb7f056d74b4::" providerId="AD" clId="Web-{4E8ECCAA-2989-1434-E1AE-541826D10AB7}" dt="2024-01-24T17:22:25.789" v="445"/>
          <ac:spMkLst>
            <pc:docMk/>
            <pc:sldMk cId="797340856" sldId="267"/>
            <ac:spMk id="4" creationId="{F430C5D8-1D50-0507-2305-75E31B4102F2}"/>
          </ac:spMkLst>
        </pc:spChg>
        <pc:spChg chg="add">
          <ac:chgData name="Επισκέπτης" userId="S::urn:spo:anon#52342ee2f4fc1f79872537257a5639a91295d4bc5d0a4da24518bb7f056d74b4::" providerId="AD" clId="Web-{4E8ECCAA-2989-1434-E1AE-541826D10AB7}" dt="2024-01-24T17:22:37.398" v="446"/>
          <ac:spMkLst>
            <pc:docMk/>
            <pc:sldMk cId="797340856" sldId="267"/>
            <ac:spMk id="6" creationId="{39BA28C7-C893-538B-FE46-B8BDA4522C17}"/>
          </ac:spMkLst>
        </pc:spChg>
        <pc:spChg chg="add mod">
          <ac:chgData name="Επισκέπτης" userId="S::urn:spo:anon#52342ee2f4fc1f79872537257a5639a91295d4bc5d0a4da24518bb7f056d74b4::" providerId="AD" clId="Web-{4E8ECCAA-2989-1434-E1AE-541826D10AB7}" dt="2024-01-24T17:23:35.994" v="463"/>
          <ac:spMkLst>
            <pc:docMk/>
            <pc:sldMk cId="797340856" sldId="267"/>
            <ac:spMk id="8" creationId="{5DAC4250-A66D-D68F-3910-B50E07FF06FE}"/>
          </ac:spMkLst>
        </pc:spChg>
        <pc:spChg chg="add del mod">
          <ac:chgData name="Επισκέπτης" userId="S::urn:spo:anon#52342ee2f4fc1f79872537257a5639a91295d4bc5d0a4da24518bb7f056d74b4::" providerId="AD" clId="Web-{4E8ECCAA-2989-1434-E1AE-541826D10AB7}" dt="2024-01-24T17:23:29.259" v="461"/>
          <ac:spMkLst>
            <pc:docMk/>
            <pc:sldMk cId="797340856" sldId="267"/>
            <ac:spMk id="12" creationId="{58145873-E0CC-25AE-9563-ED0F8F5D2254}"/>
          </ac:spMkLst>
        </pc:spChg>
        <pc:picChg chg="add">
          <ac:chgData name="Επισκέπτης" userId="S::urn:spo:anon#52342ee2f4fc1f79872537257a5639a91295d4bc5d0a4da24518bb7f056d74b4::" providerId="AD" clId="Web-{4E8ECCAA-2989-1434-E1AE-541826D10AB7}" dt="2024-01-24T17:22:37.445" v="448"/>
          <ac:picMkLst>
            <pc:docMk/>
            <pc:sldMk cId="797340856" sldId="267"/>
            <ac:picMk id="10" creationId="{3A75E874-8325-3899-A20C-4AAEEDEFB6F0}"/>
          </ac:picMkLst>
        </pc:picChg>
      </pc:sldChg>
      <pc:sldChg chg="addSp delSp modSp">
        <pc:chgData name="Επισκέπτης" userId="S::urn:spo:anon#52342ee2f4fc1f79872537257a5639a91295d4bc5d0a4da24518bb7f056d74b4::" providerId="AD" clId="Web-{4E8ECCAA-2989-1434-E1AE-541826D10AB7}" dt="2024-01-24T17:24:11.651" v="469"/>
        <pc:sldMkLst>
          <pc:docMk/>
          <pc:sldMk cId="2166698571" sldId="268"/>
        </pc:sldMkLst>
        <pc:spChg chg="del mod">
          <ac:chgData name="Επισκέπτης" userId="S::urn:spo:anon#52342ee2f4fc1f79872537257a5639a91295d4bc5d0a4da24518bb7f056d74b4::" providerId="AD" clId="Web-{4E8ECCAA-2989-1434-E1AE-541826D10AB7}" dt="2024-01-24T17:24:08.385" v="468"/>
          <ac:spMkLst>
            <pc:docMk/>
            <pc:sldMk cId="2166698571" sldId="268"/>
            <ac:spMk id="2" creationId="{1DD3C2B7-9AF4-C5A6-4145-4FC3E676F877}"/>
          </ac:spMkLst>
        </pc:spChg>
        <pc:spChg chg="del">
          <ac:chgData name="Επισκέπτης" userId="S::urn:spo:anon#52342ee2f4fc1f79872537257a5639a91295d4bc5d0a4da24518bb7f056d74b4::" providerId="AD" clId="Web-{4E8ECCAA-2989-1434-E1AE-541826D10AB7}" dt="2024-01-24T17:22:46.071" v="449"/>
          <ac:spMkLst>
            <pc:docMk/>
            <pc:sldMk cId="2166698571" sldId="268"/>
            <ac:spMk id="3" creationId="{EBEB7435-8982-C679-AACE-33E59B8B4A23}"/>
          </ac:spMkLst>
        </pc:spChg>
        <pc:spChg chg="add">
          <ac:chgData name="Επισκέπτης" userId="S::urn:spo:anon#52342ee2f4fc1f79872537257a5639a91295d4bc5d0a4da24518bb7f056d74b4::" providerId="AD" clId="Web-{4E8ECCAA-2989-1434-E1AE-541826D10AB7}" dt="2024-01-24T17:22:49.774" v="451"/>
          <ac:spMkLst>
            <pc:docMk/>
            <pc:sldMk cId="2166698571" sldId="268"/>
            <ac:spMk id="5" creationId="{B24EE75D-7F08-A387-5D3F-B7B30855090E}"/>
          </ac:spMkLst>
        </pc:spChg>
        <pc:spChg chg="add mod">
          <ac:chgData name="Επισκέπτης" userId="S::urn:spo:anon#52342ee2f4fc1f79872537257a5639a91295d4bc5d0a4da24518bb7f056d74b4::" providerId="AD" clId="Web-{4E8ECCAA-2989-1434-E1AE-541826D10AB7}" dt="2024-01-24T17:24:02.791" v="467"/>
          <ac:spMkLst>
            <pc:docMk/>
            <pc:sldMk cId="2166698571" sldId="268"/>
            <ac:spMk id="7" creationId="{A1AA16E3-9F18-9756-7366-63F5A86E09BC}"/>
          </ac:spMkLst>
        </pc:spChg>
        <pc:spChg chg="add del mod">
          <ac:chgData name="Επισκέπτης" userId="S::urn:spo:anon#52342ee2f4fc1f79872537257a5639a91295d4bc5d0a4da24518bb7f056d74b4::" providerId="AD" clId="Web-{4E8ECCAA-2989-1434-E1AE-541826D10AB7}" dt="2024-01-24T17:24:11.651" v="469"/>
          <ac:spMkLst>
            <pc:docMk/>
            <pc:sldMk cId="2166698571" sldId="268"/>
            <ac:spMk id="11" creationId="{E273B3F3-D201-E1F4-4AE9-BF107B30B72E}"/>
          </ac:spMkLst>
        </pc:spChg>
        <pc:picChg chg="add">
          <ac:chgData name="Επισκέπτης" userId="S::urn:spo:anon#52342ee2f4fc1f79872537257a5639a91295d4bc5d0a4da24518bb7f056d74b4::" providerId="AD" clId="Web-{4E8ECCAA-2989-1434-E1AE-541826D10AB7}" dt="2024-01-24T17:22:49.805" v="453"/>
          <ac:picMkLst>
            <pc:docMk/>
            <pc:sldMk cId="2166698571" sldId="268"/>
            <ac:picMk id="9" creationId="{FEB6F4F2-54AC-7A77-45A6-CDEFD3D12BEE}"/>
          </ac:picMkLst>
        </pc:picChg>
      </pc:sldChg>
      <pc:sldChg chg="addSp delSp modSp">
        <pc:chgData name="Επισκέπτης" userId="S::urn:spo:anon#52342ee2f4fc1f79872537257a5639a91295d4bc5d0a4da24518bb7f056d74b4::" providerId="AD" clId="Web-{4E8ECCAA-2989-1434-E1AE-541826D10AB7}" dt="2024-01-24T17:24:31.714" v="475"/>
        <pc:sldMkLst>
          <pc:docMk/>
          <pc:sldMk cId="1414463039" sldId="269"/>
        </pc:sldMkLst>
        <pc:spChg chg="del mod">
          <ac:chgData name="Επισκέπτης" userId="S::urn:spo:anon#52342ee2f4fc1f79872537257a5639a91295d4bc5d0a4da24518bb7f056d74b4::" providerId="AD" clId="Web-{4E8ECCAA-2989-1434-E1AE-541826D10AB7}" dt="2024-01-24T17:24:28.292" v="474"/>
          <ac:spMkLst>
            <pc:docMk/>
            <pc:sldMk cId="1414463039" sldId="269"/>
            <ac:spMk id="2" creationId="{6B5350D0-C222-0AB5-3725-3760E7C8EAC2}"/>
          </ac:spMkLst>
        </pc:spChg>
        <pc:spChg chg="del">
          <ac:chgData name="Επισκέπτης" userId="S::urn:spo:anon#52342ee2f4fc1f79872537257a5639a91295d4bc5d0a4da24518bb7f056d74b4::" providerId="AD" clId="Web-{4E8ECCAA-2989-1434-E1AE-541826D10AB7}" dt="2024-01-24T17:22:54.633" v="454"/>
          <ac:spMkLst>
            <pc:docMk/>
            <pc:sldMk cId="1414463039" sldId="269"/>
            <ac:spMk id="3" creationId="{C7694DCE-9BCB-194C-4463-DB65B057A903}"/>
          </ac:spMkLst>
        </pc:spChg>
        <pc:spChg chg="add">
          <ac:chgData name="Επισκέπτης" userId="S::urn:spo:anon#52342ee2f4fc1f79872537257a5639a91295d4bc5d0a4da24518bb7f056d74b4::" providerId="AD" clId="Web-{4E8ECCAA-2989-1434-E1AE-541826D10AB7}" dt="2024-01-24T17:22:58.586" v="456"/>
          <ac:spMkLst>
            <pc:docMk/>
            <pc:sldMk cId="1414463039" sldId="269"/>
            <ac:spMk id="5" creationId="{4AB229EB-88E2-F8E0-335D-B8A8630F18ED}"/>
          </ac:spMkLst>
        </pc:spChg>
        <pc:spChg chg="add mod">
          <ac:chgData name="Επισκέπτης" userId="S::urn:spo:anon#52342ee2f4fc1f79872537257a5639a91295d4bc5d0a4da24518bb7f056d74b4::" providerId="AD" clId="Web-{4E8ECCAA-2989-1434-E1AE-541826D10AB7}" dt="2024-01-24T17:24:23.354" v="473" actId="20577"/>
          <ac:spMkLst>
            <pc:docMk/>
            <pc:sldMk cId="1414463039" sldId="269"/>
            <ac:spMk id="7" creationId="{15C5D3EF-6846-DFA3-7CA8-8F73DF6F881D}"/>
          </ac:spMkLst>
        </pc:spChg>
        <pc:spChg chg="add del mod">
          <ac:chgData name="Επισκέπτης" userId="S::urn:spo:anon#52342ee2f4fc1f79872537257a5639a91295d4bc5d0a4da24518bb7f056d74b4::" providerId="AD" clId="Web-{4E8ECCAA-2989-1434-E1AE-541826D10AB7}" dt="2024-01-24T17:24:31.714" v="475"/>
          <ac:spMkLst>
            <pc:docMk/>
            <pc:sldMk cId="1414463039" sldId="269"/>
            <ac:spMk id="11" creationId="{F3A5E79D-A03E-6065-A048-A7EABE80536C}"/>
          </ac:spMkLst>
        </pc:spChg>
        <pc:picChg chg="add">
          <ac:chgData name="Επισκέπτης" userId="S::urn:spo:anon#52342ee2f4fc1f79872537257a5639a91295d4bc5d0a4da24518bb7f056d74b4::" providerId="AD" clId="Web-{4E8ECCAA-2989-1434-E1AE-541826D10AB7}" dt="2024-01-24T17:22:58.633" v="458"/>
          <ac:picMkLst>
            <pc:docMk/>
            <pc:sldMk cId="1414463039" sldId="269"/>
            <ac:picMk id="9" creationId="{71F87915-4A28-6B57-F91F-0F081E1A5687}"/>
          </ac:picMkLst>
        </pc:picChg>
      </pc:sldChg>
      <pc:sldChg chg="addSp delSp modSp">
        <pc:chgData name="Επισκέπτης" userId="S::urn:spo:anon#52342ee2f4fc1f79872537257a5639a91295d4bc5d0a4da24518bb7f056d74b4::" providerId="AD" clId="Web-{4E8ECCAA-2989-1434-E1AE-541826D10AB7}" dt="2024-01-24T19:05:51.229" v="762"/>
        <pc:sldMkLst>
          <pc:docMk/>
          <pc:sldMk cId="3232983699" sldId="270"/>
        </pc:sldMkLst>
        <pc:spChg chg="del mod">
          <ac:chgData name="Επισκέπτης" userId="S::urn:spo:anon#52342ee2f4fc1f79872537257a5639a91295d4bc5d0a4da24518bb7f056d74b4::" providerId="AD" clId="Web-{4E8ECCAA-2989-1434-E1AE-541826D10AB7}" dt="2024-01-24T18:58:40.049" v="669"/>
          <ac:spMkLst>
            <pc:docMk/>
            <pc:sldMk cId="3232983699" sldId="270"/>
            <ac:spMk id="2" creationId="{EEBAFD6A-FBB2-A9FB-FBDF-26956D1DCA62}"/>
          </ac:spMkLst>
        </pc:spChg>
        <pc:spChg chg="mod">
          <ac:chgData name="Επισκέπτης" userId="S::urn:spo:anon#52342ee2f4fc1f79872537257a5639a91295d4bc5d0a4da24518bb7f056d74b4::" providerId="AD" clId="Web-{4E8ECCAA-2989-1434-E1AE-541826D10AB7}" dt="2024-01-24T18:59:03.425" v="673" actId="1076"/>
          <ac:spMkLst>
            <pc:docMk/>
            <pc:sldMk cId="3232983699" sldId="270"/>
            <ac:spMk id="4" creationId="{5C8194DE-2C0A-D306-455F-496F74D25A85}"/>
          </ac:spMkLst>
        </pc:spChg>
        <pc:spChg chg="add">
          <ac:chgData name="Επισκέπτης" userId="S::urn:spo:anon#52342ee2f4fc1f79872537257a5639a91295d4bc5d0a4da24518bb7f056d74b4::" providerId="AD" clId="Web-{4E8ECCAA-2989-1434-E1AE-541826D10AB7}" dt="2024-01-24T18:58:00.674" v="644"/>
          <ac:spMkLst>
            <pc:docMk/>
            <pc:sldMk cId="3232983699" sldId="270"/>
            <ac:spMk id="5" creationId="{95AEC8E8-E46C-D65D-6483-129E08B011A5}"/>
          </ac:spMkLst>
        </pc:spChg>
        <pc:spChg chg="add mod">
          <ac:chgData name="Επισκέπτης" userId="S::urn:spo:anon#52342ee2f4fc1f79872537257a5639a91295d4bc5d0a4da24518bb7f056d74b4::" providerId="AD" clId="Web-{4E8ECCAA-2989-1434-E1AE-541826D10AB7}" dt="2024-01-24T19:05:51.229" v="762"/>
          <ac:spMkLst>
            <pc:docMk/>
            <pc:sldMk cId="3232983699" sldId="270"/>
            <ac:spMk id="7" creationId="{BA11D6E3-200C-1558-5D39-35F72B8E6847}"/>
          </ac:spMkLst>
        </pc:spChg>
        <pc:spChg chg="add del mod">
          <ac:chgData name="Επισκέπτης" userId="S::urn:spo:anon#52342ee2f4fc1f79872537257a5639a91295d4bc5d0a4da24518bb7f056d74b4::" providerId="AD" clId="Web-{4E8ECCAA-2989-1434-E1AE-541826D10AB7}" dt="2024-01-24T18:58:44.049" v="670"/>
          <ac:spMkLst>
            <pc:docMk/>
            <pc:sldMk cId="3232983699" sldId="270"/>
            <ac:spMk id="12" creationId="{46790AD8-8A6C-82FF-259B-5656476A8FE9}"/>
          </ac:spMkLst>
        </pc:spChg>
        <pc:picChg chg="add">
          <ac:chgData name="Επισκέπτης" userId="S::urn:spo:anon#52342ee2f4fc1f79872537257a5639a91295d4bc5d0a4da24518bb7f056d74b4::" providerId="AD" clId="Web-{4E8ECCAA-2989-1434-E1AE-541826D10AB7}" dt="2024-01-24T18:58:00.721" v="646"/>
          <ac:picMkLst>
            <pc:docMk/>
            <pc:sldMk cId="3232983699" sldId="270"/>
            <ac:picMk id="9" creationId="{0A0B75DA-510B-7073-C67F-BBBD5380F459}"/>
          </ac:picMkLst>
        </pc:picChg>
      </pc:sldChg>
      <pc:sldChg chg="addSp modSp modNotes">
        <pc:chgData name="Επισκέπτης" userId="S::urn:spo:anon#52342ee2f4fc1f79872537257a5639a91295d4bc5d0a4da24518bb7f056d74b4::" providerId="AD" clId="Web-{4E8ECCAA-2989-1434-E1AE-541826D10AB7}" dt="2024-01-24T19:09:37.124" v="801"/>
        <pc:sldMkLst>
          <pc:docMk/>
          <pc:sldMk cId="3390922836" sldId="271"/>
        </pc:sldMkLst>
        <pc:spChg chg="add">
          <ac:chgData name="Επισκέπτης" userId="S::urn:spo:anon#52342ee2f4fc1f79872537257a5639a91295d4bc5d0a4da24518bb7f056d74b4::" providerId="AD" clId="Web-{4E8ECCAA-2989-1434-E1AE-541826D10AB7}" dt="2024-01-24T16:49:23.284" v="237"/>
          <ac:spMkLst>
            <pc:docMk/>
            <pc:sldMk cId="3390922836" sldId="271"/>
            <ac:spMk id="3" creationId="{E7965885-1295-7179-C942-8E1AE5676C92}"/>
          </ac:spMkLst>
        </pc:spChg>
        <pc:picChg chg="mod">
          <ac:chgData name="Επισκέπτης" userId="S::urn:spo:anon#52342ee2f4fc1f79872537257a5639a91295d4bc5d0a4da24518bb7f056d74b4::" providerId="AD" clId="Web-{4E8ECCAA-2989-1434-E1AE-541826D10AB7}" dt="2024-01-24T16:52:54.930" v="258" actId="14100"/>
          <ac:picMkLst>
            <pc:docMk/>
            <pc:sldMk cId="3390922836" sldId="271"/>
            <ac:picMk id="5" creationId="{128E1686-F14A-11CB-1270-41FBB44A1056}"/>
          </ac:picMkLst>
        </pc:picChg>
        <pc:picChg chg="add">
          <ac:chgData name="Επισκέπτης" userId="S::urn:spo:anon#52342ee2f4fc1f79872537257a5639a91295d4bc5d0a4da24518bb7f056d74b4::" providerId="AD" clId="Web-{4E8ECCAA-2989-1434-E1AE-541826D10AB7}" dt="2024-01-24T16:49:23.315" v="238"/>
          <ac:picMkLst>
            <pc:docMk/>
            <pc:sldMk cId="3390922836" sldId="271"/>
            <ac:picMk id="6" creationId="{8D2F507F-C5B6-9729-EB3F-471F51931C95}"/>
          </ac:picMkLst>
        </pc:picChg>
        <pc:cxnChg chg="add mod">
          <ac:chgData name="Επισκέπτης" userId="S::urn:spo:anon#52342ee2f4fc1f79872537257a5639a91295d4bc5d0a4da24518bb7f056d74b4::" providerId="AD" clId="Web-{4E8ECCAA-2989-1434-E1AE-541826D10AB7}" dt="2024-01-24T16:50:54.490" v="243" actId="14100"/>
          <ac:cxnSpMkLst>
            <pc:docMk/>
            <pc:sldMk cId="3390922836" sldId="271"/>
            <ac:cxnSpMk id="8" creationId="{D10CCCE7-8032-1BB6-1F0D-CE8EF6D70173}"/>
          </ac:cxnSpMkLst>
        </pc:cxnChg>
        <pc:cxnChg chg="add mod">
          <ac:chgData name="Επισκέπτης" userId="S::urn:spo:anon#52342ee2f4fc1f79872537257a5639a91295d4bc5d0a4da24518bb7f056d74b4::" providerId="AD" clId="Web-{4E8ECCAA-2989-1434-E1AE-541826D10AB7}" dt="2024-01-24T16:53:24.915" v="260" actId="14100"/>
          <ac:cxnSpMkLst>
            <pc:docMk/>
            <pc:sldMk cId="3390922836" sldId="271"/>
            <ac:cxnSpMk id="10" creationId="{EB8F3A32-AC5D-E1FC-411E-97E08983DB82}"/>
          </ac:cxnSpMkLst>
        </pc:cxnChg>
        <pc:cxnChg chg="add mod">
          <ac:chgData name="Επισκέπτης" userId="S::urn:spo:anon#52342ee2f4fc1f79872537257a5639a91295d4bc5d0a4da24518bb7f056d74b4::" providerId="AD" clId="Web-{4E8ECCAA-2989-1434-E1AE-541826D10AB7}" dt="2024-01-24T16:54:13.401" v="263" actId="14100"/>
          <ac:cxnSpMkLst>
            <pc:docMk/>
            <pc:sldMk cId="3390922836" sldId="271"/>
            <ac:cxnSpMk id="12" creationId="{E47990AF-00F4-E4CC-79A2-53CB78B0F8FB}"/>
          </ac:cxnSpMkLst>
        </pc:cxnChg>
        <pc:cxnChg chg="add mod">
          <ac:chgData name="Επισκέπτης" userId="S::urn:spo:anon#52342ee2f4fc1f79872537257a5639a91295d4bc5d0a4da24518bb7f056d74b4::" providerId="AD" clId="Web-{4E8ECCAA-2989-1434-E1AE-541826D10AB7}" dt="2024-01-24T16:53:11.915" v="259" actId="14100"/>
          <ac:cxnSpMkLst>
            <pc:docMk/>
            <pc:sldMk cId="3390922836" sldId="271"/>
            <ac:cxnSpMk id="14" creationId="{790128C8-1A84-3E3C-56EE-3C3A45BF5021}"/>
          </ac:cxnSpMkLst>
        </pc:cxnChg>
      </pc:sldChg>
      <pc:sldChg chg="addSp delSp modSp">
        <pc:chgData name="Επισκέπτης" userId="S::urn:spo:anon#52342ee2f4fc1f79872537257a5639a91295d4bc5d0a4da24518bb7f056d74b4::" providerId="AD" clId="Web-{4E8ECCAA-2989-1434-E1AE-541826D10AB7}" dt="2024-01-24T19:06:10.073" v="766"/>
        <pc:sldMkLst>
          <pc:docMk/>
          <pc:sldMk cId="2593952578" sldId="272"/>
        </pc:sldMkLst>
        <pc:spChg chg="del mod">
          <ac:chgData name="Επισκέπτης" userId="S::urn:spo:anon#52342ee2f4fc1f79872537257a5639a91295d4bc5d0a4da24518bb7f056d74b4::" providerId="AD" clId="Web-{4E8ECCAA-2989-1434-E1AE-541826D10AB7}" dt="2024-01-24T18:39:50.232" v="623"/>
          <ac:spMkLst>
            <pc:docMk/>
            <pc:sldMk cId="2593952578" sldId="272"/>
            <ac:spMk id="2" creationId="{820058DB-9403-B066-65B9-041F93392A73}"/>
          </ac:spMkLst>
        </pc:spChg>
        <pc:spChg chg="mod">
          <ac:chgData name="Επισκέπτης" userId="S::urn:spo:anon#52342ee2f4fc1f79872537257a5639a91295d4bc5d0a4da24518bb7f056d74b4::" providerId="AD" clId="Web-{4E8ECCAA-2989-1434-E1AE-541826D10AB7}" dt="2024-01-24T18:41:27.921" v="634" actId="20577"/>
          <ac:spMkLst>
            <pc:docMk/>
            <pc:sldMk cId="2593952578" sldId="272"/>
            <ac:spMk id="3" creationId="{FD63A9E7-2C10-3397-FF6F-360C25F49349}"/>
          </ac:spMkLst>
        </pc:spChg>
        <pc:spChg chg="add">
          <ac:chgData name="Επισκέπτης" userId="S::urn:spo:anon#52342ee2f4fc1f79872537257a5639a91295d4bc5d0a4da24518bb7f056d74b4::" providerId="AD" clId="Web-{4E8ECCAA-2989-1434-E1AE-541826D10AB7}" dt="2024-01-24T18:39:18.450" v="608"/>
          <ac:spMkLst>
            <pc:docMk/>
            <pc:sldMk cId="2593952578" sldId="272"/>
            <ac:spMk id="5" creationId="{32952F93-BE8E-54C0-0F5B-76582401EC80}"/>
          </ac:spMkLst>
        </pc:spChg>
        <pc:spChg chg="mod">
          <ac:chgData name="Επισκέπτης" userId="S::urn:spo:anon#52342ee2f4fc1f79872537257a5639a91295d4bc5d0a4da24518bb7f056d74b4::" providerId="AD" clId="Web-{4E8ECCAA-2989-1434-E1AE-541826D10AB7}" dt="2024-01-24T18:40:17.607" v="628"/>
          <ac:spMkLst>
            <pc:docMk/>
            <pc:sldMk cId="2593952578" sldId="272"/>
            <ac:spMk id="7" creationId="{9896BFC0-B2C1-FC9A-5EEF-46636C689085}"/>
          </ac:spMkLst>
        </pc:spChg>
        <pc:spChg chg="add mod">
          <ac:chgData name="Επισκέπτης" userId="S::urn:spo:anon#52342ee2f4fc1f79872537257a5639a91295d4bc5d0a4da24518bb7f056d74b4::" providerId="AD" clId="Web-{4E8ECCAA-2989-1434-E1AE-541826D10AB7}" dt="2024-01-24T19:06:10.073" v="766"/>
          <ac:spMkLst>
            <pc:docMk/>
            <pc:sldMk cId="2593952578" sldId="272"/>
            <ac:spMk id="9" creationId="{56882819-D47C-5F13-983E-0AD945E0F8DF}"/>
          </ac:spMkLst>
        </pc:spChg>
        <pc:spChg chg="add del mod">
          <ac:chgData name="Επισκέπτης" userId="S::urn:spo:anon#52342ee2f4fc1f79872537257a5639a91295d4bc5d0a4da24518bb7f056d74b4::" providerId="AD" clId="Web-{4E8ECCAA-2989-1434-E1AE-541826D10AB7}" dt="2024-01-24T18:39:55.701" v="624"/>
          <ac:spMkLst>
            <pc:docMk/>
            <pc:sldMk cId="2593952578" sldId="272"/>
            <ac:spMk id="13" creationId="{6C873365-B0E2-1E64-2AEA-3724823BAF91}"/>
          </ac:spMkLst>
        </pc:spChg>
        <pc:picChg chg="mod">
          <ac:chgData name="Επισκέπτης" userId="S::urn:spo:anon#52342ee2f4fc1f79872537257a5639a91295d4bc5d0a4da24518bb7f056d74b4::" providerId="AD" clId="Web-{4E8ECCAA-2989-1434-E1AE-541826D10AB7}" dt="2024-01-24T18:40:22.748" v="629" actId="1076"/>
          <ac:picMkLst>
            <pc:docMk/>
            <pc:sldMk cId="2593952578" sldId="272"/>
            <ac:picMk id="6" creationId="{C028C28F-ED13-67B9-E119-BA50FDC980CF}"/>
          </ac:picMkLst>
        </pc:picChg>
        <pc:picChg chg="add">
          <ac:chgData name="Επισκέπτης" userId="S::urn:spo:anon#52342ee2f4fc1f79872537257a5639a91295d4bc5d0a4da24518bb7f056d74b4::" providerId="AD" clId="Web-{4E8ECCAA-2989-1434-E1AE-541826D10AB7}" dt="2024-01-24T18:39:18.497" v="610"/>
          <ac:picMkLst>
            <pc:docMk/>
            <pc:sldMk cId="2593952578" sldId="272"/>
            <ac:picMk id="11" creationId="{97933CCE-5A1D-8852-B36F-71E1C16AFFD2}"/>
          </ac:picMkLst>
        </pc:picChg>
      </pc:sldChg>
      <pc:sldChg chg="del">
        <pc:chgData name="Επισκέπτης" userId="S::urn:spo:anon#52342ee2f4fc1f79872537257a5639a91295d4bc5d0a4da24518bb7f056d74b4::" providerId="AD" clId="Web-{4E8ECCAA-2989-1434-E1AE-541826D10AB7}" dt="2024-01-24T15:22:09.600" v="73"/>
        <pc:sldMkLst>
          <pc:docMk/>
          <pc:sldMk cId="1124860759" sldId="273"/>
        </pc:sldMkLst>
      </pc:sldChg>
      <pc:sldChg chg="addSp modSp">
        <pc:chgData name="Επισκέπτης" userId="S::urn:spo:anon#52342ee2f4fc1f79872537257a5639a91295d4bc5d0a4da24518bb7f056d74b4::" providerId="AD" clId="Web-{4E8ECCAA-2989-1434-E1AE-541826D10AB7}" dt="2024-01-24T19:15:21.130" v="809"/>
        <pc:sldMkLst>
          <pc:docMk/>
          <pc:sldMk cId="3901002990" sldId="274"/>
        </pc:sldMkLst>
        <pc:spChg chg="mod">
          <ac:chgData name="Επισκέπτης" userId="S::urn:spo:anon#52342ee2f4fc1f79872537257a5639a91295d4bc5d0a4da24518bb7f056d74b4::" providerId="AD" clId="Web-{4E8ECCAA-2989-1434-E1AE-541826D10AB7}" dt="2024-01-24T17:12:47.758" v="377" actId="1076"/>
          <ac:spMkLst>
            <pc:docMk/>
            <pc:sldMk cId="3901002990" sldId="274"/>
            <ac:spMk id="9" creationId="{DE0E6A74-FFD8-C4B8-AF3E-87C6DB8152BE}"/>
          </ac:spMkLst>
        </pc:spChg>
        <pc:cxnChg chg="add">
          <ac:chgData name="Επισκέπτης" userId="S::urn:spo:anon#52342ee2f4fc1f79872537257a5639a91295d4bc5d0a4da24518bb7f056d74b4::" providerId="AD" clId="Web-{4E8ECCAA-2989-1434-E1AE-541826D10AB7}" dt="2024-01-24T19:15:21.130" v="809"/>
          <ac:cxnSpMkLst>
            <pc:docMk/>
            <pc:sldMk cId="3901002990" sldId="274"/>
            <ac:cxnSpMk id="4" creationId="{743D14D2-1A41-476D-A1D8-CA5321C09567}"/>
          </ac:cxnSpMkLst>
        </pc:cxnChg>
      </pc:sldChg>
      <pc:sldChg chg="del">
        <pc:chgData name="Επισκέπτης" userId="S::urn:spo:anon#52342ee2f4fc1f79872537257a5639a91295d4bc5d0a4da24518bb7f056d74b4::" providerId="AD" clId="Web-{4E8ECCAA-2989-1434-E1AE-541826D10AB7}" dt="2024-01-24T15:22:18.319" v="74"/>
        <pc:sldMkLst>
          <pc:docMk/>
          <pc:sldMk cId="2850942512" sldId="275"/>
        </pc:sldMkLst>
      </pc:sldChg>
      <pc:sldChg chg="addSp delSp modSp new del mod setBg">
        <pc:chgData name="Επισκέπτης" userId="S::urn:spo:anon#52342ee2f4fc1f79872537257a5639a91295d4bc5d0a4da24518bb7f056d74b4::" providerId="AD" clId="Web-{4E8ECCAA-2989-1434-E1AE-541826D10AB7}" dt="2024-01-24T17:05:31.809" v="296"/>
        <pc:sldMkLst>
          <pc:docMk/>
          <pc:sldMk cId="300596212" sldId="276"/>
        </pc:sldMkLst>
        <pc:spChg chg="del">
          <ac:chgData name="Επισκέπτης" userId="S::urn:spo:anon#52342ee2f4fc1f79872537257a5639a91295d4bc5d0a4da24518bb7f056d74b4::" providerId="AD" clId="Web-{4E8ECCAA-2989-1434-E1AE-541826D10AB7}" dt="2024-01-24T15:10:23.762" v="1"/>
          <ac:spMkLst>
            <pc:docMk/>
            <pc:sldMk cId="300596212" sldId="276"/>
            <ac:spMk id="2" creationId="{43729C75-B7A6-FA2F-693D-F1A8FC845548}"/>
          </ac:spMkLst>
        </pc:spChg>
        <pc:spChg chg="del">
          <ac:chgData name="Επισκέπτης" userId="S::urn:spo:anon#52342ee2f4fc1f79872537257a5639a91295d4bc5d0a4da24518bb7f056d74b4::" providerId="AD" clId="Web-{4E8ECCAA-2989-1434-E1AE-541826D10AB7}" dt="2024-01-24T15:10:24.887" v="2"/>
          <ac:spMkLst>
            <pc:docMk/>
            <pc:sldMk cId="300596212" sldId="276"/>
            <ac:spMk id="3" creationId="{EC7A17FF-D250-BC2A-217E-F48A45089137}"/>
          </ac:spMkLst>
        </pc:spChg>
        <pc:spChg chg="add mod">
          <ac:chgData name="Επισκέπτης" userId="S::urn:spo:anon#52342ee2f4fc1f79872537257a5639a91295d4bc5d0a4da24518bb7f056d74b4::" providerId="AD" clId="Web-{4E8ECCAA-2989-1434-E1AE-541826D10AB7}" dt="2024-01-24T15:21:32.848" v="72"/>
          <ac:spMkLst>
            <pc:docMk/>
            <pc:sldMk cId="300596212" sldId="276"/>
            <ac:spMk id="5" creationId="{98EA8811-7854-90B7-225F-B39E127BAFCF}"/>
          </ac:spMkLst>
        </pc:spChg>
        <pc:spChg chg="add">
          <ac:chgData name="Επισκέπτης" userId="S::urn:spo:anon#52342ee2f4fc1f79872537257a5639a91295d4bc5d0a4da24518bb7f056d74b4::" providerId="AD" clId="Web-{4E8ECCAA-2989-1434-E1AE-541826D10AB7}" dt="2024-01-24T15:16:46.198" v="31"/>
          <ac:spMkLst>
            <pc:docMk/>
            <pc:sldMk cId="300596212" sldId="276"/>
            <ac:spMk id="9" creationId="{72DA40CD-FA35-6415-7765-AE7463F73C65}"/>
          </ac:spMkLst>
        </pc:spChg>
        <pc:spChg chg="add">
          <ac:chgData name="Επισκέπτης" userId="S::urn:spo:anon#52342ee2f4fc1f79872537257a5639a91295d4bc5d0a4da24518bb7f056d74b4::" providerId="AD" clId="Web-{4E8ECCAA-2989-1434-E1AE-541826D10AB7}" dt="2024-01-24T15:16:46.213" v="32"/>
          <ac:spMkLst>
            <pc:docMk/>
            <pc:sldMk cId="300596212" sldId="276"/>
            <ac:spMk id="11" creationId="{B38A4C24-1711-D0E6-04A5-BC698FB4C6F7}"/>
          </ac:spMkLst>
        </pc:spChg>
        <pc:spChg chg="add">
          <ac:chgData name="Επισκέπτης" userId="S::urn:spo:anon#52342ee2f4fc1f79872537257a5639a91295d4bc5d0a4da24518bb7f056d74b4::" providerId="AD" clId="Web-{4E8ECCAA-2989-1434-E1AE-541826D10AB7}" dt="2024-01-24T15:16:46.229" v="33"/>
          <ac:spMkLst>
            <pc:docMk/>
            <pc:sldMk cId="300596212" sldId="276"/>
            <ac:spMk id="13" creationId="{66EECAE5-6416-C757-BF76-D8B14A6BDB66}"/>
          </ac:spMkLst>
        </pc:spChg>
        <pc:spChg chg="add">
          <ac:chgData name="Επισκέπτης" userId="S::urn:spo:anon#52342ee2f4fc1f79872537257a5639a91295d4bc5d0a4da24518bb7f056d74b4::" providerId="AD" clId="Web-{4E8ECCAA-2989-1434-E1AE-541826D10AB7}" dt="2024-01-24T15:16:46.229" v="34"/>
          <ac:spMkLst>
            <pc:docMk/>
            <pc:sldMk cId="300596212" sldId="276"/>
            <ac:spMk id="15" creationId="{958AFBB6-01B2-DC9D-F598-1CF4D46E0BCB}"/>
          </ac:spMkLst>
        </pc:spChg>
        <pc:picChg chg="add del mod">
          <ac:chgData name="Επισκέπτης" userId="S::urn:spo:anon#52342ee2f4fc1f79872537257a5639a91295d4bc5d0a4da24518bb7f056d74b4::" providerId="AD" clId="Web-{4E8ECCAA-2989-1434-E1AE-541826D10AB7}" dt="2024-01-24T15:11:59.312" v="7"/>
          <ac:picMkLst>
            <pc:docMk/>
            <pc:sldMk cId="300596212" sldId="276"/>
            <ac:picMk id="4" creationId="{ED27E80E-E954-FACD-62AA-6C0EC8B92B49}"/>
          </ac:picMkLst>
        </pc:picChg>
        <pc:picChg chg="add">
          <ac:chgData name="Επισκέπτης" userId="S::urn:spo:anon#52342ee2f4fc1f79872537257a5639a91295d4bc5d0a4da24518bb7f056d74b4::" providerId="AD" clId="Web-{4E8ECCAA-2989-1434-E1AE-541826D10AB7}" dt="2024-01-24T15:16:46.182" v="30"/>
          <ac:picMkLst>
            <pc:docMk/>
            <pc:sldMk cId="300596212" sldId="276"/>
            <ac:picMk id="7" creationId="{EF7120C7-5466-B05E-BE9C-6419FDC9B817}"/>
          </ac:picMkLst>
        </pc:picChg>
      </pc:sldChg>
      <pc:sldChg chg="addSp delSp new del mod ord setBg">
        <pc:chgData name="Επισκέπτης" userId="S::urn:spo:anon#52342ee2f4fc1f79872537257a5639a91295d4bc5d0a4da24518bb7f056d74b4::" providerId="AD" clId="Web-{4E8ECCAA-2989-1434-E1AE-541826D10AB7}" dt="2024-01-24T17:05:35.059" v="299"/>
        <pc:sldMkLst>
          <pc:docMk/>
          <pc:sldMk cId="3439059192" sldId="277"/>
        </pc:sldMkLst>
        <pc:spChg chg="del">
          <ac:chgData name="Επισκέπτης" userId="S::urn:spo:anon#52342ee2f4fc1f79872537257a5639a91295d4bc5d0a4da24518bb7f056d74b4::" providerId="AD" clId="Web-{4E8ECCAA-2989-1434-E1AE-541826D10AB7}" dt="2024-01-24T15:12:13.969" v="13"/>
          <ac:spMkLst>
            <pc:docMk/>
            <pc:sldMk cId="3439059192" sldId="277"/>
            <ac:spMk id="2" creationId="{6D113D63-BEC6-F906-FAC4-27C53F3FD002}"/>
          </ac:spMkLst>
        </pc:spChg>
        <pc:spChg chg="del">
          <ac:chgData name="Επισκέπτης" userId="S::urn:spo:anon#52342ee2f4fc1f79872537257a5639a91295d4bc5d0a4da24518bb7f056d74b4::" providerId="AD" clId="Web-{4E8ECCAA-2989-1434-E1AE-541826D10AB7}" dt="2024-01-24T15:12:13.969" v="12"/>
          <ac:spMkLst>
            <pc:docMk/>
            <pc:sldMk cId="3439059192" sldId="277"/>
            <ac:spMk id="3" creationId="{0D32B4D2-CB62-95B9-04BD-6127C0852C04}"/>
          </ac:spMkLst>
        </pc:spChg>
        <pc:spChg chg="add">
          <ac:chgData name="Επισκέπτης" userId="S::urn:spo:anon#52342ee2f4fc1f79872537257a5639a91295d4bc5d0a4da24518bb7f056d74b4::" providerId="AD" clId="Web-{4E8ECCAA-2989-1434-E1AE-541826D10AB7}" dt="2024-01-24T15:17:19.496" v="37"/>
          <ac:spMkLst>
            <pc:docMk/>
            <pc:sldMk cId="3439059192" sldId="277"/>
            <ac:spMk id="5" creationId="{5E5EB19E-2A72-99DF-D844-C43291F066C4}"/>
          </ac:spMkLst>
        </pc:spChg>
        <pc:spChg chg="add">
          <ac:chgData name="Επισκέπτης" userId="S::urn:spo:anon#52342ee2f4fc1f79872537257a5639a91295d4bc5d0a4da24518bb7f056d74b4::" providerId="AD" clId="Web-{4E8ECCAA-2989-1434-E1AE-541826D10AB7}" dt="2024-01-24T15:17:32.324" v="44"/>
          <ac:spMkLst>
            <pc:docMk/>
            <pc:sldMk cId="3439059192" sldId="277"/>
            <ac:spMk id="9" creationId="{90039105-48E0-0500-7AD8-BC41C4F07B85}"/>
          </ac:spMkLst>
        </pc:spChg>
        <pc:spChg chg="add">
          <ac:chgData name="Επισκέπτης" userId="S::urn:spo:anon#52342ee2f4fc1f79872537257a5639a91295d4bc5d0a4da24518bb7f056d74b4::" providerId="AD" clId="Web-{4E8ECCAA-2989-1434-E1AE-541826D10AB7}" dt="2024-01-24T15:17:32.340" v="45"/>
          <ac:spMkLst>
            <pc:docMk/>
            <pc:sldMk cId="3439059192" sldId="277"/>
            <ac:spMk id="11" creationId="{6141AECC-34BC-9BD9-F6BA-C8FEE95ED297}"/>
          </ac:spMkLst>
        </pc:spChg>
        <pc:spChg chg="add">
          <ac:chgData name="Επισκέπτης" userId="S::urn:spo:anon#52342ee2f4fc1f79872537257a5639a91295d4bc5d0a4da24518bb7f056d74b4::" providerId="AD" clId="Web-{4E8ECCAA-2989-1434-E1AE-541826D10AB7}" dt="2024-01-24T15:17:32.355" v="46"/>
          <ac:spMkLst>
            <pc:docMk/>
            <pc:sldMk cId="3439059192" sldId="277"/>
            <ac:spMk id="13" creationId="{D8CC2D94-0074-0B4B-9D95-61C3B66155A7}"/>
          </ac:spMkLst>
        </pc:spChg>
        <pc:spChg chg="add">
          <ac:chgData name="Επισκέπτης" userId="S::urn:spo:anon#52342ee2f4fc1f79872537257a5639a91295d4bc5d0a4da24518bb7f056d74b4::" providerId="AD" clId="Web-{4E8ECCAA-2989-1434-E1AE-541826D10AB7}" dt="2024-01-24T15:17:32.355" v="47"/>
          <ac:spMkLst>
            <pc:docMk/>
            <pc:sldMk cId="3439059192" sldId="277"/>
            <ac:spMk id="15" creationId="{7B6CDFC9-1A98-BD0C-2363-1E911F6DB765}"/>
          </ac:spMkLst>
        </pc:spChg>
        <pc:picChg chg="add">
          <ac:chgData name="Επισκέπτης" userId="S::urn:spo:anon#52342ee2f4fc1f79872537257a5639a91295d4bc5d0a4da24518bb7f056d74b4::" providerId="AD" clId="Web-{4E8ECCAA-2989-1434-E1AE-541826D10AB7}" dt="2024-01-24T15:17:32.309" v="43"/>
          <ac:picMkLst>
            <pc:docMk/>
            <pc:sldMk cId="3439059192" sldId="277"/>
            <ac:picMk id="7" creationId="{AA48E019-4145-A08A-1958-EE73135B90ED}"/>
          </ac:picMkLst>
        </pc:picChg>
      </pc:sldChg>
      <pc:sldChg chg="addSp delSp modSp new del mod setBg">
        <pc:chgData name="Επισκέπτης" userId="S::urn:spo:anon#52342ee2f4fc1f79872537257a5639a91295d4bc5d0a4da24518bb7f056d74b4::" providerId="AD" clId="Web-{4E8ECCAA-2989-1434-E1AE-541826D10AB7}" dt="2024-01-24T17:05:34.528" v="298"/>
        <pc:sldMkLst>
          <pc:docMk/>
          <pc:sldMk cId="608623270" sldId="278"/>
        </pc:sldMkLst>
        <pc:spChg chg="del">
          <ac:chgData name="Επισκέπτης" userId="S::urn:spo:anon#52342ee2f4fc1f79872537257a5639a91295d4bc5d0a4da24518bb7f056d74b4::" providerId="AD" clId="Web-{4E8ECCAA-2989-1434-E1AE-541826D10AB7}" dt="2024-01-24T15:12:10.188" v="11"/>
          <ac:spMkLst>
            <pc:docMk/>
            <pc:sldMk cId="608623270" sldId="278"/>
            <ac:spMk id="2" creationId="{BBF63AFB-7A8C-9AEE-DBC1-433D6F1AECB5}"/>
          </ac:spMkLst>
        </pc:spChg>
        <pc:spChg chg="del">
          <ac:chgData name="Επισκέπτης" userId="S::urn:spo:anon#52342ee2f4fc1f79872537257a5639a91295d4bc5d0a4da24518bb7f056d74b4::" providerId="AD" clId="Web-{4E8ECCAA-2989-1434-E1AE-541826D10AB7}" dt="2024-01-24T15:12:10.188" v="10"/>
          <ac:spMkLst>
            <pc:docMk/>
            <pc:sldMk cId="608623270" sldId="278"/>
            <ac:spMk id="3" creationId="{17225100-C7E5-B83F-AE5B-B447ED9C79AA}"/>
          </ac:spMkLst>
        </pc:spChg>
        <pc:spChg chg="add mod">
          <ac:chgData name="Επισκέπτης" userId="S::urn:spo:anon#52342ee2f4fc1f79872537257a5639a91295d4bc5d0a4da24518bb7f056d74b4::" providerId="AD" clId="Web-{4E8ECCAA-2989-1434-E1AE-541826D10AB7}" dt="2024-01-24T15:19:49.610" v="69" actId="14100"/>
          <ac:spMkLst>
            <pc:docMk/>
            <pc:sldMk cId="608623270" sldId="278"/>
            <ac:spMk id="5" creationId="{A6469A05-C2B9-19F6-C1D7-6777E21DFA3D}"/>
          </ac:spMkLst>
        </pc:spChg>
        <pc:spChg chg="add mod">
          <ac:chgData name="Επισκέπτης" userId="S::urn:spo:anon#52342ee2f4fc1f79872537257a5639a91295d4bc5d0a4da24518bb7f056d74b4::" providerId="AD" clId="Web-{4E8ECCAA-2989-1434-E1AE-541826D10AB7}" dt="2024-01-24T15:17:52.325" v="56"/>
          <ac:spMkLst>
            <pc:docMk/>
            <pc:sldMk cId="608623270" sldId="278"/>
            <ac:spMk id="9" creationId="{51E6DA24-EF12-2C1B-C5A0-5A9DA65E48A4}"/>
          </ac:spMkLst>
        </pc:spChg>
        <pc:spChg chg="add mod">
          <ac:chgData name="Επισκέπτης" userId="S::urn:spo:anon#52342ee2f4fc1f79872537257a5639a91295d4bc5d0a4da24518bb7f056d74b4::" providerId="AD" clId="Web-{4E8ECCAA-2989-1434-E1AE-541826D10AB7}" dt="2024-01-24T15:17:52.325" v="55"/>
          <ac:spMkLst>
            <pc:docMk/>
            <pc:sldMk cId="608623270" sldId="278"/>
            <ac:spMk id="11" creationId="{CD2F9E1A-B5AA-05FF-8A10-35876C29DF36}"/>
          </ac:spMkLst>
        </pc:spChg>
        <pc:spChg chg="add mod">
          <ac:chgData name="Επισκέπτης" userId="S::urn:spo:anon#52342ee2f4fc1f79872537257a5639a91295d4bc5d0a4da24518bb7f056d74b4::" providerId="AD" clId="Web-{4E8ECCAA-2989-1434-E1AE-541826D10AB7}" dt="2024-01-24T15:17:52.325" v="54"/>
          <ac:spMkLst>
            <pc:docMk/>
            <pc:sldMk cId="608623270" sldId="278"/>
            <ac:spMk id="13" creationId="{2A561B48-5227-25E0-9EF4-56BDCCCF14EE}"/>
          </ac:spMkLst>
        </pc:spChg>
        <pc:spChg chg="add mod">
          <ac:chgData name="Επισκέπτης" userId="S::urn:spo:anon#52342ee2f4fc1f79872537257a5639a91295d4bc5d0a4da24518bb7f056d74b4::" providerId="AD" clId="Web-{4E8ECCAA-2989-1434-E1AE-541826D10AB7}" dt="2024-01-24T15:17:52.325" v="53"/>
          <ac:spMkLst>
            <pc:docMk/>
            <pc:sldMk cId="608623270" sldId="278"/>
            <ac:spMk id="15" creationId="{93A77775-B9B7-8D79-70CC-ED3EB1D0531F}"/>
          </ac:spMkLst>
        </pc:spChg>
        <pc:picChg chg="add">
          <ac:chgData name="Επισκέπτης" userId="S::urn:spo:anon#52342ee2f4fc1f79872537257a5639a91295d4bc5d0a4da24518bb7f056d74b4::" providerId="AD" clId="Web-{4E8ECCAA-2989-1434-E1AE-541826D10AB7}" dt="2024-01-24T15:17:29.308" v="38"/>
          <ac:picMkLst>
            <pc:docMk/>
            <pc:sldMk cId="608623270" sldId="278"/>
            <ac:picMk id="7" creationId="{EE3500D1-D631-A134-25CB-5507D6C41A82}"/>
          </ac:picMkLst>
        </pc:picChg>
      </pc:sldChg>
      <pc:sldChg chg="addSp delSp modSp new modNotes">
        <pc:chgData name="Επισκέπτης" userId="S::urn:spo:anon#52342ee2f4fc1f79872537257a5639a91295d4bc5d0a4da24518bb7f056d74b4::" providerId="AD" clId="Web-{4E8ECCAA-2989-1434-E1AE-541826D10AB7}" dt="2024-01-24T19:09:07.748" v="795"/>
        <pc:sldMkLst>
          <pc:docMk/>
          <pc:sldMk cId="978489127" sldId="279"/>
        </pc:sldMkLst>
        <pc:spChg chg="del">
          <ac:chgData name="Επισκέπτης" userId="S::urn:spo:anon#52342ee2f4fc1f79872537257a5639a91295d4bc5d0a4da24518bb7f056d74b4::" providerId="AD" clId="Web-{4E8ECCAA-2989-1434-E1AE-541826D10AB7}" dt="2024-01-24T15:22:52.679" v="78"/>
          <ac:spMkLst>
            <pc:docMk/>
            <pc:sldMk cId="978489127" sldId="279"/>
            <ac:spMk id="2" creationId="{F729CD33-2574-CBE9-650D-358706C893C8}"/>
          </ac:spMkLst>
        </pc:spChg>
        <pc:spChg chg="del">
          <ac:chgData name="Επισκέπτης" userId="S::urn:spo:anon#52342ee2f4fc1f79872537257a5639a91295d4bc5d0a4da24518bb7f056d74b4::" providerId="AD" clId="Web-{4E8ECCAA-2989-1434-E1AE-541826D10AB7}" dt="2024-01-24T15:22:52.679" v="77"/>
          <ac:spMkLst>
            <pc:docMk/>
            <pc:sldMk cId="978489127" sldId="279"/>
            <ac:spMk id="3" creationId="{C4DCAC2E-40C5-8B7D-6A22-4E2ACB1C3AD2}"/>
          </ac:spMkLst>
        </pc:spChg>
        <pc:spChg chg="add">
          <ac:chgData name="Επισκέπτης" userId="S::urn:spo:anon#52342ee2f4fc1f79872537257a5639a91295d4bc5d0a4da24518bb7f056d74b4::" providerId="AD" clId="Web-{4E8ECCAA-2989-1434-E1AE-541826D10AB7}" dt="2024-01-24T15:23:03.523" v="79"/>
          <ac:spMkLst>
            <pc:docMk/>
            <pc:sldMk cId="978489127" sldId="279"/>
            <ac:spMk id="5" creationId="{95E127EA-CB5B-DFBC-6D78-409671307365}"/>
          </ac:spMkLst>
        </pc:spChg>
        <pc:spChg chg="add mod">
          <ac:chgData name="Επισκέπτης" userId="S::urn:spo:anon#52342ee2f4fc1f79872537257a5639a91295d4bc5d0a4da24518bb7f056d74b4::" providerId="AD" clId="Web-{4E8ECCAA-2989-1434-E1AE-541826D10AB7}" dt="2024-01-24T16:35:00.449" v="195" actId="1076"/>
          <ac:spMkLst>
            <pc:docMk/>
            <pc:sldMk cId="978489127" sldId="279"/>
            <ac:spMk id="6" creationId="{A5437F7E-5F1A-4E13-D5DE-98FA4E4ED432}"/>
          </ac:spMkLst>
        </pc:spChg>
        <pc:spChg chg="add mod">
          <ac:chgData name="Επισκέπτης" userId="S::urn:spo:anon#52342ee2f4fc1f79872537257a5639a91295d4bc5d0a4da24518bb7f056d74b4::" providerId="AD" clId="Web-{4E8ECCAA-2989-1434-E1AE-541826D10AB7}" dt="2024-01-24T19:06:52.293" v="772"/>
          <ac:spMkLst>
            <pc:docMk/>
            <pc:sldMk cId="978489127" sldId="279"/>
            <ac:spMk id="7" creationId="{94FF6E89-7A0B-BABA-A0EC-BE69BEAF1B56}"/>
          </ac:spMkLst>
        </pc:spChg>
        <pc:spChg chg="add mod">
          <ac:chgData name="Επισκέπτης" userId="S::urn:spo:anon#52342ee2f4fc1f79872537257a5639a91295d4bc5d0a4da24518bb7f056d74b4::" providerId="AD" clId="Web-{4E8ECCAA-2989-1434-E1AE-541826D10AB7}" dt="2024-01-24T16:35:05.887" v="196" actId="1076"/>
          <ac:spMkLst>
            <pc:docMk/>
            <pc:sldMk cId="978489127" sldId="279"/>
            <ac:spMk id="10" creationId="{96B5CB06-AA88-9E6C-7365-5FD99D0DEA27}"/>
          </ac:spMkLst>
        </pc:spChg>
        <pc:picChg chg="add mod modCrop">
          <ac:chgData name="Επισκέπτης" userId="S::urn:spo:anon#52342ee2f4fc1f79872537257a5639a91295d4bc5d0a4da24518bb7f056d74b4::" providerId="AD" clId="Web-{4E8ECCAA-2989-1434-E1AE-541826D10AB7}" dt="2024-01-24T16:27:27.688" v="144" actId="1076"/>
          <ac:picMkLst>
            <pc:docMk/>
            <pc:sldMk cId="978489127" sldId="279"/>
            <ac:picMk id="3" creationId="{BF0810F1-1BDC-B060-9261-6718D7CF6864}"/>
          </ac:picMkLst>
        </pc:picChg>
        <pc:picChg chg="add">
          <ac:chgData name="Επισκέπτης" userId="S::urn:spo:anon#52342ee2f4fc1f79872537257a5639a91295d4bc5d0a4da24518bb7f056d74b4::" providerId="AD" clId="Web-{4E8ECCAA-2989-1434-E1AE-541826D10AB7}" dt="2024-01-24T15:23:03.570" v="81"/>
          <ac:picMkLst>
            <pc:docMk/>
            <pc:sldMk cId="978489127" sldId="279"/>
            <ac:picMk id="9" creationId="{84B2BE06-6AE1-06D7-270A-58685C0B065D}"/>
          </ac:picMkLst>
        </pc:picChg>
        <pc:cxnChg chg="add del mod">
          <ac:chgData name="Επισκέπτης" userId="S::urn:spo:anon#52342ee2f4fc1f79872537257a5639a91295d4bc5d0a4da24518bb7f056d74b4::" providerId="AD" clId="Web-{4E8ECCAA-2989-1434-E1AE-541826D10AB7}" dt="2024-01-24T16:31:46.054" v="172"/>
          <ac:cxnSpMkLst>
            <pc:docMk/>
            <pc:sldMk cId="978489127" sldId="279"/>
            <ac:cxnSpMk id="11" creationId="{B016A43E-D090-42E1-231F-28C122A852C8}"/>
          </ac:cxnSpMkLst>
        </pc:cxnChg>
        <pc:cxnChg chg="add mod">
          <ac:chgData name="Επισκέπτης" userId="S::urn:spo:anon#52342ee2f4fc1f79872537257a5639a91295d4bc5d0a4da24518bb7f056d74b4::" providerId="AD" clId="Web-{4E8ECCAA-2989-1434-E1AE-541826D10AB7}" dt="2024-01-24T17:09:35.581" v="307" actId="14100"/>
          <ac:cxnSpMkLst>
            <pc:docMk/>
            <pc:sldMk cId="978489127" sldId="279"/>
            <ac:cxnSpMk id="12" creationId="{2545DDFD-568C-BFB1-78E8-99920961A0DA}"/>
          </ac:cxnSpMkLst>
        </pc:cxnChg>
        <pc:cxnChg chg="add mod">
          <ac:chgData name="Επισκέπτης" userId="S::urn:spo:anon#52342ee2f4fc1f79872537257a5639a91295d4bc5d0a4da24518bb7f056d74b4::" providerId="AD" clId="Web-{4E8ECCAA-2989-1434-E1AE-541826D10AB7}" dt="2024-01-24T17:46:20.283" v="504" actId="14100"/>
          <ac:cxnSpMkLst>
            <pc:docMk/>
            <pc:sldMk cId="978489127" sldId="279"/>
            <ac:cxnSpMk id="13" creationId="{9E361FB2-FFE6-1840-D2A0-452A66C33F67}"/>
          </ac:cxnSpMkLst>
        </pc:cxnChg>
        <pc:cxnChg chg="add mod">
          <ac:chgData name="Επισκέπτης" userId="S::urn:spo:anon#52342ee2f4fc1f79872537257a5639a91295d4bc5d0a4da24518bb7f056d74b4::" providerId="AD" clId="Web-{4E8ECCAA-2989-1434-E1AE-541826D10AB7}" dt="2024-01-24T17:08:21.720" v="304" actId="14100"/>
          <ac:cxnSpMkLst>
            <pc:docMk/>
            <pc:sldMk cId="978489127" sldId="279"/>
            <ac:cxnSpMk id="14" creationId="{3487BC83-E10E-DC1B-F62A-92F771EC6166}"/>
          </ac:cxnSpMkLst>
        </pc:cxnChg>
        <pc:cxnChg chg="add mod">
          <ac:chgData name="Επισκέπτης" userId="S::urn:spo:anon#52342ee2f4fc1f79872537257a5639a91295d4bc5d0a4da24518bb7f056d74b4::" providerId="AD" clId="Web-{4E8ECCAA-2989-1434-E1AE-541826D10AB7}" dt="2024-01-24T16:36:03.420" v="200" actId="14100"/>
          <ac:cxnSpMkLst>
            <pc:docMk/>
            <pc:sldMk cId="978489127" sldId="279"/>
            <ac:cxnSpMk id="15" creationId="{F6B0FCBE-E78B-FCA7-EFC0-D79174C6CBEA}"/>
          </ac:cxnSpMkLst>
        </pc:cxnChg>
      </pc:sldChg>
      <pc:sldChg chg="add del replId">
        <pc:chgData name="Επισκέπτης" userId="S::urn:spo:anon#52342ee2f4fc1f79872537257a5639a91295d4bc5d0a4da24518bb7f056d74b4::" providerId="AD" clId="Web-{4E8ECCAA-2989-1434-E1AE-541826D10AB7}" dt="2024-01-24T16:22:43.758" v="109"/>
        <pc:sldMkLst>
          <pc:docMk/>
          <pc:sldMk cId="1345579015" sldId="280"/>
        </pc:sldMkLst>
      </pc:sldChg>
      <pc:sldChg chg="addSp delSp modSp new ord modNotes">
        <pc:chgData name="Επισκέπτης" userId="S::urn:spo:anon#52342ee2f4fc1f79872537257a5639a91295d4bc5d0a4da24518bb7f056d74b4::" providerId="AD" clId="Web-{4E8ECCAA-2989-1434-E1AE-541826D10AB7}" dt="2024-01-24T19:09:21.811" v="797"/>
        <pc:sldMkLst>
          <pc:docMk/>
          <pc:sldMk cId="4090854396" sldId="280"/>
        </pc:sldMkLst>
        <pc:spChg chg="del">
          <ac:chgData name="Επισκέπτης" userId="S::urn:spo:anon#52342ee2f4fc1f79872537257a5639a91295d4bc5d0a4da24518bb7f056d74b4::" providerId="AD" clId="Web-{4E8ECCAA-2989-1434-E1AE-541826D10AB7}" dt="2024-01-24T16:37:28.578" v="205"/>
          <ac:spMkLst>
            <pc:docMk/>
            <pc:sldMk cId="4090854396" sldId="280"/>
            <ac:spMk id="2" creationId="{085724E0-98F2-EAF2-094A-42D83578AF08}"/>
          </ac:spMkLst>
        </pc:spChg>
        <pc:spChg chg="del">
          <ac:chgData name="Επισκέπτης" userId="S::urn:spo:anon#52342ee2f4fc1f79872537257a5639a91295d4bc5d0a4da24518bb7f056d74b4::" providerId="AD" clId="Web-{4E8ECCAA-2989-1434-E1AE-541826D10AB7}" dt="2024-01-24T16:37:28.578" v="204"/>
          <ac:spMkLst>
            <pc:docMk/>
            <pc:sldMk cId="4090854396" sldId="280"/>
            <ac:spMk id="3" creationId="{B1CB1DF1-D490-478C-5E53-CEB67F3B3DE8}"/>
          </ac:spMkLst>
        </pc:spChg>
        <pc:spChg chg="add">
          <ac:chgData name="Επισκέπτης" userId="S::urn:spo:anon#52342ee2f4fc1f79872537257a5639a91295d4bc5d0a4da24518bb7f056d74b4::" providerId="AD" clId="Web-{4E8ECCAA-2989-1434-E1AE-541826D10AB7}" dt="2024-01-24T16:37:29.750" v="206"/>
          <ac:spMkLst>
            <pc:docMk/>
            <pc:sldMk cId="4090854396" sldId="280"/>
            <ac:spMk id="5" creationId="{E7F56153-B828-A6B0-753F-C9F180661D6F}"/>
          </ac:spMkLst>
        </pc:spChg>
        <pc:spChg chg="add mod">
          <ac:chgData name="Επισκέπτης" userId="S::urn:spo:anon#52342ee2f4fc1f79872537257a5639a91295d4bc5d0a4da24518bb7f056d74b4::" providerId="AD" clId="Web-{4E8ECCAA-2989-1434-E1AE-541826D10AB7}" dt="2024-01-24T19:06:36.355" v="770"/>
          <ac:spMkLst>
            <pc:docMk/>
            <pc:sldMk cId="4090854396" sldId="280"/>
            <ac:spMk id="7" creationId="{B004D41E-15D0-BE0B-252B-D1CECF556477}"/>
          </ac:spMkLst>
        </pc:spChg>
        <pc:spChg chg="add mod">
          <ac:chgData name="Επισκέπτης" userId="S::urn:spo:anon#52342ee2f4fc1f79872537257a5639a91295d4bc5d0a4da24518bb7f056d74b4::" providerId="AD" clId="Web-{4E8ECCAA-2989-1434-E1AE-541826D10AB7}" dt="2024-01-24T17:50:41.558" v="540" actId="1076"/>
          <ac:spMkLst>
            <pc:docMk/>
            <pc:sldMk cId="4090854396" sldId="280"/>
            <ac:spMk id="15" creationId="{C05814B4-8B93-64CA-ABDA-5EC8D84D9015}"/>
          </ac:spMkLst>
        </pc:spChg>
        <pc:spChg chg="add del">
          <ac:chgData name="Επισκέπτης" userId="S::urn:spo:anon#52342ee2f4fc1f79872537257a5639a91295d4bc5d0a4da24518bb7f056d74b4::" providerId="AD" clId="Web-{4E8ECCAA-2989-1434-E1AE-541826D10AB7}" dt="2024-01-24T17:14:26.729" v="397"/>
          <ac:spMkLst>
            <pc:docMk/>
            <pc:sldMk cId="4090854396" sldId="280"/>
            <ac:spMk id="17" creationId="{8E812DAC-8DF2-E1E6-DCBA-646CCB3BFA02}"/>
          </ac:spMkLst>
        </pc:spChg>
        <pc:spChg chg="add mod">
          <ac:chgData name="Επισκέπτης" userId="S::urn:spo:anon#52342ee2f4fc1f79872537257a5639a91295d4bc5d0a4da24518bb7f056d74b4::" providerId="AD" clId="Web-{4E8ECCAA-2989-1434-E1AE-541826D10AB7}" dt="2024-01-24T17:51:06.043" v="543" actId="1076"/>
          <ac:spMkLst>
            <pc:docMk/>
            <pc:sldMk cId="4090854396" sldId="280"/>
            <ac:spMk id="19" creationId="{DF2FE43E-446B-1173-4C8A-7643D5CF7D42}"/>
          </ac:spMkLst>
        </pc:spChg>
        <pc:picChg chg="add">
          <ac:chgData name="Επισκέπτης" userId="S::urn:spo:anon#52342ee2f4fc1f79872537257a5639a91295d4bc5d0a4da24518bb7f056d74b4::" providerId="AD" clId="Web-{4E8ECCAA-2989-1434-E1AE-541826D10AB7}" dt="2024-01-24T16:37:29.813" v="208"/>
          <ac:picMkLst>
            <pc:docMk/>
            <pc:sldMk cId="4090854396" sldId="280"/>
            <ac:picMk id="9" creationId="{A2D81C4E-2B07-C183-00B3-BFF8923E8C7C}"/>
          </ac:picMkLst>
        </pc:picChg>
        <pc:picChg chg="add mod">
          <ac:chgData name="Επισκέπτης" userId="S::urn:spo:anon#52342ee2f4fc1f79872537257a5639a91295d4bc5d0a4da24518bb7f056d74b4::" providerId="AD" clId="Web-{4E8ECCAA-2989-1434-E1AE-541826D10AB7}" dt="2024-01-24T17:50:57.715" v="542" actId="1076"/>
          <ac:picMkLst>
            <pc:docMk/>
            <pc:sldMk cId="4090854396" sldId="280"/>
            <ac:picMk id="11" creationId="{58764DF9-E06B-7933-FE42-98424867919C}"/>
          </ac:picMkLst>
        </pc:picChg>
        <pc:picChg chg="add mod">
          <ac:chgData name="Επισκέπτης" userId="S::urn:spo:anon#52342ee2f4fc1f79872537257a5639a91295d4bc5d0a4da24518bb7f056d74b4::" providerId="AD" clId="Web-{4E8ECCAA-2989-1434-E1AE-541826D10AB7}" dt="2024-01-24T17:50:49.480" v="541" actId="1076"/>
          <ac:picMkLst>
            <pc:docMk/>
            <pc:sldMk cId="4090854396" sldId="280"/>
            <ac:picMk id="13" creationId="{3F722844-7EE8-5AE3-7B7A-4C2B71D3FBCC}"/>
          </ac:picMkLst>
        </pc:picChg>
        <pc:cxnChg chg="add mod">
          <ac:chgData name="Επισκέπτης" userId="S::urn:spo:anon#52342ee2f4fc1f79872537257a5639a91295d4bc5d0a4da24518bb7f056d74b4::" providerId="AD" clId="Web-{4E8ECCAA-2989-1434-E1AE-541826D10AB7}" dt="2024-01-24T17:56:08.335" v="559" actId="14100"/>
          <ac:cxnSpMkLst>
            <pc:docMk/>
            <pc:sldMk cId="4090854396" sldId="280"/>
            <ac:cxnSpMk id="3" creationId="{2795CDA3-8B7B-54B3-C5B5-069CFDCDA85A}"/>
          </ac:cxnSpMkLst>
        </pc:cxnChg>
        <pc:cxnChg chg="add mod">
          <ac:chgData name="Επισκέπτης" userId="S::urn:spo:anon#52342ee2f4fc1f79872537257a5639a91295d4bc5d0a4da24518bb7f056d74b4::" providerId="AD" clId="Web-{4E8ECCAA-2989-1434-E1AE-541826D10AB7}" dt="2024-01-24T17:57:03.102" v="567" actId="14100"/>
          <ac:cxnSpMkLst>
            <pc:docMk/>
            <pc:sldMk cId="4090854396" sldId="280"/>
            <ac:cxnSpMk id="6" creationId="{1F35059C-B796-DAC3-BEDA-8D9EC22D5B65}"/>
          </ac:cxnSpMkLst>
        </pc:cxnChg>
      </pc:sldChg>
      <pc:sldChg chg="addSp delSp modSp new del mod setBg">
        <pc:chgData name="Επισκέπτης" userId="S::urn:spo:anon#52342ee2f4fc1f79872537257a5639a91295d4bc5d0a4da24518bb7f056d74b4::" providerId="AD" clId="Web-{4E8ECCAA-2989-1434-E1AE-541826D10AB7}" dt="2024-01-24T17:05:33.122" v="297"/>
        <pc:sldMkLst>
          <pc:docMk/>
          <pc:sldMk cId="2868822012" sldId="281"/>
        </pc:sldMkLst>
        <pc:spChg chg="del">
          <ac:chgData name="Επισκέπτης" userId="S::urn:spo:anon#52342ee2f4fc1f79872537257a5639a91295d4bc5d0a4da24518bb7f056d74b4::" providerId="AD" clId="Web-{4E8ECCAA-2989-1434-E1AE-541826D10AB7}" dt="2024-01-24T16:56:47.546" v="266"/>
          <ac:spMkLst>
            <pc:docMk/>
            <pc:sldMk cId="2868822012" sldId="281"/>
            <ac:spMk id="2" creationId="{0FBECD8C-5449-D542-09AB-5DA163868749}"/>
          </ac:spMkLst>
        </pc:spChg>
        <pc:spChg chg="del">
          <ac:chgData name="Επισκέπτης" userId="S::urn:spo:anon#52342ee2f4fc1f79872537257a5639a91295d4bc5d0a4da24518bb7f056d74b4::" providerId="AD" clId="Web-{4E8ECCAA-2989-1434-E1AE-541826D10AB7}" dt="2024-01-24T16:56:47.546" v="265"/>
          <ac:spMkLst>
            <pc:docMk/>
            <pc:sldMk cId="2868822012" sldId="281"/>
            <ac:spMk id="3" creationId="{BB6D93C6-F594-3D10-3AB5-39F8BE851C5A}"/>
          </ac:spMkLst>
        </pc:spChg>
        <pc:spChg chg="add mod">
          <ac:chgData name="Επισκέπτης" userId="S::urn:spo:anon#52342ee2f4fc1f79872537257a5639a91295d4bc5d0a4da24518bb7f056d74b4::" providerId="AD" clId="Web-{4E8ECCAA-2989-1434-E1AE-541826D10AB7}" dt="2024-01-24T17:05:06.371" v="295" actId="14100"/>
          <ac:spMkLst>
            <pc:docMk/>
            <pc:sldMk cId="2868822012" sldId="281"/>
            <ac:spMk id="5" creationId="{56BA21EB-AD19-0713-9CAB-E93530373A3B}"/>
          </ac:spMkLst>
        </pc:spChg>
        <pc:spChg chg="add">
          <ac:chgData name="Επισκέπτης" userId="S::urn:spo:anon#52342ee2f4fc1f79872537257a5639a91295d4bc5d0a4da24518bb7f056d74b4::" providerId="AD" clId="Web-{4E8ECCAA-2989-1434-E1AE-541826D10AB7}" dt="2024-01-24T16:57:48.844" v="270"/>
          <ac:spMkLst>
            <pc:docMk/>
            <pc:sldMk cId="2868822012" sldId="281"/>
            <ac:spMk id="9" creationId="{902A45E2-BD59-0EB9-4DB8-349DF36057FC}"/>
          </ac:spMkLst>
        </pc:spChg>
        <pc:spChg chg="add">
          <ac:chgData name="Επισκέπτης" userId="S::urn:spo:anon#52342ee2f4fc1f79872537257a5639a91295d4bc5d0a4da24518bb7f056d74b4::" providerId="AD" clId="Web-{4E8ECCAA-2989-1434-E1AE-541826D10AB7}" dt="2024-01-24T16:57:48.860" v="271"/>
          <ac:spMkLst>
            <pc:docMk/>
            <pc:sldMk cId="2868822012" sldId="281"/>
            <ac:spMk id="11" creationId="{E16ECAF2-FFFA-32CB-46C3-1F4F2754F1ED}"/>
          </ac:spMkLst>
        </pc:spChg>
        <pc:spChg chg="add">
          <ac:chgData name="Επισκέπτης" userId="S::urn:spo:anon#52342ee2f4fc1f79872537257a5639a91295d4bc5d0a4da24518bb7f056d74b4::" providerId="AD" clId="Web-{4E8ECCAA-2989-1434-E1AE-541826D10AB7}" dt="2024-01-24T16:57:48.860" v="272"/>
          <ac:spMkLst>
            <pc:docMk/>
            <pc:sldMk cId="2868822012" sldId="281"/>
            <ac:spMk id="13" creationId="{42F58633-C350-4C83-4C36-BF9A18B9CBA9}"/>
          </ac:spMkLst>
        </pc:spChg>
        <pc:spChg chg="add">
          <ac:chgData name="Επισκέπτης" userId="S::urn:spo:anon#52342ee2f4fc1f79872537257a5639a91295d4bc5d0a4da24518bb7f056d74b4::" providerId="AD" clId="Web-{4E8ECCAA-2989-1434-E1AE-541826D10AB7}" dt="2024-01-24T16:57:48.875" v="273"/>
          <ac:spMkLst>
            <pc:docMk/>
            <pc:sldMk cId="2868822012" sldId="281"/>
            <ac:spMk id="15" creationId="{FE073858-5D4D-9421-E4CA-536252EEAD58}"/>
          </ac:spMkLst>
        </pc:spChg>
        <pc:picChg chg="add">
          <ac:chgData name="Επισκέπτης" userId="S::urn:spo:anon#52342ee2f4fc1f79872537257a5639a91295d4bc5d0a4da24518bb7f056d74b4::" providerId="AD" clId="Web-{4E8ECCAA-2989-1434-E1AE-541826D10AB7}" dt="2024-01-24T16:57:48.844" v="269"/>
          <ac:picMkLst>
            <pc:docMk/>
            <pc:sldMk cId="2868822012" sldId="281"/>
            <ac:picMk id="7" creationId="{9810FAD9-64F0-5EAB-3878-865005F81AC3}"/>
          </ac:picMkLst>
        </pc:picChg>
      </pc:sldChg>
      <pc:sldChg chg="addSp delSp modSp new mod setBg modNotes">
        <pc:chgData name="Επισκέπτης" userId="S::urn:spo:anon#52342ee2f4fc1f79872537257a5639a91295d4bc5d0a4da24518bb7f056d74b4::" providerId="AD" clId="Web-{4E8ECCAA-2989-1434-E1AE-541826D10AB7}" dt="2024-01-24T19:09:02.654" v="793"/>
        <pc:sldMkLst>
          <pc:docMk/>
          <pc:sldMk cId="2160974849" sldId="282"/>
        </pc:sldMkLst>
        <pc:spChg chg="del">
          <ac:chgData name="Επισκέπτης" userId="S::urn:spo:anon#52342ee2f4fc1f79872537257a5639a91295d4bc5d0a4da24518bb7f056d74b4::" providerId="AD" clId="Web-{4E8ECCAA-2989-1434-E1AE-541826D10AB7}" dt="2024-01-24T16:58:15.423" v="277"/>
          <ac:spMkLst>
            <pc:docMk/>
            <pc:sldMk cId="2160974849" sldId="282"/>
            <ac:spMk id="2" creationId="{C05F7B44-9AC8-B18E-35A6-30D5E40901FB}"/>
          </ac:spMkLst>
        </pc:spChg>
        <pc:spChg chg="del">
          <ac:chgData name="Επισκέπτης" userId="S::urn:spo:anon#52342ee2f4fc1f79872537257a5639a91295d4bc5d0a4da24518bb7f056d74b4::" providerId="AD" clId="Web-{4E8ECCAA-2989-1434-E1AE-541826D10AB7}" dt="2024-01-24T16:58:15.423" v="276"/>
          <ac:spMkLst>
            <pc:docMk/>
            <pc:sldMk cId="2160974849" sldId="282"/>
            <ac:spMk id="3" creationId="{F9677E83-3C41-3A1A-B434-742743EB4004}"/>
          </ac:spMkLst>
        </pc:spChg>
        <pc:spChg chg="add mod">
          <ac:chgData name="Επισκέπτης" userId="S::urn:spo:anon#52342ee2f4fc1f79872537257a5639a91295d4bc5d0a4da24518bb7f056d74b4::" providerId="AD" clId="Web-{4E8ECCAA-2989-1434-E1AE-541826D10AB7}" dt="2024-01-24T17:04:59.949" v="294" actId="14100"/>
          <ac:spMkLst>
            <pc:docMk/>
            <pc:sldMk cId="2160974849" sldId="282"/>
            <ac:spMk id="5" creationId="{8003BC77-5843-5540-BB84-866B46C8C316}"/>
          </ac:spMkLst>
        </pc:spChg>
        <pc:spChg chg="add">
          <ac:chgData name="Επισκέπτης" userId="S::urn:spo:anon#52342ee2f4fc1f79872537257a5639a91295d4bc5d0a4da24518bb7f056d74b4::" providerId="AD" clId="Web-{4E8ECCAA-2989-1434-E1AE-541826D10AB7}" dt="2024-01-24T16:59:11.049" v="281"/>
          <ac:spMkLst>
            <pc:docMk/>
            <pc:sldMk cId="2160974849" sldId="282"/>
            <ac:spMk id="9" creationId="{E7A89887-BE32-C642-2C13-92CB5CD691B3}"/>
          </ac:spMkLst>
        </pc:spChg>
        <pc:spChg chg="add">
          <ac:chgData name="Επισκέπτης" userId="S::urn:spo:anon#52342ee2f4fc1f79872537257a5639a91295d4bc5d0a4da24518bb7f056d74b4::" providerId="AD" clId="Web-{4E8ECCAA-2989-1434-E1AE-541826D10AB7}" dt="2024-01-24T16:59:11.049" v="282"/>
          <ac:spMkLst>
            <pc:docMk/>
            <pc:sldMk cId="2160974849" sldId="282"/>
            <ac:spMk id="11" creationId="{D7243749-0369-40B4-F3E2-E389E4E43FBB}"/>
          </ac:spMkLst>
        </pc:spChg>
        <pc:spChg chg="add">
          <ac:chgData name="Επισκέπτης" userId="S::urn:spo:anon#52342ee2f4fc1f79872537257a5639a91295d4bc5d0a4da24518bb7f056d74b4::" providerId="AD" clId="Web-{4E8ECCAA-2989-1434-E1AE-541826D10AB7}" dt="2024-01-24T16:59:11.065" v="283"/>
          <ac:spMkLst>
            <pc:docMk/>
            <pc:sldMk cId="2160974849" sldId="282"/>
            <ac:spMk id="13" creationId="{D687F015-65B6-B26E-4DFB-99686E793A02}"/>
          </ac:spMkLst>
        </pc:spChg>
        <pc:spChg chg="add">
          <ac:chgData name="Επισκέπτης" userId="S::urn:spo:anon#52342ee2f4fc1f79872537257a5639a91295d4bc5d0a4da24518bb7f056d74b4::" providerId="AD" clId="Web-{4E8ECCAA-2989-1434-E1AE-541826D10AB7}" dt="2024-01-24T16:59:11.065" v="284"/>
          <ac:spMkLst>
            <pc:docMk/>
            <pc:sldMk cId="2160974849" sldId="282"/>
            <ac:spMk id="15" creationId="{E683B32A-6C07-3DC2-5B8E-E2A72A8CE998}"/>
          </ac:spMkLst>
        </pc:spChg>
        <pc:picChg chg="add">
          <ac:chgData name="Επισκέπτης" userId="S::urn:spo:anon#52342ee2f4fc1f79872537257a5639a91295d4bc5d0a4da24518bb7f056d74b4::" providerId="AD" clId="Web-{4E8ECCAA-2989-1434-E1AE-541826D10AB7}" dt="2024-01-24T16:59:11.034" v="280"/>
          <ac:picMkLst>
            <pc:docMk/>
            <pc:sldMk cId="2160974849" sldId="282"/>
            <ac:picMk id="7" creationId="{E6067399-D916-0D6A-1FE1-2DDC170DD09E}"/>
          </ac:picMkLst>
        </pc:picChg>
      </pc:sldChg>
      <pc:sldChg chg="addSp delSp modSp new modNotes">
        <pc:chgData name="Επισκέπτης" userId="S::urn:spo:anon#52342ee2f4fc1f79872537257a5639a91295d4bc5d0a4da24518bb7f056d74b4::" providerId="AD" clId="Web-{4E8ECCAA-2989-1434-E1AE-541826D10AB7}" dt="2024-01-24T19:09:28.264" v="799"/>
        <pc:sldMkLst>
          <pc:docMk/>
          <pc:sldMk cId="2215418038" sldId="283"/>
        </pc:sldMkLst>
        <pc:spChg chg="del">
          <ac:chgData name="Επισκέπτης" userId="S::urn:spo:anon#52342ee2f4fc1f79872537257a5639a91295d4bc5d0a4da24518bb7f056d74b4::" providerId="AD" clId="Web-{4E8ECCAA-2989-1434-E1AE-541826D10AB7}" dt="2024-01-24T17:13:08.884" v="381"/>
          <ac:spMkLst>
            <pc:docMk/>
            <pc:sldMk cId="2215418038" sldId="283"/>
            <ac:spMk id="2" creationId="{58F6BEEE-88F6-51FA-ED52-021E4CAF1D09}"/>
          </ac:spMkLst>
        </pc:spChg>
        <pc:spChg chg="del">
          <ac:chgData name="Επισκέπτης" userId="S::urn:spo:anon#52342ee2f4fc1f79872537257a5639a91295d4bc5d0a4da24518bb7f056d74b4::" providerId="AD" clId="Web-{4E8ECCAA-2989-1434-E1AE-541826D10AB7}" dt="2024-01-24T17:13:08.884" v="380"/>
          <ac:spMkLst>
            <pc:docMk/>
            <pc:sldMk cId="2215418038" sldId="283"/>
            <ac:spMk id="3" creationId="{FC8CFA58-8B4F-12D3-179B-144BB2D445F6}"/>
          </ac:spMkLst>
        </pc:spChg>
        <pc:spChg chg="add">
          <ac:chgData name="Επισκέπτης" userId="S::urn:spo:anon#52342ee2f4fc1f79872537257a5639a91295d4bc5d0a4da24518bb7f056d74b4::" providerId="AD" clId="Web-{4E8ECCAA-2989-1434-E1AE-541826D10AB7}" dt="2024-01-24T17:13:20.384" v="382"/>
          <ac:spMkLst>
            <pc:docMk/>
            <pc:sldMk cId="2215418038" sldId="283"/>
            <ac:spMk id="5" creationId="{082722AB-E135-706A-19D4-40F0DCFC8F3B}"/>
          </ac:spMkLst>
        </pc:spChg>
        <pc:spChg chg="add mod">
          <ac:chgData name="Επισκέπτης" userId="S::urn:spo:anon#52342ee2f4fc1f79872537257a5639a91295d4bc5d0a4da24518bb7f056d74b4::" providerId="AD" clId="Web-{4E8ECCAA-2989-1434-E1AE-541826D10AB7}" dt="2024-01-24T19:06:29.683" v="769"/>
          <ac:spMkLst>
            <pc:docMk/>
            <pc:sldMk cId="2215418038" sldId="283"/>
            <ac:spMk id="7" creationId="{D5724232-BD41-5162-0364-49860D61E572}"/>
          </ac:spMkLst>
        </pc:spChg>
        <pc:spChg chg="add mod">
          <ac:chgData name="Επισκέπτης" userId="S::urn:spo:anon#52342ee2f4fc1f79872537257a5639a91295d4bc5d0a4da24518bb7f056d74b4::" providerId="AD" clId="Web-{4E8ECCAA-2989-1434-E1AE-541826D10AB7}" dt="2024-01-24T18:25:24.560" v="594"/>
          <ac:spMkLst>
            <pc:docMk/>
            <pc:sldMk cId="2215418038" sldId="283"/>
            <ac:spMk id="15" creationId="{BD9EA246-0C90-BB34-D2A3-5588113C4CA1}"/>
          </ac:spMkLst>
        </pc:spChg>
        <pc:picChg chg="add">
          <ac:chgData name="Επισκέπτης" userId="S::urn:spo:anon#52342ee2f4fc1f79872537257a5639a91295d4bc5d0a4da24518bb7f056d74b4::" providerId="AD" clId="Web-{4E8ECCAA-2989-1434-E1AE-541826D10AB7}" dt="2024-01-24T17:13:20.431" v="384"/>
          <ac:picMkLst>
            <pc:docMk/>
            <pc:sldMk cId="2215418038" sldId="283"/>
            <ac:picMk id="9" creationId="{2DFBBA19-E12C-DFBD-20E6-BBD99734B6C4}"/>
          </ac:picMkLst>
        </pc:picChg>
        <pc:picChg chg="add mod modCrop">
          <ac:chgData name="Επισκέπτης" userId="S::urn:spo:anon#52342ee2f4fc1f79872537257a5639a91295d4bc5d0a4da24518bb7f056d74b4::" providerId="AD" clId="Web-{4E8ECCAA-2989-1434-E1AE-541826D10AB7}" dt="2024-01-24T18:24:57.184" v="593" actId="14100"/>
          <ac:picMkLst>
            <pc:docMk/>
            <pc:sldMk cId="2215418038" sldId="283"/>
            <ac:picMk id="11" creationId="{AA54B44E-DCDD-CB50-EA6C-95E761821865}"/>
          </ac:picMkLst>
        </pc:picChg>
        <pc:picChg chg="add mod">
          <ac:chgData name="Επισκέπτης" userId="S::urn:spo:anon#52342ee2f4fc1f79872537257a5639a91295d4bc5d0a4da24518bb7f056d74b4::" providerId="AD" clId="Web-{4E8ECCAA-2989-1434-E1AE-541826D10AB7}" dt="2024-01-24T18:25:31.888" v="596" actId="1076"/>
          <ac:picMkLst>
            <pc:docMk/>
            <pc:sldMk cId="2215418038" sldId="283"/>
            <ac:picMk id="13" creationId="{45E1D11E-6158-5690-5772-8B2732FF2EDF}"/>
          </ac:picMkLst>
        </pc:picChg>
        <pc:cxnChg chg="add mod">
          <ac:chgData name="Επισκέπτης" userId="S::urn:spo:anon#52342ee2f4fc1f79872537257a5639a91295d4bc5d0a4da24518bb7f056d74b4::" providerId="AD" clId="Web-{4E8ECCAA-2989-1434-E1AE-541826D10AB7}" dt="2024-01-24T17:59:25.623" v="577" actId="14100"/>
          <ac:cxnSpMkLst>
            <pc:docMk/>
            <pc:sldMk cId="2215418038" sldId="283"/>
            <ac:cxnSpMk id="3" creationId="{181145E1-E223-AF94-3DDC-E405E3AD97B3}"/>
          </ac:cxnSpMkLst>
        </pc:cxnChg>
        <pc:cxnChg chg="add mod">
          <ac:chgData name="Επισκέπτης" userId="S::urn:spo:anon#52342ee2f4fc1f79872537257a5639a91295d4bc5d0a4da24518bb7f056d74b4::" providerId="AD" clId="Web-{4E8ECCAA-2989-1434-E1AE-541826D10AB7}" dt="2024-01-24T17:59:35.107" v="578" actId="14100"/>
          <ac:cxnSpMkLst>
            <pc:docMk/>
            <pc:sldMk cId="2215418038" sldId="283"/>
            <ac:cxnSpMk id="6" creationId="{EEA31109-A528-55E1-A8AE-F829A744589D}"/>
          </ac:cxnSpMkLst>
        </pc:cxnChg>
      </pc:sldChg>
      <pc:sldChg chg="addSp delSp modSp new modNotes">
        <pc:chgData name="Επισκέπτης" userId="S::urn:spo:anon#52342ee2f4fc1f79872537257a5639a91295d4bc5d0a4da24518bb7f056d74b4::" providerId="AD" clId="Web-{4E8ECCAA-2989-1434-E1AE-541826D10AB7}" dt="2024-01-24T19:10:07.687" v="804"/>
        <pc:sldMkLst>
          <pc:docMk/>
          <pc:sldMk cId="1979008900" sldId="284"/>
        </pc:sldMkLst>
        <pc:spChg chg="del">
          <ac:chgData name="Επισκέπτης" userId="S::urn:spo:anon#52342ee2f4fc1f79872537257a5639a91295d4bc5d0a4da24518bb7f056d74b4::" providerId="AD" clId="Web-{4E8ECCAA-2989-1434-E1AE-541826D10AB7}" dt="2024-01-24T17:25:00.918" v="478"/>
          <ac:spMkLst>
            <pc:docMk/>
            <pc:sldMk cId="1979008900" sldId="284"/>
            <ac:spMk id="2" creationId="{11FFB50D-BCB4-6888-7E0B-9A7AF6D1B3BD}"/>
          </ac:spMkLst>
        </pc:spChg>
        <pc:spChg chg="del">
          <ac:chgData name="Επισκέπτης" userId="S::urn:spo:anon#52342ee2f4fc1f79872537257a5639a91295d4bc5d0a4da24518bb7f056d74b4::" providerId="AD" clId="Web-{4E8ECCAA-2989-1434-E1AE-541826D10AB7}" dt="2024-01-24T17:25:00.918" v="477"/>
          <ac:spMkLst>
            <pc:docMk/>
            <pc:sldMk cId="1979008900" sldId="284"/>
            <ac:spMk id="3" creationId="{4E955AA7-829B-BE51-3858-5B60842E1D78}"/>
          </ac:spMkLst>
        </pc:spChg>
        <pc:spChg chg="add mod">
          <ac:chgData name="Επισκέπτης" userId="S::urn:spo:anon#52342ee2f4fc1f79872537257a5639a91295d4bc5d0a4da24518bb7f056d74b4::" providerId="AD" clId="Web-{4E8ECCAA-2989-1434-E1AE-541826D10AB7}" dt="2024-01-24T17:25:59.076" v="501"/>
          <ac:spMkLst>
            <pc:docMk/>
            <pc:sldMk cId="1979008900" sldId="284"/>
            <ac:spMk id="5" creationId="{2C2A6E6D-A49B-48FA-8106-EA12C147EEB4}"/>
          </ac:spMkLst>
        </pc:spChg>
        <pc:picChg chg="add">
          <ac:chgData name="Επισκέπτης" userId="S::urn:spo:anon#52342ee2f4fc1f79872537257a5639a91295d4bc5d0a4da24518bb7f056d74b4::" providerId="AD" clId="Web-{4E8ECCAA-2989-1434-E1AE-541826D10AB7}" dt="2024-01-24T17:25:18.496" v="480"/>
          <ac:picMkLst>
            <pc:docMk/>
            <pc:sldMk cId="1979008900" sldId="284"/>
            <ac:picMk id="7" creationId="{A566024D-44E5-61CA-5DF8-B84245E9EDB2}"/>
          </ac:picMkLst>
        </pc:picChg>
      </pc:sldChg>
      <pc:sldChg chg="addSp delSp modSp new">
        <pc:chgData name="Επισκέπτης" userId="S::urn:spo:anon#52342ee2f4fc1f79872537257a5639a91295d4bc5d0a4da24518bb7f056d74b4::" providerId="AD" clId="Web-{4E8ECCAA-2989-1434-E1AE-541826D10AB7}" dt="2024-01-24T19:07:11.184" v="777"/>
        <pc:sldMkLst>
          <pc:docMk/>
          <pc:sldMk cId="350816231" sldId="285"/>
        </pc:sldMkLst>
        <pc:spChg chg="del">
          <ac:chgData name="Επισκέπτης" userId="S::urn:spo:anon#52342ee2f4fc1f79872537257a5639a91295d4bc5d0a4da24518bb7f056d74b4::" providerId="AD" clId="Web-{4E8ECCAA-2989-1434-E1AE-541826D10AB7}" dt="2024-01-24T19:03:44.383" v="739"/>
          <ac:spMkLst>
            <pc:docMk/>
            <pc:sldMk cId="350816231" sldId="285"/>
            <ac:spMk id="2" creationId="{209DCB66-6E69-38ED-5B96-E291EF950F56}"/>
          </ac:spMkLst>
        </pc:spChg>
        <pc:spChg chg="del">
          <ac:chgData name="Επισκέπτης" userId="S::urn:spo:anon#52342ee2f4fc1f79872537257a5639a91295d4bc5d0a4da24518bb7f056d74b4::" providerId="AD" clId="Web-{4E8ECCAA-2989-1434-E1AE-541826D10AB7}" dt="2024-01-24T19:03:44.383" v="738"/>
          <ac:spMkLst>
            <pc:docMk/>
            <pc:sldMk cId="350816231" sldId="285"/>
            <ac:spMk id="3" creationId="{22D3289A-F6CD-9B78-C6AF-38BA6C247D24}"/>
          </ac:spMkLst>
        </pc:spChg>
        <pc:spChg chg="add">
          <ac:chgData name="Επισκέπτης" userId="S::urn:spo:anon#52342ee2f4fc1f79872537257a5639a91295d4bc5d0a4da24518bb7f056d74b4::" providerId="AD" clId="Web-{4E8ECCAA-2989-1434-E1AE-541826D10AB7}" dt="2024-01-24T19:03:45.602" v="740"/>
          <ac:spMkLst>
            <pc:docMk/>
            <pc:sldMk cId="350816231" sldId="285"/>
            <ac:spMk id="5" creationId="{F72B87D0-84AF-BF12-8827-097E0FCF380F}"/>
          </ac:spMkLst>
        </pc:spChg>
        <pc:spChg chg="add mod">
          <ac:chgData name="Επισκέπτης" userId="S::urn:spo:anon#52342ee2f4fc1f79872537257a5639a91295d4bc5d0a4da24518bb7f056d74b4::" providerId="AD" clId="Web-{4E8ECCAA-2989-1434-E1AE-541826D10AB7}" dt="2024-01-24T19:05:42.416" v="761"/>
          <ac:spMkLst>
            <pc:docMk/>
            <pc:sldMk cId="350816231" sldId="285"/>
            <ac:spMk id="7" creationId="{A4324B7D-DF9F-9FDD-4705-E81BE8B5ACBC}"/>
          </ac:spMkLst>
        </pc:spChg>
        <pc:spChg chg="add mod">
          <ac:chgData name="Επισκέπτης" userId="S::urn:spo:anon#52342ee2f4fc1f79872537257a5639a91295d4bc5d0a4da24518bb7f056d74b4::" providerId="AD" clId="Web-{4E8ECCAA-2989-1434-E1AE-541826D10AB7}" dt="2024-01-24T19:07:11.121" v="773"/>
          <ac:spMkLst>
            <pc:docMk/>
            <pc:sldMk cId="350816231" sldId="285"/>
            <ac:spMk id="11" creationId="{7A910927-3530-F6C3-CE69-CB9B0BE2DBF2}"/>
          </ac:spMkLst>
        </pc:spChg>
        <pc:spChg chg="add">
          <ac:chgData name="Επισκέπτης" userId="S::urn:spo:anon#52342ee2f4fc1f79872537257a5639a91295d4bc5d0a4da24518bb7f056d74b4::" providerId="AD" clId="Web-{4E8ECCAA-2989-1434-E1AE-541826D10AB7}" dt="2024-01-24T19:07:11.137" v="774"/>
          <ac:spMkLst>
            <pc:docMk/>
            <pc:sldMk cId="350816231" sldId="285"/>
            <ac:spMk id="13" creationId="{32B613EF-7F3B-DD08-2F74-2FA95173E05F}"/>
          </ac:spMkLst>
        </pc:spChg>
        <pc:spChg chg="add">
          <ac:chgData name="Επισκέπτης" userId="S::urn:spo:anon#52342ee2f4fc1f79872537257a5639a91295d4bc5d0a4da24518bb7f056d74b4::" providerId="AD" clId="Web-{4E8ECCAA-2989-1434-E1AE-541826D10AB7}" dt="2024-01-24T19:07:11.184" v="777"/>
          <ac:spMkLst>
            <pc:docMk/>
            <pc:sldMk cId="350816231" sldId="285"/>
            <ac:spMk id="19" creationId="{C56D46C9-3616-997E-D064-F8CFB051ABEC}"/>
          </ac:spMkLst>
        </pc:spChg>
        <pc:picChg chg="add">
          <ac:chgData name="Επισκέπτης" userId="S::urn:spo:anon#52342ee2f4fc1f79872537257a5639a91295d4bc5d0a4da24518bb7f056d74b4::" providerId="AD" clId="Web-{4E8ECCAA-2989-1434-E1AE-541826D10AB7}" dt="2024-01-24T19:03:45.649" v="742"/>
          <ac:picMkLst>
            <pc:docMk/>
            <pc:sldMk cId="350816231" sldId="285"/>
            <ac:picMk id="9" creationId="{9CDDCDD3-1668-E9CE-A1CB-38F0499A8AEE}"/>
          </ac:picMkLst>
        </pc:picChg>
        <pc:picChg chg="add">
          <ac:chgData name="Επισκέπτης" userId="S::urn:spo:anon#52342ee2f4fc1f79872537257a5639a91295d4bc5d0a4da24518bb7f056d74b4::" providerId="AD" clId="Web-{4E8ECCAA-2989-1434-E1AE-541826D10AB7}" dt="2024-01-24T19:07:11.137" v="775"/>
          <ac:picMkLst>
            <pc:docMk/>
            <pc:sldMk cId="350816231" sldId="285"/>
            <ac:picMk id="15" creationId="{8D104DC8-5C7B-0DB0-BAAF-41B26FC833D5}"/>
          </ac:picMkLst>
        </pc:picChg>
        <pc:picChg chg="add">
          <ac:chgData name="Επισκέπτης" userId="S::urn:spo:anon#52342ee2f4fc1f79872537257a5639a91295d4bc5d0a4da24518bb7f056d74b4::" providerId="AD" clId="Web-{4E8ECCAA-2989-1434-E1AE-541826D10AB7}" dt="2024-01-24T19:07:11.168" v="776"/>
          <ac:picMkLst>
            <pc:docMk/>
            <pc:sldMk cId="350816231" sldId="285"/>
            <ac:picMk id="17" creationId="{378840DE-A29D-571A-B3A7-37EE790C0FF2}"/>
          </ac:picMkLst>
        </pc:picChg>
      </pc:sldChg>
      <pc:sldChg chg="addSp delSp modSp new">
        <pc:chgData name="Επισκέπτης" userId="S::urn:spo:anon#52342ee2f4fc1f79872537257a5639a91295d4bc5d0a4da24518bb7f056d74b4::" providerId="AD" clId="Web-{4E8ECCAA-2989-1434-E1AE-541826D10AB7}" dt="2024-01-24T19:07:56.013" v="787" actId="14100"/>
        <pc:sldMkLst>
          <pc:docMk/>
          <pc:sldMk cId="3529892173" sldId="286"/>
        </pc:sldMkLst>
        <pc:spChg chg="del">
          <ac:chgData name="Επισκέπτης" userId="S::urn:spo:anon#52342ee2f4fc1f79872537257a5639a91295d4bc5d0a4da24518bb7f056d74b4::" providerId="AD" clId="Web-{4E8ECCAA-2989-1434-E1AE-541826D10AB7}" dt="2024-01-24T19:04:46.619" v="751"/>
          <ac:spMkLst>
            <pc:docMk/>
            <pc:sldMk cId="3529892173" sldId="286"/>
            <ac:spMk id="2" creationId="{3A5BE63C-FDD7-50A9-A004-499D0483D626}"/>
          </ac:spMkLst>
        </pc:spChg>
        <pc:spChg chg="del">
          <ac:chgData name="Επισκέπτης" userId="S::urn:spo:anon#52342ee2f4fc1f79872537257a5639a91295d4bc5d0a4da24518bb7f056d74b4::" providerId="AD" clId="Web-{4E8ECCAA-2989-1434-E1AE-541826D10AB7}" dt="2024-01-24T19:04:46.619" v="750"/>
          <ac:spMkLst>
            <pc:docMk/>
            <pc:sldMk cId="3529892173" sldId="286"/>
            <ac:spMk id="3" creationId="{D12AE434-606B-7440-4795-FE94807AED80}"/>
          </ac:spMkLst>
        </pc:spChg>
        <pc:spChg chg="add">
          <ac:chgData name="Επισκέπτης" userId="S::urn:spo:anon#52342ee2f4fc1f79872537257a5639a91295d4bc5d0a4da24518bb7f056d74b4::" providerId="AD" clId="Web-{4E8ECCAA-2989-1434-E1AE-541826D10AB7}" dt="2024-01-24T19:04:47.353" v="752"/>
          <ac:spMkLst>
            <pc:docMk/>
            <pc:sldMk cId="3529892173" sldId="286"/>
            <ac:spMk id="5" creationId="{6D0E5F0A-DE69-7767-EA96-E51613E0123C}"/>
          </ac:spMkLst>
        </pc:spChg>
        <pc:spChg chg="add mod">
          <ac:chgData name="Επισκέπτης" userId="S::urn:spo:anon#52342ee2f4fc1f79872537257a5639a91295d4bc5d0a4da24518bb7f056d74b4::" providerId="AD" clId="Web-{4E8ECCAA-2989-1434-E1AE-541826D10AB7}" dt="2024-01-24T19:05:32.932" v="760"/>
          <ac:spMkLst>
            <pc:docMk/>
            <pc:sldMk cId="3529892173" sldId="286"/>
            <ac:spMk id="7" creationId="{7C0B9CE9-68AF-8ED8-D352-EAF144E8EFFF}"/>
          </ac:spMkLst>
        </pc:spChg>
        <pc:spChg chg="add mod">
          <ac:chgData name="Επισκέπτης" userId="S::urn:spo:anon#52342ee2f4fc1f79872537257a5639a91295d4bc5d0a4da24518bb7f056d74b4::" providerId="AD" clId="Web-{4E8ECCAA-2989-1434-E1AE-541826D10AB7}" dt="2024-01-24T19:07:56.013" v="787" actId="14100"/>
          <ac:spMkLst>
            <pc:docMk/>
            <pc:sldMk cId="3529892173" sldId="286"/>
            <ac:spMk id="11" creationId="{AC8C28EC-502D-43DD-7474-16B6A7049A4D}"/>
          </ac:spMkLst>
        </pc:spChg>
        <pc:picChg chg="add">
          <ac:chgData name="Επισκέπτης" userId="S::urn:spo:anon#52342ee2f4fc1f79872537257a5639a91295d4bc5d0a4da24518bb7f056d74b4::" providerId="AD" clId="Web-{4E8ECCAA-2989-1434-E1AE-541826D10AB7}" dt="2024-01-24T19:04:47.400" v="754"/>
          <ac:picMkLst>
            <pc:docMk/>
            <pc:sldMk cId="3529892173" sldId="286"/>
            <ac:picMk id="9" creationId="{F009BBE8-83BF-CF82-178B-4B9FC4B33803}"/>
          </ac:picMkLst>
        </pc:picChg>
      </pc:sldChg>
    </pc:docChg>
  </pc:docChgLst>
  <pc:docChgLst>
    <pc:chgData name="ΧΑΛΚΙΑΣ ΚΩΝΣΤΑΝΤΙΝΟΣ" userId="S::up1066615@upatras.gr::34eec6bc-a1fb-4d1b-829c-032a339fe439" providerId="AD" clId="Web-{52F28C8E-C31C-B846-41D2-885075004E6A}"/>
    <pc:docChg chg="modSld">
      <pc:chgData name="ΧΑΛΚΙΑΣ ΚΩΝΣΤΑΝΤΙΝΟΣ" userId="S::up1066615@upatras.gr::34eec6bc-a1fb-4d1b-829c-032a339fe439" providerId="AD" clId="Web-{52F28C8E-C31C-B846-41D2-885075004E6A}" dt="2024-01-24T16:44:36.647" v="28" actId="20577"/>
      <pc:docMkLst>
        <pc:docMk/>
      </pc:docMkLst>
      <pc:sldChg chg="modSp">
        <pc:chgData name="ΧΑΛΚΙΑΣ ΚΩΝΣΤΑΝΤΙΝΟΣ" userId="S::up1066615@upatras.gr::34eec6bc-a1fb-4d1b-829c-032a339fe439" providerId="AD" clId="Web-{52F28C8E-C31C-B846-41D2-885075004E6A}" dt="2024-01-24T16:44:36.647" v="28" actId="20577"/>
        <pc:sldMkLst>
          <pc:docMk/>
          <pc:sldMk cId="207210420" sldId="257"/>
        </pc:sldMkLst>
        <pc:spChg chg="mod">
          <ac:chgData name="ΧΑΛΚΙΑΣ ΚΩΝΣΤΑΝΤΙΝΟΣ" userId="S::up1066615@upatras.gr::34eec6bc-a1fb-4d1b-829c-032a339fe439" providerId="AD" clId="Web-{52F28C8E-C31C-B846-41D2-885075004E6A}" dt="2024-01-24T16:44:36.647" v="28" actId="20577"/>
          <ac:spMkLst>
            <pc:docMk/>
            <pc:sldMk cId="207210420" sldId="257"/>
            <ac:spMk id="3" creationId="{7C89F64C-D941-873A-B7A4-7C1760422F44}"/>
          </ac:spMkLst>
        </pc:spChg>
      </pc:sldChg>
    </pc:docChg>
  </pc:docChgLst>
  <pc:docChgLst>
    <pc:chgData name="Επισκέπτης" userId="S::urn:spo:anon#52342ee2f4fc1f79872537257a5639a91295d4bc5d0a4da24518bb7f056d74b4::" providerId="AD" clId="Web-{AACBB719-CD5B-91CE-3653-805007DBEE23}"/>
    <pc:docChg chg="modSld">
      <pc:chgData name="Επισκέπτης" userId="S::urn:spo:anon#52342ee2f4fc1f79872537257a5639a91295d4bc5d0a4da24518bb7f056d74b4::" providerId="AD" clId="Web-{AACBB719-CD5B-91CE-3653-805007DBEE23}" dt="2024-01-27T14:21:37.579" v="9" actId="20577"/>
      <pc:docMkLst>
        <pc:docMk/>
      </pc:docMkLst>
      <pc:sldChg chg="modSp">
        <pc:chgData name="Επισκέπτης" userId="S::urn:spo:anon#52342ee2f4fc1f79872537257a5639a91295d4bc5d0a4da24518bb7f056d74b4::" providerId="AD" clId="Web-{AACBB719-CD5B-91CE-3653-805007DBEE23}" dt="2024-01-27T14:21:37.579" v="9" actId="20577"/>
        <pc:sldMkLst>
          <pc:docMk/>
          <pc:sldMk cId="3529892173" sldId="286"/>
        </pc:sldMkLst>
        <pc:spChg chg="mod">
          <ac:chgData name="Επισκέπτης" userId="S::urn:spo:anon#52342ee2f4fc1f79872537257a5639a91295d4bc5d0a4da24518bb7f056d74b4::" providerId="AD" clId="Web-{AACBB719-CD5B-91CE-3653-805007DBEE23}" dt="2024-01-27T14:21:37.579" v="9" actId="20577"/>
          <ac:spMkLst>
            <pc:docMk/>
            <pc:sldMk cId="3529892173" sldId="286"/>
            <ac:spMk id="11" creationId="{AC8C28EC-502D-43DD-7474-16B6A7049A4D}"/>
          </ac:spMkLst>
        </pc:spChg>
      </pc:sldChg>
    </pc:docChg>
  </pc:docChgLst>
  <pc:docChgLst>
    <pc:chgData name="ΧΑΛΚΙΑΣ ΚΩΝΣΤΑΝΤΙΝΟΣ" userId="34eec6bc-a1fb-4d1b-829c-032a339fe439" providerId="ADAL" clId="{706D3453-2CF1-40D9-9797-3A689707D108}"/>
    <pc:docChg chg="undo custSel addSld delSld modSld sldOrd">
      <pc:chgData name="ΧΑΛΚΙΑΣ ΚΩΝΣΤΑΝΤΙΝΟΣ" userId="34eec6bc-a1fb-4d1b-829c-032a339fe439" providerId="ADAL" clId="{706D3453-2CF1-40D9-9797-3A689707D108}" dt="2024-02-01T14:08:08.878" v="7141" actId="767"/>
      <pc:docMkLst>
        <pc:docMk/>
      </pc:docMkLst>
      <pc:sldChg chg="addSp delSp modSp mod">
        <pc:chgData name="ΧΑΛΚΙΑΣ ΚΩΝΣΤΑΝΤΙΝΟΣ" userId="34eec6bc-a1fb-4d1b-829c-032a339fe439" providerId="ADAL" clId="{706D3453-2CF1-40D9-9797-3A689707D108}" dt="2024-01-23T20:57:33.083" v="3601" actId="20577"/>
        <pc:sldMkLst>
          <pc:docMk/>
          <pc:sldMk cId="207210420" sldId="257"/>
        </pc:sldMkLst>
        <pc:spChg chg="add mod">
          <ac:chgData name="ΧΑΛΚΙΑΣ ΚΩΝΣΤΑΝΤΙΝΟΣ" userId="34eec6bc-a1fb-4d1b-829c-032a339fe439" providerId="ADAL" clId="{706D3453-2CF1-40D9-9797-3A689707D108}" dt="2024-01-20T08:21:31.457" v="834" actId="1076"/>
          <ac:spMkLst>
            <pc:docMk/>
            <pc:sldMk cId="207210420" sldId="257"/>
            <ac:spMk id="2" creationId="{B2357C6A-775F-1945-73E3-5A8C71CF1463}"/>
          </ac:spMkLst>
        </pc:spChg>
        <pc:spChg chg="add mod">
          <ac:chgData name="ΧΑΛΚΙΑΣ ΚΩΝΣΤΑΝΤΙΝΟΣ" userId="34eec6bc-a1fb-4d1b-829c-032a339fe439" providerId="ADAL" clId="{706D3453-2CF1-40D9-9797-3A689707D108}" dt="2024-01-20T08:26:33.824" v="1024" actId="20577"/>
          <ac:spMkLst>
            <pc:docMk/>
            <pc:sldMk cId="207210420" sldId="257"/>
            <ac:spMk id="3" creationId="{7C89F64C-D941-873A-B7A4-7C1760422F44}"/>
          </ac:spMkLst>
        </pc:spChg>
        <pc:spChg chg="add mod">
          <ac:chgData name="ΧΑΛΚΙΑΣ ΚΩΝΣΤΑΝΤΙΝΟΣ" userId="34eec6bc-a1fb-4d1b-829c-032a339fe439" providerId="ADAL" clId="{706D3453-2CF1-40D9-9797-3A689707D108}" dt="2024-01-23T20:57:33.083" v="3601" actId="20577"/>
          <ac:spMkLst>
            <pc:docMk/>
            <pc:sldMk cId="207210420" sldId="257"/>
            <ac:spMk id="4" creationId="{B6D5DE84-0118-E80C-2010-4FBC1185FA9F}"/>
          </ac:spMkLst>
        </pc:spChg>
        <pc:spChg chg="add mod">
          <ac:chgData name="ΧΑΛΚΙΑΣ ΚΩΝΣΤΑΝΤΙΝΟΣ" userId="34eec6bc-a1fb-4d1b-829c-032a339fe439" providerId="ADAL" clId="{706D3453-2CF1-40D9-9797-3A689707D108}" dt="2024-01-20T08:21:33.910" v="835" actId="1076"/>
          <ac:spMkLst>
            <pc:docMk/>
            <pc:sldMk cId="207210420" sldId="257"/>
            <ac:spMk id="8" creationId="{4B0C2E26-02BA-20EE-0CB7-0B024B846936}"/>
          </ac:spMkLst>
        </pc:spChg>
        <pc:picChg chg="add del mod">
          <ac:chgData name="ΧΑΛΚΙΑΣ ΚΩΝΣΤΑΝΤΙΝΟΣ" userId="34eec6bc-a1fb-4d1b-829c-032a339fe439" providerId="ADAL" clId="{706D3453-2CF1-40D9-9797-3A689707D108}" dt="2024-01-10T16:00:49.058" v="441" actId="21"/>
          <ac:picMkLst>
            <pc:docMk/>
            <pc:sldMk cId="207210420" sldId="257"/>
            <ac:picMk id="4" creationId="{58EB2BD2-0AFF-EE1C-9283-56986D030753}"/>
          </ac:picMkLst>
        </pc:picChg>
        <pc:picChg chg="add mod">
          <ac:chgData name="ΧΑΛΚΙΑΣ ΚΩΝΣΤΑΝΤΙΝΟΣ" userId="34eec6bc-a1fb-4d1b-829c-032a339fe439" providerId="ADAL" clId="{706D3453-2CF1-40D9-9797-3A689707D108}" dt="2024-01-23T20:54:16.141" v="3505" actId="1076"/>
          <ac:picMkLst>
            <pc:docMk/>
            <pc:sldMk cId="207210420" sldId="257"/>
            <ac:picMk id="5" creationId="{48F911DE-2334-7A88-8314-32A9B0B49B51}"/>
          </ac:picMkLst>
        </pc:picChg>
        <pc:picChg chg="add mod">
          <ac:chgData name="ΧΑΛΚΙΑΣ ΚΩΝΣΤΑΝΤΙΝΟΣ" userId="34eec6bc-a1fb-4d1b-829c-032a339fe439" providerId="ADAL" clId="{706D3453-2CF1-40D9-9797-3A689707D108}" dt="2024-01-23T20:56:46.720" v="3517" actId="1076"/>
          <ac:picMkLst>
            <pc:docMk/>
            <pc:sldMk cId="207210420" sldId="257"/>
            <ac:picMk id="7" creationId="{64270C8D-1F40-632B-1E92-012211664191}"/>
          </ac:picMkLst>
        </pc:picChg>
        <pc:picChg chg="del mod">
          <ac:chgData name="ΧΑΛΚΙΑΣ ΚΩΝΣΤΑΝΤΙΝΟΣ" userId="34eec6bc-a1fb-4d1b-829c-032a339fe439" providerId="ADAL" clId="{706D3453-2CF1-40D9-9797-3A689707D108}" dt="2024-01-10T16:00:52.782" v="443" actId="21"/>
          <ac:picMkLst>
            <pc:docMk/>
            <pc:sldMk cId="207210420" sldId="257"/>
            <ac:picMk id="9" creationId="{143A176F-49DF-0C91-5778-FAAB337BFA5D}"/>
          </ac:picMkLst>
        </pc:picChg>
      </pc:sldChg>
      <pc:sldChg chg="addSp delSp modSp mod setBg delDesignElem">
        <pc:chgData name="ΧΑΛΚΙΑΣ ΚΩΝΣΤΑΝΤΙΝΟΣ" userId="34eec6bc-a1fb-4d1b-829c-032a339fe439" providerId="ADAL" clId="{706D3453-2CF1-40D9-9797-3A689707D108}" dt="2024-01-23T20:53:43.376" v="3499" actId="1076"/>
        <pc:sldMkLst>
          <pc:docMk/>
          <pc:sldMk cId="2814702480" sldId="258"/>
        </pc:sldMkLst>
        <pc:spChg chg="add del mod">
          <ac:chgData name="ΧΑΛΚΙΑΣ ΚΩΝΣΤΑΝΤΙΝΟΣ" userId="34eec6bc-a1fb-4d1b-829c-032a339fe439" providerId="ADAL" clId="{706D3453-2CF1-40D9-9797-3A689707D108}" dt="2024-01-20T08:24:32.210" v="865"/>
          <ac:spMkLst>
            <pc:docMk/>
            <pc:sldMk cId="2814702480" sldId="258"/>
            <ac:spMk id="3" creationId="{6D5C0969-3E64-51BA-CE99-DE99787ACA3F}"/>
          </ac:spMkLst>
        </pc:spChg>
        <pc:spChg chg="add mod">
          <ac:chgData name="ΧΑΛΚΙΑΣ ΚΩΝΣΤΑΝΤΙΝΟΣ" userId="34eec6bc-a1fb-4d1b-829c-032a339fe439" providerId="ADAL" clId="{706D3453-2CF1-40D9-9797-3A689707D108}" dt="2024-01-20T08:50:25.819" v="1435" actId="26606"/>
          <ac:spMkLst>
            <pc:docMk/>
            <pc:sldMk cId="2814702480" sldId="258"/>
            <ac:spMk id="4" creationId="{6D12BFB3-A649-7AEC-66B4-E4A8B74FE973}"/>
          </ac:spMkLst>
        </pc:spChg>
        <pc:spChg chg="add mod ord">
          <ac:chgData name="ΧΑΛΚΙΑΣ ΚΩΝΣΤΑΝΤΙΝΟΣ" userId="34eec6bc-a1fb-4d1b-829c-032a339fe439" providerId="ADAL" clId="{706D3453-2CF1-40D9-9797-3A689707D108}" dt="2024-01-20T08:50:25.819" v="1435" actId="26606"/>
          <ac:spMkLst>
            <pc:docMk/>
            <pc:sldMk cId="2814702480" sldId="258"/>
            <ac:spMk id="5" creationId="{B230DD47-BB34-B7D0-B563-1F39F17ECAD1}"/>
          </ac:spMkLst>
        </pc:spChg>
        <pc:spChg chg="add del">
          <ac:chgData name="ΧΑΛΚΙΑΣ ΚΩΝΣΤΑΝΤΙΝΟΣ" userId="34eec6bc-a1fb-4d1b-829c-032a339fe439" providerId="ADAL" clId="{706D3453-2CF1-40D9-9797-3A689707D108}" dt="2024-01-20T08:51:44.651" v="1439"/>
          <ac:spMkLst>
            <pc:docMk/>
            <pc:sldMk cId="2814702480" sldId="258"/>
            <ac:spMk id="14" creationId="{86FF76B9-219D-4469-AF87-0236D29032F1}"/>
          </ac:spMkLst>
        </pc:spChg>
        <pc:spChg chg="add del">
          <ac:chgData name="ΧΑΛΚΙΑΣ ΚΩΝΣΤΑΝΤΙΝΟΣ" userId="34eec6bc-a1fb-4d1b-829c-032a339fe439" providerId="ADAL" clId="{706D3453-2CF1-40D9-9797-3A689707D108}" dt="2024-01-20T08:51:44.651" v="1439"/>
          <ac:spMkLst>
            <pc:docMk/>
            <pc:sldMk cId="2814702480" sldId="258"/>
            <ac:spMk id="20" creationId="{2E80C965-DB6D-4F81-9E9E-B027384D0BD6}"/>
          </ac:spMkLst>
        </pc:spChg>
        <pc:spChg chg="add del">
          <ac:chgData name="ΧΑΛΚΙΑΣ ΚΩΝΣΤΑΝΤΙΝΟΣ" userId="34eec6bc-a1fb-4d1b-829c-032a339fe439" providerId="ADAL" clId="{706D3453-2CF1-40D9-9797-3A689707D108}" dt="2024-01-20T08:51:44.651" v="1439"/>
          <ac:spMkLst>
            <pc:docMk/>
            <pc:sldMk cId="2814702480" sldId="258"/>
            <ac:spMk id="22" creationId="{633C5E46-DAC5-4661-9C87-22B08E2A512F}"/>
          </ac:spMkLst>
        </pc:spChg>
        <pc:spChg chg="add del">
          <ac:chgData name="ΧΑΛΚΙΑΣ ΚΩΝΣΤΑΝΤΙΝΟΣ" userId="34eec6bc-a1fb-4d1b-829c-032a339fe439" providerId="ADAL" clId="{706D3453-2CF1-40D9-9797-3A689707D108}" dt="2024-01-20T08:50:25.819" v="1435" actId="26606"/>
          <ac:spMkLst>
            <pc:docMk/>
            <pc:sldMk cId="2814702480" sldId="258"/>
            <ac:spMk id="27" creationId="{3C2FC81D-C43B-D6D3-660A-B463918C2AB1}"/>
          </ac:spMkLst>
        </pc:spChg>
        <pc:grpChg chg="add del">
          <ac:chgData name="ΧΑΛΚΙΑΣ ΚΩΝΣΤΑΝΤΙΝΟΣ" userId="34eec6bc-a1fb-4d1b-829c-032a339fe439" providerId="ADAL" clId="{706D3453-2CF1-40D9-9797-3A689707D108}" dt="2024-01-20T08:51:44.651" v="1439"/>
          <ac:grpSpMkLst>
            <pc:docMk/>
            <pc:sldMk cId="2814702480" sldId="258"/>
            <ac:grpSpMk id="16" creationId="{DB88BD78-87E1-424D-B479-C37D8E41B12E}"/>
          </ac:grpSpMkLst>
        </pc:grpChg>
        <pc:grpChg chg="add del">
          <ac:chgData name="ΧΑΛΚΙΑΣ ΚΩΝΣΤΑΝΤΙΝΟΣ" userId="34eec6bc-a1fb-4d1b-829c-032a339fe439" providerId="ADAL" clId="{706D3453-2CF1-40D9-9797-3A689707D108}" dt="2024-01-20T08:50:25.819" v="1435" actId="26606"/>
          <ac:grpSpMkLst>
            <pc:docMk/>
            <pc:sldMk cId="2814702480" sldId="258"/>
            <ac:grpSpMk id="29" creationId="{BDDB3F1B-9976-8542-B149-C66F2061F229}"/>
          </ac:grpSpMkLst>
        </pc:grpChg>
        <pc:picChg chg="add mod">
          <ac:chgData name="ΧΑΛΚΙΑΣ ΚΩΝΣΤΑΝΤΙΝΟΣ" userId="34eec6bc-a1fb-4d1b-829c-032a339fe439" providerId="ADAL" clId="{706D3453-2CF1-40D9-9797-3A689707D108}" dt="2024-01-20T08:50:25.819" v="1435" actId="26606"/>
          <ac:picMkLst>
            <pc:docMk/>
            <pc:sldMk cId="2814702480" sldId="258"/>
            <ac:picMk id="2" creationId="{58EB2BD2-0AFF-EE1C-9283-56986D030753}"/>
          </ac:picMkLst>
        </pc:picChg>
        <pc:picChg chg="del">
          <ac:chgData name="ΧΑΛΚΙΑΣ ΚΩΝΣΤΑΝΤΙΝΟΣ" userId="34eec6bc-a1fb-4d1b-829c-032a339fe439" providerId="ADAL" clId="{706D3453-2CF1-40D9-9797-3A689707D108}" dt="2024-01-10T15:57:17.922" v="367" actId="21"/>
          <ac:picMkLst>
            <pc:docMk/>
            <pc:sldMk cId="2814702480" sldId="258"/>
            <ac:picMk id="4" creationId="{58EB2BD2-0AFF-EE1C-9283-56986D030753}"/>
          </ac:picMkLst>
        </pc:picChg>
        <pc:picChg chg="add mod">
          <ac:chgData name="ΧΑΛΚΙΑΣ ΚΩΝΣΤΑΝΤΙΝΟΣ" userId="34eec6bc-a1fb-4d1b-829c-032a339fe439" providerId="ADAL" clId="{706D3453-2CF1-40D9-9797-3A689707D108}" dt="2024-01-23T20:53:43.376" v="3499" actId="1076"/>
          <ac:picMkLst>
            <pc:docMk/>
            <pc:sldMk cId="2814702480" sldId="258"/>
            <ac:picMk id="9" creationId="{143A176F-49DF-0C91-5778-FAAB337BFA5D}"/>
          </ac:picMkLst>
        </pc:picChg>
      </pc:sldChg>
      <pc:sldChg chg="addSp delSp modSp mod">
        <pc:chgData name="ΧΑΛΚΙΑΣ ΚΩΝΣΤΑΝΤΙΝΟΣ" userId="34eec6bc-a1fb-4d1b-829c-032a339fe439" providerId="ADAL" clId="{706D3453-2CF1-40D9-9797-3A689707D108}" dt="2024-01-23T06:45:28.856" v="1538" actId="14100"/>
        <pc:sldMkLst>
          <pc:docMk/>
          <pc:sldMk cId="2640870107" sldId="259"/>
        </pc:sldMkLst>
        <pc:spChg chg="add mod">
          <ac:chgData name="ΧΑΛΚΙΑΣ ΚΩΝΣΤΑΝΤΙΝΟΣ" userId="34eec6bc-a1fb-4d1b-829c-032a339fe439" providerId="ADAL" clId="{706D3453-2CF1-40D9-9797-3A689707D108}" dt="2024-01-10T20:00:28.006" v="653" actId="20577"/>
          <ac:spMkLst>
            <pc:docMk/>
            <pc:sldMk cId="2640870107" sldId="259"/>
            <ac:spMk id="2" creationId="{D3DC4521-B3B7-A64E-D88E-FC4B48FC467B}"/>
          </ac:spMkLst>
        </pc:spChg>
        <pc:spChg chg="add del mod">
          <ac:chgData name="ΧΑΛΚΙΑΣ ΚΩΝΣΤΑΝΤΙΝΟΣ" userId="34eec6bc-a1fb-4d1b-829c-032a339fe439" providerId="ADAL" clId="{706D3453-2CF1-40D9-9797-3A689707D108}" dt="2024-01-23T06:44:59.844" v="1532" actId="478"/>
          <ac:spMkLst>
            <pc:docMk/>
            <pc:sldMk cId="2640870107" sldId="259"/>
            <ac:spMk id="3" creationId="{6EBD4B07-817B-B427-FE30-2FC256771A77}"/>
          </ac:spMkLst>
        </pc:spChg>
        <pc:spChg chg="add mod">
          <ac:chgData name="ΧΑΛΚΙΑΣ ΚΩΝΣΤΑΝΤΙΝΟΣ" userId="34eec6bc-a1fb-4d1b-829c-032a339fe439" providerId="ADAL" clId="{706D3453-2CF1-40D9-9797-3A689707D108}" dt="2024-01-23T06:45:03.876" v="1533" actId="1076"/>
          <ac:spMkLst>
            <pc:docMk/>
            <pc:sldMk cId="2640870107" sldId="259"/>
            <ac:spMk id="5" creationId="{AF5DCDC8-57C3-0B45-27C3-786303EF3196}"/>
          </ac:spMkLst>
        </pc:spChg>
        <pc:spChg chg="add mod">
          <ac:chgData name="ΧΑΛΚΙΑΣ ΚΩΝΣΤΑΝΤΙΝΟΣ" userId="34eec6bc-a1fb-4d1b-829c-032a339fe439" providerId="ADAL" clId="{706D3453-2CF1-40D9-9797-3A689707D108}" dt="2024-01-23T06:45:28.856" v="1538" actId="14100"/>
          <ac:spMkLst>
            <pc:docMk/>
            <pc:sldMk cId="2640870107" sldId="259"/>
            <ac:spMk id="6" creationId="{54609773-D019-23C8-66CD-20DF30CDDE7A}"/>
          </ac:spMkLst>
        </pc:spChg>
        <pc:picChg chg="mod">
          <ac:chgData name="ΧΑΛΚΙΑΣ ΚΩΝΣΤΑΝΤΙΝΟΣ" userId="34eec6bc-a1fb-4d1b-829c-032a339fe439" providerId="ADAL" clId="{706D3453-2CF1-40D9-9797-3A689707D108}" dt="2024-01-23T06:45:06.126" v="1534" actId="1076"/>
          <ac:picMkLst>
            <pc:docMk/>
            <pc:sldMk cId="2640870107" sldId="259"/>
            <ac:picMk id="4" creationId="{B80154A3-BABF-0256-75A8-E37A566BD6D9}"/>
          </ac:picMkLst>
        </pc:picChg>
      </pc:sldChg>
      <pc:sldChg chg="addSp delSp modSp add mod setBg delDesignElem modNotesTx">
        <pc:chgData name="ΧΑΛΚΙΑΣ ΚΩΝΣΤΑΝΤΙΝΟΣ" userId="34eec6bc-a1fb-4d1b-829c-032a339fe439" providerId="ADAL" clId="{706D3453-2CF1-40D9-9797-3A689707D108}" dt="2024-01-31T09:52:31.365" v="7105" actId="20577"/>
        <pc:sldMkLst>
          <pc:docMk/>
          <pc:sldMk cId="1635344783" sldId="260"/>
        </pc:sldMkLst>
        <pc:spChg chg="mod">
          <ac:chgData name="ΧΑΛΚΙΑΣ ΚΩΝΣΤΑΝΤΙΝΟΣ" userId="34eec6bc-a1fb-4d1b-829c-032a339fe439" providerId="ADAL" clId="{706D3453-2CF1-40D9-9797-3A689707D108}" dt="2024-01-23T20:55:12.089" v="3514" actId="1076"/>
          <ac:spMkLst>
            <pc:docMk/>
            <pc:sldMk cId="1635344783" sldId="260"/>
            <ac:spMk id="2" creationId="{42F4EF76-234D-DFE2-E3BF-F80E6C50B2C5}"/>
          </ac:spMkLst>
        </pc:spChg>
        <pc:spChg chg="mod">
          <ac:chgData name="ΧΑΛΚΙΑΣ ΚΩΝΣΤΑΝΤΙΝΟΣ" userId="34eec6bc-a1fb-4d1b-829c-032a339fe439" providerId="ADAL" clId="{706D3453-2CF1-40D9-9797-3A689707D108}" dt="2024-01-25T08:51:27.453" v="4539"/>
          <ac:spMkLst>
            <pc:docMk/>
            <pc:sldMk cId="1635344783" sldId="260"/>
            <ac:spMk id="3" creationId="{3EE5A6BC-4D0B-7129-DF79-554A1F7981EE}"/>
          </ac:spMkLst>
        </pc:spChg>
        <pc:spChg chg="add del">
          <ac:chgData name="ΧΑΛΚΙΑΣ ΚΩΝΣΤΑΝΤΙΝΟΣ" userId="34eec6bc-a1fb-4d1b-829c-032a339fe439" providerId="ADAL" clId="{706D3453-2CF1-40D9-9797-3A689707D108}" dt="2024-01-20T08:47:51.505" v="1433" actId="26606"/>
          <ac:spMkLst>
            <pc:docMk/>
            <pc:sldMk cId="1635344783" sldId="260"/>
            <ac:spMk id="9" creationId="{86FF76B9-219D-4469-AF87-0236D29032F1}"/>
          </ac:spMkLst>
        </pc:spChg>
        <pc:spChg chg="add del">
          <ac:chgData name="ΧΑΛΚΙΑΣ ΚΩΝΣΤΑΝΤΙΝΟΣ" userId="34eec6bc-a1fb-4d1b-829c-032a339fe439" providerId="ADAL" clId="{706D3453-2CF1-40D9-9797-3A689707D108}" dt="2024-01-20T08:47:51.505" v="1433" actId="26606"/>
          <ac:spMkLst>
            <pc:docMk/>
            <pc:sldMk cId="1635344783" sldId="260"/>
            <ac:spMk id="15" creationId="{2E80C965-DB6D-4F81-9E9E-B027384D0BD6}"/>
          </ac:spMkLst>
        </pc:spChg>
        <pc:spChg chg="add del">
          <ac:chgData name="ΧΑΛΚΙΑΣ ΚΩΝΣΤΑΝΤΙΝΟΣ" userId="34eec6bc-a1fb-4d1b-829c-032a339fe439" providerId="ADAL" clId="{706D3453-2CF1-40D9-9797-3A689707D108}" dt="2024-01-20T08:47:51.505" v="1433" actId="26606"/>
          <ac:spMkLst>
            <pc:docMk/>
            <pc:sldMk cId="1635344783" sldId="260"/>
            <ac:spMk id="17" creationId="{633C5E46-DAC5-4661-9C87-22B08E2A512F}"/>
          </ac:spMkLst>
        </pc:spChg>
        <pc:spChg chg="add del">
          <ac:chgData name="ΧΑΛΚΙΑΣ ΚΩΝΣΤΑΝΤΙΝΟΣ" userId="34eec6bc-a1fb-4d1b-829c-032a339fe439" providerId="ADAL" clId="{706D3453-2CF1-40D9-9797-3A689707D108}" dt="2024-01-20T08:47:48.625" v="1428" actId="26606"/>
          <ac:spMkLst>
            <pc:docMk/>
            <pc:sldMk cId="1635344783" sldId="260"/>
            <ac:spMk id="22" creationId="{F3060C83-F051-4F0E-ABAD-AA0DFC48B218}"/>
          </ac:spMkLst>
        </pc:spChg>
        <pc:spChg chg="add del">
          <ac:chgData name="ΧΑΛΚΙΑΣ ΚΩΝΣΤΑΝΤΙΝΟΣ" userId="34eec6bc-a1fb-4d1b-829c-032a339fe439" providerId="ADAL" clId="{706D3453-2CF1-40D9-9797-3A689707D108}" dt="2024-01-20T08:47:48.625" v="1428" actId="26606"/>
          <ac:spMkLst>
            <pc:docMk/>
            <pc:sldMk cId="1635344783" sldId="260"/>
            <ac:spMk id="24" creationId="{83C98ABE-055B-441F-B07E-44F97F083C39}"/>
          </ac:spMkLst>
        </pc:spChg>
        <pc:spChg chg="add del">
          <ac:chgData name="ΧΑΛΚΙΑΣ ΚΩΝΣΤΑΝΤΙΝΟΣ" userId="34eec6bc-a1fb-4d1b-829c-032a339fe439" providerId="ADAL" clId="{706D3453-2CF1-40D9-9797-3A689707D108}" dt="2024-01-20T08:47:48.625" v="1428" actId="26606"/>
          <ac:spMkLst>
            <pc:docMk/>
            <pc:sldMk cId="1635344783" sldId="260"/>
            <ac:spMk id="26" creationId="{29FDB030-9B49-4CED-8CCD-4D99382388AC}"/>
          </ac:spMkLst>
        </pc:spChg>
        <pc:spChg chg="add del">
          <ac:chgData name="ΧΑΛΚΙΑΣ ΚΩΝΣΤΑΝΤΙΝΟΣ" userId="34eec6bc-a1fb-4d1b-829c-032a339fe439" providerId="ADAL" clId="{706D3453-2CF1-40D9-9797-3A689707D108}" dt="2024-01-20T08:47:48.625" v="1428" actId="26606"/>
          <ac:spMkLst>
            <pc:docMk/>
            <pc:sldMk cId="1635344783" sldId="260"/>
            <ac:spMk id="28" creationId="{3783CA14-24A1-485C-8B30-D6A5D87987AD}"/>
          </ac:spMkLst>
        </pc:spChg>
        <pc:spChg chg="add del">
          <ac:chgData name="ΧΑΛΚΙΑΣ ΚΩΝΣΤΑΝΤΙΝΟΣ" userId="34eec6bc-a1fb-4d1b-829c-032a339fe439" providerId="ADAL" clId="{706D3453-2CF1-40D9-9797-3A689707D108}" dt="2024-01-20T08:47:48.625" v="1428" actId="26606"/>
          <ac:spMkLst>
            <pc:docMk/>
            <pc:sldMk cId="1635344783" sldId="260"/>
            <ac:spMk id="30" creationId="{9A97C86A-04D6-40F7-AE84-31AB43E6A846}"/>
          </ac:spMkLst>
        </pc:spChg>
        <pc:spChg chg="add del">
          <ac:chgData name="ΧΑΛΚΙΑΣ ΚΩΝΣΤΑΝΤΙΝΟΣ" userId="34eec6bc-a1fb-4d1b-829c-032a339fe439" providerId="ADAL" clId="{706D3453-2CF1-40D9-9797-3A689707D108}" dt="2024-01-20T08:47:48.625" v="1428" actId="26606"/>
          <ac:spMkLst>
            <pc:docMk/>
            <pc:sldMk cId="1635344783" sldId="260"/>
            <ac:spMk id="32" creationId="{FF9F2414-84E8-453E-B1F3-389FDE8192D9}"/>
          </ac:spMkLst>
        </pc:spChg>
        <pc:spChg chg="add del">
          <ac:chgData name="ΧΑΛΚΙΑΣ ΚΩΝΣΤΑΝΤΙΝΟΣ" userId="34eec6bc-a1fb-4d1b-829c-032a339fe439" providerId="ADAL" clId="{706D3453-2CF1-40D9-9797-3A689707D108}" dt="2024-01-20T08:47:48.625" v="1428" actId="26606"/>
          <ac:spMkLst>
            <pc:docMk/>
            <pc:sldMk cId="1635344783" sldId="260"/>
            <ac:spMk id="34" creationId="{3ECA69A1-7536-43AC-85EF-C7106179F5ED}"/>
          </ac:spMkLst>
        </pc:spChg>
        <pc:spChg chg="add del">
          <ac:chgData name="ΧΑΛΚΙΑΣ ΚΩΝΣΤΑΝΤΙΝΟΣ" userId="34eec6bc-a1fb-4d1b-829c-032a339fe439" providerId="ADAL" clId="{706D3453-2CF1-40D9-9797-3A689707D108}" dt="2024-01-20T08:47:49.143" v="1430" actId="26606"/>
          <ac:spMkLst>
            <pc:docMk/>
            <pc:sldMk cId="1635344783" sldId="260"/>
            <ac:spMk id="36" creationId="{86FF76B9-219D-4469-AF87-0236D29032F1}"/>
          </ac:spMkLst>
        </pc:spChg>
        <pc:spChg chg="add del">
          <ac:chgData name="ΧΑΛΚΙΑΣ ΚΩΝΣΤΑΝΤΙΝΟΣ" userId="34eec6bc-a1fb-4d1b-829c-032a339fe439" providerId="ADAL" clId="{706D3453-2CF1-40D9-9797-3A689707D108}" dt="2024-01-20T08:47:49.143" v="1430" actId="26606"/>
          <ac:spMkLst>
            <pc:docMk/>
            <pc:sldMk cId="1635344783" sldId="260"/>
            <ac:spMk id="39" creationId="{2E80C965-DB6D-4F81-9E9E-B027384D0BD6}"/>
          </ac:spMkLst>
        </pc:spChg>
        <pc:spChg chg="add del">
          <ac:chgData name="ΧΑΛΚΙΑΣ ΚΩΝΣΤΑΝΤΙΝΟΣ" userId="34eec6bc-a1fb-4d1b-829c-032a339fe439" providerId="ADAL" clId="{706D3453-2CF1-40D9-9797-3A689707D108}" dt="2024-01-20T08:47:49.143" v="1430" actId="26606"/>
          <ac:spMkLst>
            <pc:docMk/>
            <pc:sldMk cId="1635344783" sldId="260"/>
            <ac:spMk id="40" creationId="{633C5E46-DAC5-4661-9C87-22B08E2A512F}"/>
          </ac:spMkLst>
        </pc:spChg>
        <pc:spChg chg="add del">
          <ac:chgData name="ΧΑΛΚΙΑΣ ΚΩΝΣΤΑΝΤΙΝΟΣ" userId="34eec6bc-a1fb-4d1b-829c-032a339fe439" providerId="ADAL" clId="{706D3453-2CF1-40D9-9797-3A689707D108}" dt="2024-01-20T08:47:51.497" v="1432" actId="26606"/>
          <ac:spMkLst>
            <pc:docMk/>
            <pc:sldMk cId="1635344783" sldId="260"/>
            <ac:spMk id="42" creationId="{F3060C83-F051-4F0E-ABAD-AA0DFC48B218}"/>
          </ac:spMkLst>
        </pc:spChg>
        <pc:spChg chg="add del">
          <ac:chgData name="ΧΑΛΚΙΑΣ ΚΩΝΣΤΑΝΤΙΝΟΣ" userId="34eec6bc-a1fb-4d1b-829c-032a339fe439" providerId="ADAL" clId="{706D3453-2CF1-40D9-9797-3A689707D108}" dt="2024-01-20T08:47:51.497" v="1432" actId="26606"/>
          <ac:spMkLst>
            <pc:docMk/>
            <pc:sldMk cId="1635344783" sldId="260"/>
            <ac:spMk id="43" creationId="{83C98ABE-055B-441F-B07E-44F97F083C39}"/>
          </ac:spMkLst>
        </pc:spChg>
        <pc:spChg chg="add del">
          <ac:chgData name="ΧΑΛΚΙΑΣ ΚΩΝΣΤΑΝΤΙΝΟΣ" userId="34eec6bc-a1fb-4d1b-829c-032a339fe439" providerId="ADAL" clId="{706D3453-2CF1-40D9-9797-3A689707D108}" dt="2024-01-20T08:47:51.497" v="1432" actId="26606"/>
          <ac:spMkLst>
            <pc:docMk/>
            <pc:sldMk cId="1635344783" sldId="260"/>
            <ac:spMk id="44" creationId="{29FDB030-9B49-4CED-8CCD-4D99382388AC}"/>
          </ac:spMkLst>
        </pc:spChg>
        <pc:spChg chg="add del">
          <ac:chgData name="ΧΑΛΚΙΑΣ ΚΩΝΣΤΑΝΤΙΝΟΣ" userId="34eec6bc-a1fb-4d1b-829c-032a339fe439" providerId="ADAL" clId="{706D3453-2CF1-40D9-9797-3A689707D108}" dt="2024-01-20T08:47:51.497" v="1432" actId="26606"/>
          <ac:spMkLst>
            <pc:docMk/>
            <pc:sldMk cId="1635344783" sldId="260"/>
            <ac:spMk id="45" creationId="{3783CA14-24A1-485C-8B30-D6A5D87987AD}"/>
          </ac:spMkLst>
        </pc:spChg>
        <pc:spChg chg="add del">
          <ac:chgData name="ΧΑΛΚΙΑΣ ΚΩΝΣΤΑΝΤΙΝΟΣ" userId="34eec6bc-a1fb-4d1b-829c-032a339fe439" providerId="ADAL" clId="{706D3453-2CF1-40D9-9797-3A689707D108}" dt="2024-01-20T08:47:51.497" v="1432" actId="26606"/>
          <ac:spMkLst>
            <pc:docMk/>
            <pc:sldMk cId="1635344783" sldId="260"/>
            <ac:spMk id="46" creationId="{9A97C86A-04D6-40F7-AE84-31AB43E6A846}"/>
          </ac:spMkLst>
        </pc:spChg>
        <pc:spChg chg="add del">
          <ac:chgData name="ΧΑΛΚΙΑΣ ΚΩΝΣΤΑΝΤΙΝΟΣ" userId="34eec6bc-a1fb-4d1b-829c-032a339fe439" providerId="ADAL" clId="{706D3453-2CF1-40D9-9797-3A689707D108}" dt="2024-01-20T08:47:51.497" v="1432" actId="26606"/>
          <ac:spMkLst>
            <pc:docMk/>
            <pc:sldMk cId="1635344783" sldId="260"/>
            <ac:spMk id="47" creationId="{FF9F2414-84E8-453E-B1F3-389FDE8192D9}"/>
          </ac:spMkLst>
        </pc:spChg>
        <pc:spChg chg="add del">
          <ac:chgData name="ΧΑΛΚΙΑΣ ΚΩΝΣΤΑΝΤΙΝΟΣ" userId="34eec6bc-a1fb-4d1b-829c-032a339fe439" providerId="ADAL" clId="{706D3453-2CF1-40D9-9797-3A689707D108}" dt="2024-01-20T08:47:51.497" v="1432" actId="26606"/>
          <ac:spMkLst>
            <pc:docMk/>
            <pc:sldMk cId="1635344783" sldId="260"/>
            <ac:spMk id="48" creationId="{3ECA69A1-7536-43AC-85EF-C7106179F5ED}"/>
          </ac:spMkLst>
        </pc:spChg>
        <pc:spChg chg="add del">
          <ac:chgData name="ΧΑΛΚΙΑΣ ΚΩΝΣΤΑΝΤΙΝΟΣ" userId="34eec6bc-a1fb-4d1b-829c-032a339fe439" providerId="ADAL" clId="{706D3453-2CF1-40D9-9797-3A689707D108}" dt="2024-01-20T08:51:44.651" v="1439"/>
          <ac:spMkLst>
            <pc:docMk/>
            <pc:sldMk cId="1635344783" sldId="260"/>
            <ac:spMk id="50" creationId="{86FF76B9-219D-4469-AF87-0236D29032F1}"/>
          </ac:spMkLst>
        </pc:spChg>
        <pc:spChg chg="add del">
          <ac:chgData name="ΧΑΛΚΙΑΣ ΚΩΝΣΤΑΝΤΙΝΟΣ" userId="34eec6bc-a1fb-4d1b-829c-032a339fe439" providerId="ADAL" clId="{706D3453-2CF1-40D9-9797-3A689707D108}" dt="2024-01-20T08:51:44.651" v="1439"/>
          <ac:spMkLst>
            <pc:docMk/>
            <pc:sldMk cId="1635344783" sldId="260"/>
            <ac:spMk id="53" creationId="{2E80C965-DB6D-4F81-9E9E-B027384D0BD6}"/>
          </ac:spMkLst>
        </pc:spChg>
        <pc:spChg chg="add del">
          <ac:chgData name="ΧΑΛΚΙΑΣ ΚΩΝΣΤΑΝΤΙΝΟΣ" userId="34eec6bc-a1fb-4d1b-829c-032a339fe439" providerId="ADAL" clId="{706D3453-2CF1-40D9-9797-3A689707D108}" dt="2024-01-20T08:51:44.651" v="1439"/>
          <ac:spMkLst>
            <pc:docMk/>
            <pc:sldMk cId="1635344783" sldId="260"/>
            <ac:spMk id="54" creationId="{633C5E46-DAC5-4661-9C87-22B08E2A512F}"/>
          </ac:spMkLst>
        </pc:spChg>
        <pc:grpChg chg="add mod">
          <ac:chgData name="ΧΑΛΚΙΑΣ ΚΩΝΣΤΑΝΤΙΝΟΣ" userId="34eec6bc-a1fb-4d1b-829c-032a339fe439" providerId="ADAL" clId="{706D3453-2CF1-40D9-9797-3A689707D108}" dt="2024-01-25T08:51:27.453" v="4539"/>
          <ac:grpSpMkLst>
            <pc:docMk/>
            <pc:sldMk cId="1635344783" sldId="260"/>
            <ac:grpSpMk id="2" creationId="{525FA0EB-9093-4A3E-962D-E3B85B80E120}"/>
          </ac:grpSpMkLst>
        </pc:grpChg>
        <pc:grpChg chg="add del">
          <ac:chgData name="ΧΑΛΚΙΑΣ ΚΩΝΣΤΑΝΤΙΝΟΣ" userId="34eec6bc-a1fb-4d1b-829c-032a339fe439" providerId="ADAL" clId="{706D3453-2CF1-40D9-9797-3A689707D108}" dt="2024-01-20T08:47:51.505" v="1433" actId="26606"/>
          <ac:grpSpMkLst>
            <pc:docMk/>
            <pc:sldMk cId="1635344783" sldId="260"/>
            <ac:grpSpMk id="11" creationId="{DB88BD78-87E1-424D-B479-C37D8E41B12E}"/>
          </ac:grpSpMkLst>
        </pc:grpChg>
        <pc:grpChg chg="add del">
          <ac:chgData name="ΧΑΛΚΙΑΣ ΚΩΝΣΤΑΝΤΙΝΟΣ" userId="34eec6bc-a1fb-4d1b-829c-032a339fe439" providerId="ADAL" clId="{706D3453-2CF1-40D9-9797-3A689707D108}" dt="2024-01-20T08:47:49.143" v="1430" actId="26606"/>
          <ac:grpSpMkLst>
            <pc:docMk/>
            <pc:sldMk cId="1635344783" sldId="260"/>
            <ac:grpSpMk id="37" creationId="{DB88BD78-87E1-424D-B479-C37D8E41B12E}"/>
          </ac:grpSpMkLst>
        </pc:grpChg>
        <pc:grpChg chg="add del">
          <ac:chgData name="ΧΑΛΚΙΑΣ ΚΩΝΣΤΑΝΤΙΝΟΣ" userId="34eec6bc-a1fb-4d1b-829c-032a339fe439" providerId="ADAL" clId="{706D3453-2CF1-40D9-9797-3A689707D108}" dt="2024-01-20T08:51:44.651" v="1439"/>
          <ac:grpSpMkLst>
            <pc:docMk/>
            <pc:sldMk cId="1635344783" sldId="260"/>
            <ac:grpSpMk id="51" creationId="{DB88BD78-87E1-424D-B479-C37D8E41B12E}"/>
          </ac:grpSpMkLst>
        </pc:grpChg>
        <pc:picChg chg="add mod">
          <ac:chgData name="ΧΑΛΚΙΑΣ ΚΩΝΣΤΑΝΤΙΝΟΣ" userId="34eec6bc-a1fb-4d1b-829c-032a339fe439" providerId="ADAL" clId="{706D3453-2CF1-40D9-9797-3A689707D108}" dt="2024-01-23T20:52:59.550" v="3494" actId="1076"/>
          <ac:picMkLst>
            <pc:docMk/>
            <pc:sldMk cId="1635344783" sldId="260"/>
            <ac:picMk id="3" creationId="{BC95019F-B9C5-287C-5C6D-6F1DC721F438}"/>
          </ac:picMkLst>
        </pc:picChg>
        <pc:picChg chg="mod ord">
          <ac:chgData name="ΧΑΛΚΙΑΣ ΚΩΝΣΤΑΝΤΙΝΟΣ" userId="34eec6bc-a1fb-4d1b-829c-032a339fe439" providerId="ADAL" clId="{706D3453-2CF1-40D9-9797-3A689707D108}" dt="2024-01-24T13:12:07.096" v="4419" actId="1076"/>
          <ac:picMkLst>
            <pc:docMk/>
            <pc:sldMk cId="1635344783" sldId="260"/>
            <ac:picMk id="4" creationId="{41A4D7AF-C4DB-0671-EEAE-15CF636FD965}"/>
          </ac:picMkLst>
        </pc:picChg>
        <pc:picChg chg="mod">
          <ac:chgData name="ΧΑΛΚΙΑΣ ΚΩΝΣΤΑΝΤΙΝΟΣ" userId="34eec6bc-a1fb-4d1b-829c-032a339fe439" providerId="ADAL" clId="{706D3453-2CF1-40D9-9797-3A689707D108}" dt="2024-01-25T08:51:27.453" v="4539"/>
          <ac:picMkLst>
            <pc:docMk/>
            <pc:sldMk cId="1635344783" sldId="260"/>
            <ac:picMk id="5" creationId="{0CC7AE4C-9CAA-06D3-F2FC-071B7BAA1E10}"/>
          </ac:picMkLst>
        </pc:picChg>
        <pc:picChg chg="del">
          <ac:chgData name="ΧΑΛΚΙΑΣ ΚΩΝΣΤΑΝΤΙΝΟΣ" userId="34eec6bc-a1fb-4d1b-829c-032a339fe439" providerId="ADAL" clId="{706D3453-2CF1-40D9-9797-3A689707D108}" dt="2024-01-25T08:51:27.265" v="4538" actId="478"/>
          <ac:picMkLst>
            <pc:docMk/>
            <pc:sldMk cId="1635344783" sldId="260"/>
            <ac:picMk id="13" creationId="{F25AA26E-149D-CBB7-BF83-9B373120D38F}"/>
          </ac:picMkLst>
        </pc:picChg>
      </pc:sldChg>
      <pc:sldChg chg="addSp delSp modSp new mod">
        <pc:chgData name="ΧΑΛΚΙΑΣ ΚΩΝΣΤΑΝΤΙΝΟΣ" userId="34eec6bc-a1fb-4d1b-829c-032a339fe439" providerId="ADAL" clId="{706D3453-2CF1-40D9-9797-3A689707D108}" dt="2024-01-23T19:25:40.575" v="3171" actId="1076"/>
        <pc:sldMkLst>
          <pc:docMk/>
          <pc:sldMk cId="4268917426" sldId="261"/>
        </pc:sldMkLst>
        <pc:spChg chg="del mod">
          <ac:chgData name="ΧΑΛΚΙΑΣ ΚΩΝΣΤΑΝΤΙΝΟΣ" userId="34eec6bc-a1fb-4d1b-829c-032a339fe439" providerId="ADAL" clId="{706D3453-2CF1-40D9-9797-3A689707D108}" dt="2024-01-10T15:18:46.515" v="82" actId="478"/>
          <ac:spMkLst>
            <pc:docMk/>
            <pc:sldMk cId="4268917426" sldId="261"/>
            <ac:spMk id="2" creationId="{30B0730E-3B38-5850-472E-F44B276207A8}"/>
          </ac:spMkLst>
        </pc:spChg>
        <pc:spChg chg="add mod">
          <ac:chgData name="ΧΑΛΚΙΑΣ ΚΩΝΣΤΑΝΤΙΝΟΣ" userId="34eec6bc-a1fb-4d1b-829c-032a339fe439" providerId="ADAL" clId="{706D3453-2CF1-40D9-9797-3A689707D108}" dt="2024-01-23T19:01:11.073" v="2859" actId="313"/>
          <ac:spMkLst>
            <pc:docMk/>
            <pc:sldMk cId="4268917426" sldId="261"/>
            <ac:spMk id="2" creationId="{E9344B58-1F8C-85AC-D7CD-75B2BD9CAC33}"/>
          </ac:spMkLst>
        </pc:spChg>
        <pc:spChg chg="add mod">
          <ac:chgData name="ΧΑΛΚΙΑΣ ΚΩΝΣΤΑΝΤΙΝΟΣ" userId="34eec6bc-a1fb-4d1b-829c-032a339fe439" providerId="ADAL" clId="{706D3453-2CF1-40D9-9797-3A689707D108}" dt="2024-01-23T19:25:34.248" v="3168" actId="313"/>
          <ac:spMkLst>
            <pc:docMk/>
            <pc:sldMk cId="4268917426" sldId="261"/>
            <ac:spMk id="3" creationId="{81D43A4D-F51F-C3DB-1577-21762286A27D}"/>
          </ac:spMkLst>
        </pc:spChg>
        <pc:spChg chg="del">
          <ac:chgData name="ΧΑΛΚΙΑΣ ΚΩΝΣΤΑΝΤΙΝΟΣ" userId="34eec6bc-a1fb-4d1b-829c-032a339fe439" providerId="ADAL" clId="{706D3453-2CF1-40D9-9797-3A689707D108}" dt="2024-01-10T15:14:09.425" v="19" actId="478"/>
          <ac:spMkLst>
            <pc:docMk/>
            <pc:sldMk cId="4268917426" sldId="261"/>
            <ac:spMk id="3" creationId="{BCE58B70-C7FF-9B9A-646B-71C8649E4A54}"/>
          </ac:spMkLst>
        </pc:spChg>
        <pc:spChg chg="add mod">
          <ac:chgData name="ΧΑΛΚΙΑΣ ΚΩΝΣΤΑΝΤΙΝΟΣ" userId="34eec6bc-a1fb-4d1b-829c-032a339fe439" providerId="ADAL" clId="{706D3453-2CF1-40D9-9797-3A689707D108}" dt="2024-01-23T19:20:56.933" v="2927" actId="1076"/>
          <ac:spMkLst>
            <pc:docMk/>
            <pc:sldMk cId="4268917426" sldId="261"/>
            <ac:spMk id="6" creationId="{C60DB633-3C03-6885-4756-6DE8DB54F29D}"/>
          </ac:spMkLst>
        </pc:spChg>
        <pc:spChg chg="add del mod">
          <ac:chgData name="ΧΑΛΚΙΑΣ ΚΩΝΣΤΑΝΤΙΝΟΣ" userId="34eec6bc-a1fb-4d1b-829c-032a339fe439" providerId="ADAL" clId="{706D3453-2CF1-40D9-9797-3A689707D108}" dt="2024-01-10T15:18:48.154" v="83" actId="478"/>
          <ac:spMkLst>
            <pc:docMk/>
            <pc:sldMk cId="4268917426" sldId="261"/>
            <ac:spMk id="8" creationId="{71595A61-0CDB-0424-9C5C-73D87BCD3E84}"/>
          </ac:spMkLst>
        </pc:spChg>
        <pc:spChg chg="add del mod">
          <ac:chgData name="ΧΑΛΚΙΑΣ ΚΩΝΣΤΑΝΤΙΝΟΣ" userId="34eec6bc-a1fb-4d1b-829c-032a339fe439" providerId="ADAL" clId="{706D3453-2CF1-40D9-9797-3A689707D108}" dt="2024-01-23T19:25:39.278" v="3170" actId="478"/>
          <ac:spMkLst>
            <pc:docMk/>
            <pc:sldMk cId="4268917426" sldId="261"/>
            <ac:spMk id="9" creationId="{A5FDA041-4528-441C-6028-B73402AD6B19}"/>
          </ac:spMkLst>
        </pc:spChg>
        <pc:picChg chg="add mod">
          <ac:chgData name="ΧΑΛΚΙΑΣ ΚΩΝΣΤΑΝΤΙΝΟΣ" userId="34eec6bc-a1fb-4d1b-829c-032a339fe439" providerId="ADAL" clId="{706D3453-2CF1-40D9-9797-3A689707D108}" dt="2024-01-23T19:25:40.575" v="3171" actId="1076"/>
          <ac:picMkLst>
            <pc:docMk/>
            <pc:sldMk cId="4268917426" sldId="261"/>
            <ac:picMk id="5" creationId="{19555E7B-2542-B3B8-DA2B-029232669B71}"/>
          </ac:picMkLst>
        </pc:picChg>
      </pc:sldChg>
      <pc:sldChg chg="addSp delSp modSp new mod modNotesTx">
        <pc:chgData name="ΧΑΛΚΙΑΣ ΚΩΝΣΤΑΝΤΙΝΟΣ" userId="34eec6bc-a1fb-4d1b-829c-032a339fe439" providerId="ADAL" clId="{706D3453-2CF1-40D9-9797-3A689707D108}" dt="2024-01-31T09:52:40.179" v="7109" actId="20577"/>
        <pc:sldMkLst>
          <pc:docMk/>
          <pc:sldMk cId="817598849" sldId="262"/>
        </pc:sldMkLst>
        <pc:spChg chg="mod">
          <ac:chgData name="ΧΑΛΚΙΑΣ ΚΩΝΣΤΑΝΤΙΝΟΣ" userId="34eec6bc-a1fb-4d1b-829c-032a339fe439" providerId="ADAL" clId="{706D3453-2CF1-40D9-9797-3A689707D108}" dt="2024-01-23T20:40:52.541" v="3192"/>
          <ac:spMkLst>
            <pc:docMk/>
            <pc:sldMk cId="817598849" sldId="262"/>
            <ac:spMk id="2" creationId="{5AD7A6BA-EF09-5E60-00CC-E6B0ED915306}"/>
          </ac:spMkLst>
        </pc:spChg>
        <pc:spChg chg="del">
          <ac:chgData name="ΧΑΛΚΙΑΣ ΚΩΝΣΤΑΝΤΙΝΟΣ" userId="34eec6bc-a1fb-4d1b-829c-032a339fe439" providerId="ADAL" clId="{706D3453-2CF1-40D9-9797-3A689707D108}" dt="2024-01-20T08:27:45.983" v="1026" actId="22"/>
          <ac:spMkLst>
            <pc:docMk/>
            <pc:sldMk cId="817598849" sldId="262"/>
            <ac:spMk id="3" creationId="{CDD60922-3AC9-CF63-280D-15AE9B8F8F19}"/>
          </ac:spMkLst>
        </pc:spChg>
        <pc:spChg chg="mod">
          <ac:chgData name="ΧΑΛΚΙΑΣ ΚΩΝΣΤΑΝΤΙΝΟΣ" userId="34eec6bc-a1fb-4d1b-829c-032a339fe439" providerId="ADAL" clId="{706D3453-2CF1-40D9-9797-3A689707D108}" dt="2024-01-25T08:50:30.161" v="4518"/>
          <ac:spMkLst>
            <pc:docMk/>
            <pc:sldMk cId="817598849" sldId="262"/>
            <ac:spMk id="4" creationId="{62D4118E-D4FF-7063-D57A-A2B1FB65672A}"/>
          </ac:spMkLst>
        </pc:spChg>
        <pc:spChg chg="add mod">
          <ac:chgData name="ΧΑΛΚΙΑΣ ΚΩΝΣΤΑΝΤΙΝΟΣ" userId="34eec6bc-a1fb-4d1b-829c-032a339fe439" providerId="ADAL" clId="{706D3453-2CF1-40D9-9797-3A689707D108}" dt="2024-01-23T20:45:36.858" v="3434" actId="113"/>
          <ac:spMkLst>
            <pc:docMk/>
            <pc:sldMk cId="817598849" sldId="262"/>
            <ac:spMk id="6" creationId="{7A6B258B-A668-06F9-D659-EBD8228C87C3}"/>
          </ac:spMkLst>
        </pc:spChg>
        <pc:grpChg chg="add mod">
          <ac:chgData name="ΧΑΛΚΙΑΣ ΚΩΝΣΤΑΝΤΙΝΟΣ" userId="34eec6bc-a1fb-4d1b-829c-032a339fe439" providerId="ADAL" clId="{706D3453-2CF1-40D9-9797-3A689707D108}" dt="2024-01-25T08:50:30.161" v="4518"/>
          <ac:grpSpMkLst>
            <pc:docMk/>
            <pc:sldMk cId="817598849" sldId="262"/>
            <ac:grpSpMk id="2" creationId="{071AD566-F582-1768-6383-FD826B6E6AE9}"/>
          </ac:grpSpMkLst>
        </pc:grpChg>
        <pc:picChg chg="add mod ord">
          <ac:chgData name="ΧΑΛΚΙΑΣ ΚΩΝΣΤΑΝΤΙΝΟΣ" userId="34eec6bc-a1fb-4d1b-829c-032a339fe439" providerId="ADAL" clId="{706D3453-2CF1-40D9-9797-3A689707D108}" dt="2024-01-23T20:54:52.950" v="3512" actId="1076"/>
          <ac:picMkLst>
            <pc:docMk/>
            <pc:sldMk cId="817598849" sldId="262"/>
            <ac:picMk id="5" creationId="{FAC19266-3887-43B2-131F-A63C16319583}"/>
          </ac:picMkLst>
        </pc:picChg>
        <pc:picChg chg="mod">
          <ac:chgData name="ΧΑΛΚΙΑΣ ΚΩΝΣΤΑΝΤΙΝΟΣ" userId="34eec6bc-a1fb-4d1b-829c-032a339fe439" providerId="ADAL" clId="{706D3453-2CF1-40D9-9797-3A689707D108}" dt="2024-01-25T08:50:30.161" v="4518"/>
          <ac:picMkLst>
            <pc:docMk/>
            <pc:sldMk cId="817598849" sldId="262"/>
            <ac:picMk id="7" creationId="{798F39B2-3B6D-E1C3-D587-386CA243745D}"/>
          </ac:picMkLst>
        </pc:picChg>
        <pc:picChg chg="del">
          <ac:chgData name="ΧΑΛΚΙΑΣ ΚΩΝΣΤΑΝΤΙΝΟΣ" userId="34eec6bc-a1fb-4d1b-829c-032a339fe439" providerId="ADAL" clId="{706D3453-2CF1-40D9-9797-3A689707D108}" dt="2024-01-25T08:50:29.957" v="4517" actId="478"/>
          <ac:picMkLst>
            <pc:docMk/>
            <pc:sldMk cId="817598849" sldId="262"/>
            <ac:picMk id="16" creationId="{CB0229CB-7AE3-107E-16B2-F51F17EB1A5A}"/>
          </ac:picMkLst>
        </pc:picChg>
        <pc:picChg chg="add mod">
          <ac:chgData name="ΧΑΛΚΙΑΣ ΚΩΝΣΤΑΝΤΙΝΟΣ" userId="34eec6bc-a1fb-4d1b-829c-032a339fe439" providerId="ADAL" clId="{706D3453-2CF1-40D9-9797-3A689707D108}" dt="2024-01-27T09:10:28.836" v="6248" actId="1076"/>
          <ac:picMkLst>
            <pc:docMk/>
            <pc:sldMk cId="817598849" sldId="262"/>
            <ac:picMk id="1026" creationId="{DD9ED610-80BD-D562-2920-16A6D5415340}"/>
          </ac:picMkLst>
        </pc:picChg>
      </pc:sldChg>
      <pc:sldChg chg="addSp delSp modSp new del mod delCm modCm">
        <pc:chgData name="ΧΑΛΚΙΑΣ ΚΩΝΣΤΑΝΤΙΝΟΣ" userId="34eec6bc-a1fb-4d1b-829c-032a339fe439" providerId="ADAL" clId="{706D3453-2CF1-40D9-9797-3A689707D108}" dt="2024-01-30T18:59:42.236" v="7086" actId="47"/>
        <pc:sldMkLst>
          <pc:docMk/>
          <pc:sldMk cId="2015824185" sldId="263"/>
        </pc:sldMkLst>
        <pc:spChg chg="mod">
          <ac:chgData name="ΧΑΛΚΙΑΣ ΚΩΝΣΤΑΝΤΙΝΟΣ" userId="34eec6bc-a1fb-4d1b-829c-032a339fe439" providerId="ADAL" clId="{706D3453-2CF1-40D9-9797-3A689707D108}" dt="2024-01-23T06:55:00.070" v="1574" actId="20577"/>
          <ac:spMkLst>
            <pc:docMk/>
            <pc:sldMk cId="2015824185" sldId="263"/>
            <ac:spMk id="2" creationId="{C90A386C-8BA7-8BA0-95F9-3F0632885B33}"/>
          </ac:spMkLst>
        </pc:spChg>
        <pc:spChg chg="mod">
          <ac:chgData name="ΧΑΛΚΙΑΣ ΚΩΝΣΤΑΝΤΙΝΟΣ" userId="34eec6bc-a1fb-4d1b-829c-032a339fe439" providerId="ADAL" clId="{706D3453-2CF1-40D9-9797-3A689707D108}" dt="2024-01-25T08:50:39.771" v="4524"/>
          <ac:spMkLst>
            <pc:docMk/>
            <pc:sldMk cId="2015824185" sldId="263"/>
            <ac:spMk id="3" creationId="{2C508DB6-EE71-24F4-B203-AF6756605E00}"/>
          </ac:spMkLst>
        </pc:spChg>
        <pc:spChg chg="del mod">
          <ac:chgData name="ΧΑΛΚΙΑΣ ΚΩΝΣΤΑΝΤΙΝΟΣ" userId="34eec6bc-a1fb-4d1b-829c-032a339fe439" providerId="ADAL" clId="{706D3453-2CF1-40D9-9797-3A689707D108}" dt="2024-01-23T07:19:43.521" v="1798" actId="478"/>
          <ac:spMkLst>
            <pc:docMk/>
            <pc:sldMk cId="2015824185" sldId="263"/>
            <ac:spMk id="3" creationId="{FD7CDFB0-EDE7-2EB7-1EEE-A510D5C64820}"/>
          </ac:spMkLst>
        </pc:spChg>
        <pc:spChg chg="add del mod">
          <ac:chgData name="ΧΑΛΚΙΑΣ ΚΩΝΣΤΑΝΤΙΝΟΣ" userId="34eec6bc-a1fb-4d1b-829c-032a339fe439" providerId="ADAL" clId="{706D3453-2CF1-40D9-9797-3A689707D108}" dt="2024-01-23T06:55:40.087" v="1583" actId="478"/>
          <ac:spMkLst>
            <pc:docMk/>
            <pc:sldMk cId="2015824185" sldId="263"/>
            <ac:spMk id="8" creationId="{26D7DCFB-0129-A01B-84EF-758A220E8176}"/>
          </ac:spMkLst>
        </pc:spChg>
        <pc:spChg chg="add del mod">
          <ac:chgData name="ΧΑΛΚΙΑΣ ΚΩΝΣΤΑΝΤΙΝΟΣ" userId="34eec6bc-a1fb-4d1b-829c-032a339fe439" providerId="ADAL" clId="{706D3453-2CF1-40D9-9797-3A689707D108}" dt="2024-01-23T07:19:45.130" v="1799" actId="478"/>
          <ac:spMkLst>
            <pc:docMk/>
            <pc:sldMk cId="2015824185" sldId="263"/>
            <ac:spMk id="10" creationId="{BD0CE898-6D81-2AD6-E389-9CB882BBD7A4}"/>
          </ac:spMkLst>
        </pc:spChg>
        <pc:grpChg chg="add mod">
          <ac:chgData name="ΧΑΛΚΙΑΣ ΚΩΝΣΤΑΝΤΙΝΟΣ" userId="34eec6bc-a1fb-4d1b-829c-032a339fe439" providerId="ADAL" clId="{706D3453-2CF1-40D9-9797-3A689707D108}" dt="2024-01-25T08:50:39.771" v="4524"/>
          <ac:grpSpMkLst>
            <pc:docMk/>
            <pc:sldMk cId="2015824185" sldId="263"/>
            <ac:grpSpMk id="2" creationId="{7469D18D-0FE1-CBAA-C2BB-93DA19C9FD81}"/>
          </ac:grpSpMkLst>
        </pc:grpChg>
        <pc:picChg chg="add mod">
          <ac:chgData name="ΧΑΛΚΙΑΣ ΚΩΝΣΤΑΝΤΙΝΟΣ" userId="34eec6bc-a1fb-4d1b-829c-032a339fe439" providerId="ADAL" clId="{706D3453-2CF1-40D9-9797-3A689707D108}" dt="2024-01-24T13:13:06.122" v="4423" actId="1076"/>
          <ac:picMkLst>
            <pc:docMk/>
            <pc:sldMk cId="2015824185" sldId="263"/>
            <ac:picMk id="5" creationId="{70801364-50C9-4EBD-9CD5-7A49C2009465}"/>
          </ac:picMkLst>
        </pc:picChg>
        <pc:picChg chg="mod">
          <ac:chgData name="ΧΑΛΚΙΑΣ ΚΩΝΣΤΑΝΤΙΝΟΣ" userId="34eec6bc-a1fb-4d1b-829c-032a339fe439" providerId="ADAL" clId="{706D3453-2CF1-40D9-9797-3A689707D108}" dt="2024-01-25T08:50:39.771" v="4524"/>
          <ac:picMkLst>
            <pc:docMk/>
            <pc:sldMk cId="2015824185" sldId="263"/>
            <ac:picMk id="6" creationId="{8DAE9BE6-B594-2FFC-5D82-74B28E74BAF2}"/>
          </ac:picMkLst>
        </pc:picChg>
        <pc:picChg chg="add mod">
          <ac:chgData name="ΧΑΛΚΙΑΣ ΚΩΝΣΤΑΝΤΙΝΟΣ" userId="34eec6bc-a1fb-4d1b-829c-032a339fe439" providerId="ADAL" clId="{706D3453-2CF1-40D9-9797-3A689707D108}" dt="2024-01-23T07:37:37.272" v="2014" actId="1076"/>
          <ac:picMkLst>
            <pc:docMk/>
            <pc:sldMk cId="2015824185" sldId="263"/>
            <ac:picMk id="7" creationId="{31F87844-CA83-3BC8-3A62-3C7FA73B91BC}"/>
          </ac:picMkLst>
        </pc:picChg>
        <pc:picChg chg="del">
          <ac:chgData name="ΧΑΛΚΙΑΣ ΚΩΝΣΤΑΝΤΙΝΟΣ" userId="34eec6bc-a1fb-4d1b-829c-032a339fe439" providerId="ADAL" clId="{706D3453-2CF1-40D9-9797-3A689707D108}" dt="2024-01-25T08:50:39.583" v="4523" actId="478"/>
          <ac:picMkLst>
            <pc:docMk/>
            <pc:sldMk cId="2015824185" sldId="263"/>
            <ac:picMk id="10" creationId="{5BCF301A-6399-47A0-8A4D-A2F27BF03B92}"/>
          </ac:picMkLst>
        </pc:picChg>
        <pc:extLst>
          <p:ext xmlns:p="http://schemas.openxmlformats.org/presentationml/2006/main" uri="{D6D511B9-2390-475A-947B-AFAB55BFBCF1}">
            <pc226:cmChg xmlns:pc226="http://schemas.microsoft.com/office/powerpoint/2022/06/main/command" chg="del">
              <pc226:chgData name="ΧΑΛΚΙΑΣ ΚΩΝΣΤΑΝΤΙΝΟΣ" userId="34eec6bc-a1fb-4d1b-829c-032a339fe439" providerId="ADAL" clId="{706D3453-2CF1-40D9-9797-3A689707D108}" dt="2024-01-29T18:10:46.445" v="7082"/>
              <pc2:cmMkLst xmlns:pc2="http://schemas.microsoft.com/office/powerpoint/2019/9/main/command">
                <pc:docMk/>
                <pc:sldMk cId="2015824185" sldId="263"/>
                <pc2:cmMk id="{632384B1-A97A-48BB-A4AF-C06E811F6DA7}"/>
              </pc2:cmMkLst>
              <pc226:cmRplyChg chg="add mod">
                <pc226:chgData name="ΧΑΛΚΙΑΣ ΚΩΝΣΤΑΝΤΙΝΟΣ" userId="34eec6bc-a1fb-4d1b-829c-032a339fe439" providerId="ADAL" clId="{706D3453-2CF1-40D9-9797-3A689707D108}" dt="2024-01-25T20:16:13.807" v="5608"/>
                <pc2:cmRplyMkLst xmlns:pc2="http://schemas.microsoft.com/office/powerpoint/2019/9/main/command">
                  <pc:docMk/>
                  <pc:sldMk cId="2015824185" sldId="263"/>
                  <pc2:cmMk id="{632384B1-A97A-48BB-A4AF-C06E811F6DA7}"/>
                  <pc2:cmRplyMk id="{D10F2E58-43C4-423B-BDC3-18AB535983E0}"/>
                </pc2:cmRplyMkLst>
              </pc226:cmRplyChg>
              <pc226:cmRplyChg chg="add del">
                <pc226:chgData name="ΧΑΛΚΙΑΣ ΚΩΝΣΤΑΝΤΙΝΟΣ" userId="34eec6bc-a1fb-4d1b-829c-032a339fe439" providerId="ADAL" clId="{706D3453-2CF1-40D9-9797-3A689707D108}" dt="2024-01-25T20:16:16.531" v="5609"/>
                <pc2:cmRplyMkLst xmlns:pc2="http://schemas.microsoft.com/office/powerpoint/2019/9/main/command">
                  <pc:docMk/>
                  <pc:sldMk cId="2015824185" sldId="263"/>
                  <pc2:cmMk id="{632384B1-A97A-48BB-A4AF-C06E811F6DA7}"/>
                  <pc2:cmRplyMk id="{A117736D-3802-4CF2-9EB3-425C3E07214E}"/>
                </pc2:cmRplyMkLst>
              </pc226:cmRplyChg>
            </pc226:cmChg>
          </p:ext>
        </pc:extLst>
      </pc:sldChg>
      <pc:sldChg chg="addSp delSp modSp new del mod">
        <pc:chgData name="ΧΑΛΚΙΑΣ ΚΩΝΣΤΑΝΤΙΝΟΣ" userId="34eec6bc-a1fb-4d1b-829c-032a339fe439" providerId="ADAL" clId="{706D3453-2CF1-40D9-9797-3A689707D108}" dt="2024-01-30T18:58:57.969" v="7085" actId="47"/>
        <pc:sldMkLst>
          <pc:docMk/>
          <pc:sldMk cId="579703975" sldId="264"/>
        </pc:sldMkLst>
        <pc:spChg chg="mod">
          <ac:chgData name="ΧΑΛΚΙΑΣ ΚΩΝΣΤΑΝΤΙΝΟΣ" userId="34eec6bc-a1fb-4d1b-829c-032a339fe439" providerId="ADAL" clId="{706D3453-2CF1-40D9-9797-3A689707D108}" dt="2024-01-29T18:07:28.261" v="7079" actId="20577"/>
          <ac:spMkLst>
            <pc:docMk/>
            <pc:sldMk cId="579703975" sldId="264"/>
            <ac:spMk id="2" creationId="{31A6CB06-37D3-9A94-0966-24212266804B}"/>
          </ac:spMkLst>
        </pc:spChg>
        <pc:spChg chg="mod">
          <ac:chgData name="ΧΑΛΚΙΑΣ ΚΩΝΣΤΑΝΤΙΝΟΣ" userId="34eec6bc-a1fb-4d1b-829c-032a339fe439" providerId="ADAL" clId="{706D3453-2CF1-40D9-9797-3A689707D108}" dt="2024-01-20T08:52:23.742" v="1441"/>
          <ac:spMkLst>
            <pc:docMk/>
            <pc:sldMk cId="579703975" sldId="264"/>
            <ac:spMk id="3" creationId="{6D0EE615-28F3-FA1B-8721-7EDC738D7224}"/>
          </ac:spMkLst>
        </pc:spChg>
        <pc:spChg chg="mod">
          <ac:chgData name="ΧΑΛΚΙΑΣ ΚΩΝΣΤΑΝΤΙΝΟΣ" userId="34eec6bc-a1fb-4d1b-829c-032a339fe439" providerId="ADAL" clId="{706D3453-2CF1-40D9-9797-3A689707D108}" dt="2024-01-25T08:50:11.503" v="4510"/>
          <ac:spMkLst>
            <pc:docMk/>
            <pc:sldMk cId="579703975" sldId="264"/>
            <ac:spMk id="6" creationId="{3CB433C8-40D2-C0C8-753F-F5E305265B9B}"/>
          </ac:spMkLst>
        </pc:spChg>
        <pc:grpChg chg="add mod">
          <ac:chgData name="ΧΑΛΚΙΑΣ ΚΩΝΣΤΑΝΤΙΝΟΣ" userId="34eec6bc-a1fb-4d1b-829c-032a339fe439" providerId="ADAL" clId="{706D3453-2CF1-40D9-9797-3A689707D108}" dt="2024-01-25T08:50:11.503" v="4510"/>
          <ac:grpSpMkLst>
            <pc:docMk/>
            <pc:sldMk cId="579703975" sldId="264"/>
            <ac:grpSpMk id="4" creationId="{7E30F835-DBDC-1CEA-0B2D-053A9EB08C62}"/>
          </ac:grpSpMkLst>
        </pc:grpChg>
        <pc:picChg chg="del">
          <ac:chgData name="ΧΑΛΚΙΑΣ ΚΩΝΣΤΑΝΤΙΝΟΣ" userId="34eec6bc-a1fb-4d1b-829c-032a339fe439" providerId="ADAL" clId="{706D3453-2CF1-40D9-9797-3A689707D108}" dt="2024-01-25T08:50:11.269" v="4509" actId="478"/>
          <ac:picMkLst>
            <pc:docMk/>
            <pc:sldMk cId="579703975" sldId="264"/>
            <ac:picMk id="7" creationId="{D1FE9E69-52AB-CF82-94FC-E3BD64A15901}"/>
          </ac:picMkLst>
        </pc:picChg>
        <pc:picChg chg="mod">
          <ac:chgData name="ΧΑΛΚΙΑΣ ΚΩΝΣΤΑΝΤΙΝΟΣ" userId="34eec6bc-a1fb-4d1b-829c-032a339fe439" providerId="ADAL" clId="{706D3453-2CF1-40D9-9797-3A689707D108}" dt="2024-01-25T08:50:11.503" v="4510"/>
          <ac:picMkLst>
            <pc:docMk/>
            <pc:sldMk cId="579703975" sldId="264"/>
            <ac:picMk id="8" creationId="{A31AB8F5-AEE5-90B9-5412-7BAE01F737F2}"/>
          </ac:picMkLst>
        </pc:picChg>
      </pc:sldChg>
      <pc:sldChg chg="addSp delSp modSp new mod">
        <pc:chgData name="ΧΑΛΚΙΑΣ ΚΩΝΣΤΑΝΤΙΝΟΣ" userId="34eec6bc-a1fb-4d1b-829c-032a339fe439" providerId="ADAL" clId="{706D3453-2CF1-40D9-9797-3A689707D108}" dt="2024-01-24T13:13:01.019" v="4422" actId="1076"/>
        <pc:sldMkLst>
          <pc:docMk/>
          <pc:sldMk cId="3624006863" sldId="265"/>
        </pc:sldMkLst>
        <pc:spChg chg="mod">
          <ac:chgData name="ΧΑΛΚΙΑΣ ΚΩΝΣΤΑΝΤΙΝΟΣ" userId="34eec6bc-a1fb-4d1b-829c-032a339fe439" providerId="ADAL" clId="{706D3453-2CF1-40D9-9797-3A689707D108}" dt="2024-01-23T18:02:16.245" v="2642" actId="20577"/>
          <ac:spMkLst>
            <pc:docMk/>
            <pc:sldMk cId="3624006863" sldId="265"/>
            <ac:spMk id="2" creationId="{83B3F304-1836-3BA4-F256-40B2CCA44397}"/>
          </ac:spMkLst>
        </pc:spChg>
        <pc:spChg chg="mod">
          <ac:chgData name="ΧΑΛΚΙΑΣ ΚΩΝΣΤΑΝΤΙΝΟΣ" userId="34eec6bc-a1fb-4d1b-829c-032a339fe439" providerId="ADAL" clId="{706D3453-2CF1-40D9-9797-3A689707D108}" dt="2024-01-23T07:59:22.068" v="2141" actId="1076"/>
          <ac:spMkLst>
            <pc:docMk/>
            <pc:sldMk cId="3624006863" sldId="265"/>
            <ac:spMk id="3" creationId="{89C603BF-97EE-567E-70C6-D3431C088AF5}"/>
          </ac:spMkLst>
        </pc:spChg>
        <pc:spChg chg="add mod">
          <ac:chgData name="ΧΑΛΚΙΑΣ ΚΩΝΣΤΑΝΤΙΝΟΣ" userId="34eec6bc-a1fb-4d1b-829c-032a339fe439" providerId="ADAL" clId="{706D3453-2CF1-40D9-9797-3A689707D108}" dt="2024-01-23T18:02:42.183" v="2695" actId="313"/>
          <ac:spMkLst>
            <pc:docMk/>
            <pc:sldMk cId="3624006863" sldId="265"/>
            <ac:spMk id="4" creationId="{9BD317D2-ABAC-323D-3670-48962DAE861F}"/>
          </ac:spMkLst>
        </pc:spChg>
        <pc:spChg chg="add mod">
          <ac:chgData name="ΧΑΛΚΙΑΣ ΚΩΝΣΤΑΝΤΙΝΟΣ" userId="34eec6bc-a1fb-4d1b-829c-032a339fe439" providerId="ADAL" clId="{706D3453-2CF1-40D9-9797-3A689707D108}" dt="2024-01-23T19:02:03.274" v="2903" actId="1076"/>
          <ac:spMkLst>
            <pc:docMk/>
            <pc:sldMk cId="3624006863" sldId="265"/>
            <ac:spMk id="5" creationId="{B010BB79-1981-1879-A351-04E2E97513ED}"/>
          </ac:spMkLst>
        </pc:spChg>
        <pc:spChg chg="add del mod">
          <ac:chgData name="ΧΑΛΚΙΑΣ ΚΩΝΣΤΑΝΤΙΝΟΣ" userId="34eec6bc-a1fb-4d1b-829c-032a339fe439" providerId="ADAL" clId="{706D3453-2CF1-40D9-9797-3A689707D108}" dt="2024-01-23T18:01:50.495" v="2626" actId="767"/>
          <ac:spMkLst>
            <pc:docMk/>
            <pc:sldMk cId="3624006863" sldId="265"/>
            <ac:spMk id="7" creationId="{90E0A457-1B48-07B8-D93B-0FBBDA6B9172}"/>
          </ac:spMkLst>
        </pc:spChg>
        <pc:spChg chg="add mod">
          <ac:chgData name="ΧΑΛΚΙΑΣ ΚΩΝΣΤΑΝΤΙΝΟΣ" userId="34eec6bc-a1fb-4d1b-829c-032a339fe439" providerId="ADAL" clId="{706D3453-2CF1-40D9-9797-3A689707D108}" dt="2024-01-23T18:01:47.495" v="2620"/>
          <ac:spMkLst>
            <pc:docMk/>
            <pc:sldMk cId="3624006863" sldId="265"/>
            <ac:spMk id="9" creationId="{90E0A457-1B48-07B8-D93B-0FBBDA6B9172}"/>
          </ac:spMkLst>
        </pc:spChg>
        <pc:graphicFrameChg chg="add del">
          <ac:chgData name="ΧΑΛΚΙΑΣ ΚΩΝΣΤΑΝΤΙΝΟΣ" userId="34eec6bc-a1fb-4d1b-829c-032a339fe439" providerId="ADAL" clId="{706D3453-2CF1-40D9-9797-3A689707D108}" dt="2024-01-23T18:01:12.151" v="2609" actId="478"/>
          <ac:graphicFrameMkLst>
            <pc:docMk/>
            <pc:sldMk cId="3624006863" sldId="265"/>
            <ac:graphicFrameMk id="5" creationId="{7FE4A76D-89A2-244F-DCC6-6F062B971F43}"/>
          </ac:graphicFrameMkLst>
        </pc:graphicFrameChg>
        <pc:picChg chg="add mod">
          <ac:chgData name="ΧΑΛΚΙΑΣ ΚΩΝΣΤΑΝΤΙΝΟΣ" userId="34eec6bc-a1fb-4d1b-829c-032a339fe439" providerId="ADAL" clId="{706D3453-2CF1-40D9-9797-3A689707D108}" dt="2024-01-23T18:01:49.245" v="2623" actId="1076"/>
          <ac:picMkLst>
            <pc:docMk/>
            <pc:sldMk cId="3624006863" sldId="265"/>
            <ac:picMk id="6" creationId="{AE5B9612-BA05-75B2-B275-97A475BC9DFF}"/>
          </ac:picMkLst>
        </pc:picChg>
        <pc:picChg chg="add mod">
          <ac:chgData name="ΧΑΛΚΙΑΣ ΚΩΝΣΤΑΝΤΙΝΟΣ" userId="34eec6bc-a1fb-4d1b-829c-032a339fe439" providerId="ADAL" clId="{706D3453-2CF1-40D9-9797-3A689707D108}" dt="2024-01-24T13:13:01.019" v="4422" actId="1076"/>
          <ac:picMkLst>
            <pc:docMk/>
            <pc:sldMk cId="3624006863" sldId="265"/>
            <ac:picMk id="8" creationId="{7A652963-97A9-5BBB-9A56-04C82738D828}"/>
          </ac:picMkLst>
        </pc:picChg>
      </pc:sldChg>
      <pc:sldChg chg="modSp new mod">
        <pc:chgData name="ΧΑΛΚΙΑΣ ΚΩΝΣΤΑΝΤΙΝΟΣ" userId="34eec6bc-a1fb-4d1b-829c-032a339fe439" providerId="ADAL" clId="{706D3453-2CF1-40D9-9797-3A689707D108}" dt="2024-01-23T17:53:27.622" v="2607" actId="108"/>
        <pc:sldMkLst>
          <pc:docMk/>
          <pc:sldMk cId="384005961" sldId="266"/>
        </pc:sldMkLst>
        <pc:spChg chg="mod">
          <ac:chgData name="ΧΑΛΚΙΑΣ ΚΩΝΣΤΑΝΤΙΝΟΣ" userId="34eec6bc-a1fb-4d1b-829c-032a339fe439" providerId="ADAL" clId="{706D3453-2CF1-40D9-9797-3A689707D108}" dt="2024-01-23T17:36:44.314" v="2153" actId="313"/>
          <ac:spMkLst>
            <pc:docMk/>
            <pc:sldMk cId="384005961" sldId="266"/>
            <ac:spMk id="2" creationId="{021AB547-95E5-1B83-09F9-7570C0CF799B}"/>
          </ac:spMkLst>
        </pc:spChg>
        <pc:spChg chg="mod">
          <ac:chgData name="ΧΑΛΚΙΑΣ ΚΩΝΣΤΑΝΤΙΝΟΣ" userId="34eec6bc-a1fb-4d1b-829c-032a339fe439" providerId="ADAL" clId="{706D3453-2CF1-40D9-9797-3A689707D108}" dt="2024-01-23T17:53:27.622" v="2607" actId="108"/>
          <ac:spMkLst>
            <pc:docMk/>
            <pc:sldMk cId="384005961" sldId="266"/>
            <ac:spMk id="3" creationId="{2AAD8AB7-D6F2-9247-86D3-D4C2076484AD}"/>
          </ac:spMkLst>
        </pc:spChg>
      </pc:sldChg>
      <pc:sldChg chg="addSp delSp modSp new mod delCm modCm modNotesTx">
        <pc:chgData name="ΧΑΛΚΙΑΣ ΚΩΝΣΤΑΝΤΙΝΟΣ" userId="34eec6bc-a1fb-4d1b-829c-032a339fe439" providerId="ADAL" clId="{706D3453-2CF1-40D9-9797-3A689707D108}" dt="2024-01-31T09:52:08.627" v="7093" actId="20577"/>
        <pc:sldMkLst>
          <pc:docMk/>
          <pc:sldMk cId="797340856" sldId="267"/>
        </pc:sldMkLst>
        <pc:spChg chg="mod">
          <ac:chgData name="ΧΑΛΚΙΑΣ ΚΩΝΣΤΑΝΤΙΝΟΣ" userId="34eec6bc-a1fb-4d1b-829c-032a339fe439" providerId="ADAL" clId="{706D3453-2CF1-40D9-9797-3A689707D108}" dt="2024-01-23T18:04:33.066" v="2708" actId="20577"/>
          <ac:spMkLst>
            <pc:docMk/>
            <pc:sldMk cId="797340856" sldId="267"/>
            <ac:spMk id="2" creationId="{070111C2-49C6-103C-55F8-DD13244E05D5}"/>
          </ac:spMkLst>
        </pc:spChg>
        <pc:spChg chg="mod">
          <ac:chgData name="ΧΑΛΚΙΑΣ ΚΩΝΣΤΑΝΤΙΝΟΣ" userId="34eec6bc-a1fb-4d1b-829c-032a339fe439" providerId="ADAL" clId="{706D3453-2CF1-40D9-9797-3A689707D108}" dt="2024-01-20T08:52:23.742" v="1441"/>
          <ac:spMkLst>
            <pc:docMk/>
            <pc:sldMk cId="797340856" sldId="267"/>
            <ac:spMk id="3" creationId="{90C1410E-55D6-BDEB-F69D-15FD7836496C}"/>
          </ac:spMkLst>
        </pc:spChg>
        <pc:spChg chg="mod">
          <ac:chgData name="ΧΑΛΚΙΑΣ ΚΩΝΣΤΑΝΤΙΝΟΣ" userId="34eec6bc-a1fb-4d1b-829c-032a339fe439" providerId="ADAL" clId="{706D3453-2CF1-40D9-9797-3A689707D108}" dt="2024-01-25T08:50:52.038" v="4531"/>
          <ac:spMkLst>
            <pc:docMk/>
            <pc:sldMk cId="797340856" sldId="267"/>
            <ac:spMk id="3" creationId="{BED816D4-2669-C84D-FFC5-EDC1507D1E51}"/>
          </ac:spMkLst>
        </pc:spChg>
        <pc:spChg chg="add mod">
          <ac:chgData name="ΧΑΛΚΙΑΣ ΚΩΝΣΤΑΝΤΙΝΟΣ" userId="34eec6bc-a1fb-4d1b-829c-032a339fe439" providerId="ADAL" clId="{706D3453-2CF1-40D9-9797-3A689707D108}" dt="2024-01-25T10:34:55.074" v="5212" actId="20577"/>
          <ac:spMkLst>
            <pc:docMk/>
            <pc:sldMk cId="797340856" sldId="267"/>
            <ac:spMk id="5" creationId="{B0628DFD-C754-88E4-2BB6-562AA08A594F}"/>
          </ac:spMkLst>
        </pc:spChg>
        <pc:spChg chg="add mod">
          <ac:chgData name="ΧΑΛΚΙΑΣ ΚΩΝΣΤΑΝΤΙΝΟΣ" userId="34eec6bc-a1fb-4d1b-829c-032a339fe439" providerId="ADAL" clId="{706D3453-2CF1-40D9-9797-3A689707D108}" dt="2024-01-25T10:33:57.917" v="5176" actId="1076"/>
          <ac:spMkLst>
            <pc:docMk/>
            <pc:sldMk cId="797340856" sldId="267"/>
            <ac:spMk id="7" creationId="{DBC7E5E9-9AFF-74F3-837C-061FEC081F0C}"/>
          </ac:spMkLst>
        </pc:spChg>
        <pc:spChg chg="add mod">
          <ac:chgData name="ΧΑΛΚΙΑΣ ΚΩΝΣΤΑΝΤΙΝΟΣ" userId="34eec6bc-a1fb-4d1b-829c-032a339fe439" providerId="ADAL" clId="{706D3453-2CF1-40D9-9797-3A689707D108}" dt="2024-01-26T12:02:46.518" v="5614" actId="20577"/>
          <ac:spMkLst>
            <pc:docMk/>
            <pc:sldMk cId="797340856" sldId="267"/>
            <ac:spMk id="15" creationId="{B758563C-6278-70DB-0251-A4111C5FD853}"/>
          </ac:spMkLst>
        </pc:spChg>
        <pc:spChg chg="add mod">
          <ac:chgData name="ΧΑΛΚΙΑΣ ΚΩΝΣΤΑΝΤΙΝΟΣ" userId="34eec6bc-a1fb-4d1b-829c-032a339fe439" providerId="ADAL" clId="{706D3453-2CF1-40D9-9797-3A689707D108}" dt="2024-01-26T12:02:49.785" v="5616" actId="20577"/>
          <ac:spMkLst>
            <pc:docMk/>
            <pc:sldMk cId="797340856" sldId="267"/>
            <ac:spMk id="16" creationId="{BD8D2AB2-3734-F4A7-2B77-723356EBB7EF}"/>
          </ac:spMkLst>
        </pc:spChg>
        <pc:grpChg chg="add mod">
          <ac:chgData name="ΧΑΛΚΙΑΣ ΚΩΝΣΤΑΝΤΙΝΟΣ" userId="34eec6bc-a1fb-4d1b-829c-032a339fe439" providerId="ADAL" clId="{706D3453-2CF1-40D9-9797-3A689707D108}" dt="2024-01-25T08:50:52.038" v="4531"/>
          <ac:grpSpMkLst>
            <pc:docMk/>
            <pc:sldMk cId="797340856" sldId="267"/>
            <ac:grpSpMk id="2" creationId="{E4500DC4-2FE6-60F9-CBD0-F11065F51EA8}"/>
          </ac:grpSpMkLst>
        </pc:grpChg>
        <pc:grpChg chg="add del mod">
          <ac:chgData name="ΧΑΛΚΙΑΣ ΚΩΝΣΤΑΝΤΙΝΟΣ" userId="34eec6bc-a1fb-4d1b-829c-032a339fe439" providerId="ADAL" clId="{706D3453-2CF1-40D9-9797-3A689707D108}" dt="2024-01-25T10:33:21.620" v="5166" actId="478"/>
          <ac:grpSpMkLst>
            <pc:docMk/>
            <pc:sldMk cId="797340856" sldId="267"/>
            <ac:grpSpMk id="9" creationId="{A49F35B3-C557-6B4C-7663-39B45F76E613}"/>
          </ac:grpSpMkLst>
        </pc:grpChg>
        <pc:grpChg chg="add del mod">
          <ac:chgData name="ΧΑΛΚΙΑΣ ΚΩΝΣΤΑΝΤΙΝΟΣ" userId="34eec6bc-a1fb-4d1b-829c-032a339fe439" providerId="ADAL" clId="{706D3453-2CF1-40D9-9797-3A689707D108}" dt="2024-01-25T11:36:44.864" v="5223" actId="478"/>
          <ac:grpSpMkLst>
            <pc:docMk/>
            <pc:sldMk cId="797340856" sldId="267"/>
            <ac:grpSpMk id="12" creationId="{EF58A3DD-A047-03C5-E23F-7993DA6F841C}"/>
          </ac:grpSpMkLst>
        </pc:grpChg>
        <pc:picChg chg="mod">
          <ac:chgData name="ΧΑΛΚΙΑΣ ΚΩΝΣΤΑΝΤΙΝΟΣ" userId="34eec6bc-a1fb-4d1b-829c-032a339fe439" providerId="ADAL" clId="{706D3453-2CF1-40D9-9797-3A689707D108}" dt="2024-01-25T08:50:52.038" v="4531"/>
          <ac:picMkLst>
            <pc:docMk/>
            <pc:sldMk cId="797340856" sldId="267"/>
            <ac:picMk id="4" creationId="{BDE00EB7-2C06-E69D-CBF2-3FC52F0AE437}"/>
          </ac:picMkLst>
        </pc:picChg>
        <pc:picChg chg="add mod">
          <ac:chgData name="ΧΑΛΚΙΑΣ ΚΩΝΣΤΑΝΤΙΝΟΣ" userId="34eec6bc-a1fb-4d1b-829c-032a339fe439" providerId="ADAL" clId="{706D3453-2CF1-40D9-9797-3A689707D108}" dt="2024-01-25T11:36:50.842" v="5226" actId="1076"/>
          <ac:picMkLst>
            <pc:docMk/>
            <pc:sldMk cId="797340856" sldId="267"/>
            <ac:picMk id="10" creationId="{36E64B6D-6586-2F64-A6B3-8FDF2EF0AE08}"/>
          </ac:picMkLst>
        </pc:picChg>
        <pc:picChg chg="del">
          <ac:chgData name="ΧΑΛΚΙΑΣ ΚΩΝΣΤΑΝΤΙΝΟΣ" userId="34eec6bc-a1fb-4d1b-829c-032a339fe439" providerId="ADAL" clId="{706D3453-2CF1-40D9-9797-3A689707D108}" dt="2024-01-25T08:50:51.397" v="4530" actId="478"/>
          <ac:picMkLst>
            <pc:docMk/>
            <pc:sldMk cId="797340856" sldId="267"/>
            <ac:picMk id="10" creationId="{3A75E874-8325-3899-A20C-4AAEEDEFB6F0}"/>
          </ac:picMkLst>
        </pc:picChg>
        <pc:picChg chg="add mod">
          <ac:chgData name="ΧΑΛΚΙΑΣ ΚΩΝΣΤΑΝΤΙΝΟΣ" userId="34eec6bc-a1fb-4d1b-829c-032a339fe439" providerId="ADAL" clId="{706D3453-2CF1-40D9-9797-3A689707D108}" dt="2024-01-25T10:33:51.636" v="5174" actId="164"/>
          <ac:picMkLst>
            <pc:docMk/>
            <pc:sldMk cId="797340856" sldId="267"/>
            <ac:picMk id="11" creationId="{A66A1979-4BBA-498C-4F12-40024EC87EAC}"/>
          </ac:picMkLst>
        </pc:picChg>
        <pc:picChg chg="add mod">
          <ac:chgData name="ΧΑΛΚΙΑΣ ΚΩΝΣΤΑΝΤΙΝΟΣ" userId="34eec6bc-a1fb-4d1b-829c-032a339fe439" providerId="ADAL" clId="{706D3453-2CF1-40D9-9797-3A689707D108}" dt="2024-01-25T11:37:13.273" v="5229" actId="1076"/>
          <ac:picMkLst>
            <pc:docMk/>
            <pc:sldMk cId="797340856" sldId="267"/>
            <ac:picMk id="14" creationId="{FF1FFEC5-8167-7DD2-8A23-E601249973F8}"/>
          </ac:picMkLst>
        </pc:picChg>
        <pc:picChg chg="add del mod">
          <ac:chgData name="ΧΑΛΚΙΑΣ ΚΩΝΣΤΑΝΤΙΝΟΣ" userId="34eec6bc-a1fb-4d1b-829c-032a339fe439" providerId="ADAL" clId="{706D3453-2CF1-40D9-9797-3A689707D108}" dt="2024-01-25T10:33:21.620" v="5166" actId="478"/>
          <ac:picMkLst>
            <pc:docMk/>
            <pc:sldMk cId="797340856" sldId="267"/>
            <ac:picMk id="1026" creationId="{43C3B064-36EF-7976-FADC-3201BE415CE1}"/>
          </ac:picMkLst>
        </pc:picChg>
        <pc:extLst>
          <p:ext xmlns:p="http://schemas.openxmlformats.org/presentationml/2006/main" uri="{D6D511B9-2390-475A-947B-AFAB55BFBCF1}">
            <pc226:cmChg xmlns:pc226="http://schemas.microsoft.com/office/powerpoint/2022/06/main/command" chg="del">
              <pc226:chgData name="ΧΑΛΚΙΑΣ ΚΩΝΣΤΑΝΤΙΝΟΣ" userId="34eec6bc-a1fb-4d1b-829c-032a339fe439" providerId="ADAL" clId="{706D3453-2CF1-40D9-9797-3A689707D108}" dt="2024-01-26T15:00:41.156" v="5781"/>
              <pc2:cmMkLst xmlns:pc2="http://schemas.microsoft.com/office/powerpoint/2019/9/main/command">
                <pc:docMk/>
                <pc:sldMk cId="797340856" sldId="267"/>
                <pc2:cmMk id="{F232F049-373C-4E6E-80DA-E933B732E3B4}"/>
              </pc2:cmMkLst>
              <pc226:cmRplyChg chg="add">
                <pc226:chgData name="ΧΑΛΚΙΑΣ ΚΩΝΣΤΑΝΤΙΝΟΣ" userId="34eec6bc-a1fb-4d1b-829c-032a339fe439" providerId="ADAL" clId="{706D3453-2CF1-40D9-9797-3A689707D108}" dt="2024-01-25T20:14:04.970" v="5605"/>
                <pc2:cmRplyMkLst xmlns:pc2="http://schemas.microsoft.com/office/powerpoint/2019/9/main/command">
                  <pc:docMk/>
                  <pc:sldMk cId="797340856" sldId="267"/>
                  <pc2:cmMk id="{F232F049-373C-4E6E-80DA-E933B732E3B4}"/>
                  <pc2:cmRplyMk id="{E6E433FC-DE70-4E96-ACB8-D9F2E9B9E938}"/>
                </pc2:cmRplyMkLst>
              </pc226:cmRplyChg>
            </pc226:cmChg>
          </p:ext>
        </pc:extLst>
      </pc:sldChg>
      <pc:sldChg chg="addSp delSp modSp new mod">
        <pc:chgData name="ΧΑΛΚΙΑΣ ΚΩΝΣΤΑΝΤΙΝΟΣ" userId="34eec6bc-a1fb-4d1b-829c-032a339fe439" providerId="ADAL" clId="{706D3453-2CF1-40D9-9797-3A689707D108}" dt="2024-01-31T18:11:20.459" v="7124" actId="20577"/>
        <pc:sldMkLst>
          <pc:docMk/>
          <pc:sldMk cId="2166698571" sldId="268"/>
        </pc:sldMkLst>
        <pc:spChg chg="mod">
          <ac:chgData name="ΧΑΛΚΙΑΣ ΚΩΝΣΤΑΝΤΙΝΟΣ" userId="34eec6bc-a1fb-4d1b-829c-032a339fe439" providerId="ADAL" clId="{706D3453-2CF1-40D9-9797-3A689707D108}" dt="2024-01-20T08:52:23.742" v="1441"/>
          <ac:spMkLst>
            <pc:docMk/>
            <pc:sldMk cId="2166698571" sldId="268"/>
            <ac:spMk id="2" creationId="{1DD3C2B7-9AF4-C5A6-4145-4FC3E676F877}"/>
          </ac:spMkLst>
        </pc:spChg>
        <pc:spChg chg="mod">
          <ac:chgData name="ΧΑΛΚΙΑΣ ΚΩΝΣΤΑΝΤΙΝΟΣ" userId="34eec6bc-a1fb-4d1b-829c-032a339fe439" providerId="ADAL" clId="{706D3453-2CF1-40D9-9797-3A689707D108}" dt="2024-01-25T08:50:57.023" v="4533"/>
          <ac:spMkLst>
            <pc:docMk/>
            <pc:sldMk cId="2166698571" sldId="268"/>
            <ac:spMk id="3" creationId="{6945D77D-CADD-E60D-2C01-8AD466205E3F}"/>
          </ac:spMkLst>
        </pc:spChg>
        <pc:spChg chg="mod">
          <ac:chgData name="ΧΑΛΚΙΑΣ ΚΩΝΣΤΑΝΤΙΝΟΣ" userId="34eec6bc-a1fb-4d1b-829c-032a339fe439" providerId="ADAL" clId="{706D3453-2CF1-40D9-9797-3A689707D108}" dt="2024-01-20T08:52:23.742" v="1441"/>
          <ac:spMkLst>
            <pc:docMk/>
            <pc:sldMk cId="2166698571" sldId="268"/>
            <ac:spMk id="3" creationId="{EBEB7435-8982-C679-AACE-33E59B8B4A23}"/>
          </ac:spMkLst>
        </pc:spChg>
        <pc:spChg chg="add mod">
          <ac:chgData name="ΧΑΛΚΙΑΣ ΚΩΝΣΤΑΝΤΙΝΟΣ" userId="34eec6bc-a1fb-4d1b-829c-032a339fe439" providerId="ADAL" clId="{706D3453-2CF1-40D9-9797-3A689707D108}" dt="2024-01-25T11:45:22.812" v="5448" actId="20577"/>
          <ac:spMkLst>
            <pc:docMk/>
            <pc:sldMk cId="2166698571" sldId="268"/>
            <ac:spMk id="6" creationId="{92BCD7C1-044B-6782-67D5-1859E165F2C4}"/>
          </ac:spMkLst>
        </pc:spChg>
        <pc:spChg chg="add del mod">
          <ac:chgData name="ΧΑΛΚΙΑΣ ΚΩΝΣΤΑΝΤΙΝΟΣ" userId="34eec6bc-a1fb-4d1b-829c-032a339fe439" providerId="ADAL" clId="{706D3453-2CF1-40D9-9797-3A689707D108}" dt="2024-01-27T11:42:17.630" v="6632" actId="478"/>
          <ac:spMkLst>
            <pc:docMk/>
            <pc:sldMk cId="2166698571" sldId="268"/>
            <ac:spMk id="8" creationId="{81E4278E-0466-5CA5-5AF8-659D1269B991}"/>
          </ac:spMkLst>
        </pc:spChg>
        <pc:spChg chg="add mod">
          <ac:chgData name="ΧΑΛΚΙΑΣ ΚΩΝΣΤΑΝΤΙΝΟΣ" userId="34eec6bc-a1fb-4d1b-829c-032a339fe439" providerId="ADAL" clId="{706D3453-2CF1-40D9-9797-3A689707D108}" dt="2024-01-27T13:36:25.954" v="7060" actId="14100"/>
          <ac:spMkLst>
            <pc:docMk/>
            <pc:sldMk cId="2166698571" sldId="268"/>
            <ac:spMk id="9" creationId="{5850771D-4888-FC49-C688-72ED2B101E15}"/>
          </ac:spMkLst>
        </pc:spChg>
        <pc:spChg chg="del mod">
          <ac:chgData name="ΧΑΛΚΙΑΣ ΚΩΝΣΤΑΝΤΙΝΟΣ" userId="34eec6bc-a1fb-4d1b-829c-032a339fe439" providerId="ADAL" clId="{706D3453-2CF1-40D9-9797-3A689707D108}" dt="2024-01-27T11:41:19.288" v="6618" actId="478"/>
          <ac:spMkLst>
            <pc:docMk/>
            <pc:sldMk cId="2166698571" sldId="268"/>
            <ac:spMk id="12" creationId="{5669732B-F4FA-EB0F-C1DA-DC8B68C2CBF9}"/>
          </ac:spMkLst>
        </pc:spChg>
        <pc:spChg chg="mod">
          <ac:chgData name="ΧΑΛΚΙΑΣ ΚΩΝΣΤΑΝΤΙΝΟΣ" userId="34eec6bc-a1fb-4d1b-829c-032a339fe439" providerId="ADAL" clId="{706D3453-2CF1-40D9-9797-3A689707D108}" dt="2024-01-27T11:56:16.333" v="6986" actId="1076"/>
          <ac:spMkLst>
            <pc:docMk/>
            <pc:sldMk cId="2166698571" sldId="268"/>
            <ac:spMk id="15" creationId="{9060B17C-3B9C-DDCD-E555-58744103BE10}"/>
          </ac:spMkLst>
        </pc:spChg>
        <pc:spChg chg="mod">
          <ac:chgData name="ΧΑΛΚΙΑΣ ΚΩΝΣΤΑΝΤΙΝΟΣ" userId="34eec6bc-a1fb-4d1b-829c-032a339fe439" providerId="ADAL" clId="{706D3453-2CF1-40D9-9797-3A689707D108}" dt="2024-01-27T11:41:58.137" v="6627" actId="1076"/>
          <ac:spMkLst>
            <pc:docMk/>
            <pc:sldMk cId="2166698571" sldId="268"/>
            <ac:spMk id="16" creationId="{49FEC862-2710-FFE2-8C2F-FDBBBFF54885}"/>
          </ac:spMkLst>
        </pc:spChg>
        <pc:grpChg chg="add mod">
          <ac:chgData name="ΧΑΛΚΙΑΣ ΚΩΝΣΤΑΝΤΙΝΟΣ" userId="34eec6bc-a1fb-4d1b-829c-032a339fe439" providerId="ADAL" clId="{706D3453-2CF1-40D9-9797-3A689707D108}" dt="2024-01-25T08:50:57.023" v="4533"/>
          <ac:grpSpMkLst>
            <pc:docMk/>
            <pc:sldMk cId="2166698571" sldId="268"/>
            <ac:grpSpMk id="2" creationId="{156C37FC-A173-54FD-EE4B-C54686A78D72}"/>
          </ac:grpSpMkLst>
        </pc:grpChg>
        <pc:graphicFrameChg chg="add mod modGraphic">
          <ac:chgData name="ΧΑΛΚΙΑΣ ΚΩΝΣΤΑΝΤΙΝΟΣ" userId="34eec6bc-a1fb-4d1b-829c-032a339fe439" providerId="ADAL" clId="{706D3453-2CF1-40D9-9797-3A689707D108}" dt="2024-01-31T18:11:20.459" v="7124" actId="20577"/>
          <ac:graphicFrameMkLst>
            <pc:docMk/>
            <pc:sldMk cId="2166698571" sldId="268"/>
            <ac:graphicFrameMk id="6" creationId="{BE656A6B-D29F-06EB-7405-F44ED2B3A566}"/>
          </ac:graphicFrameMkLst>
        </pc:graphicFrameChg>
        <pc:picChg chg="mod">
          <ac:chgData name="ΧΑΛΚΙΑΣ ΚΩΝΣΤΑΝΤΙΝΟΣ" userId="34eec6bc-a1fb-4d1b-829c-032a339fe439" providerId="ADAL" clId="{706D3453-2CF1-40D9-9797-3A689707D108}" dt="2024-01-25T08:50:57.023" v="4533"/>
          <ac:picMkLst>
            <pc:docMk/>
            <pc:sldMk cId="2166698571" sldId="268"/>
            <ac:picMk id="4" creationId="{C0624B1C-4162-A5E5-8B3F-7E432B946D25}"/>
          </ac:picMkLst>
        </pc:picChg>
        <pc:picChg chg="del">
          <ac:chgData name="ΧΑΛΚΙΑΣ ΚΩΝΣΤΑΝΤΙΝΟΣ" userId="34eec6bc-a1fb-4d1b-829c-032a339fe439" providerId="ADAL" clId="{706D3453-2CF1-40D9-9797-3A689707D108}" dt="2024-01-25T08:50:56.768" v="4532" actId="478"/>
          <ac:picMkLst>
            <pc:docMk/>
            <pc:sldMk cId="2166698571" sldId="268"/>
            <ac:picMk id="9" creationId="{FEB6F4F2-54AC-7A77-45A6-CDEFD3D12BEE}"/>
          </ac:picMkLst>
        </pc:picChg>
        <pc:picChg chg="mod">
          <ac:chgData name="ΧΑΛΚΙΑΣ ΚΩΝΣΤΑΝΤΙΝΟΣ" userId="34eec6bc-a1fb-4d1b-829c-032a339fe439" providerId="ADAL" clId="{706D3453-2CF1-40D9-9797-3A689707D108}" dt="2024-01-27T11:56:16.333" v="6986" actId="1076"/>
          <ac:picMkLst>
            <pc:docMk/>
            <pc:sldMk cId="2166698571" sldId="268"/>
            <ac:picMk id="13" creationId="{4A07CA84-49ED-8E0C-A359-15E8C7826576}"/>
          </ac:picMkLst>
        </pc:picChg>
        <pc:picChg chg="mod">
          <ac:chgData name="ΧΑΛΚΙΑΣ ΚΩΝΣΤΑΝΤΙΝΟΣ" userId="34eec6bc-a1fb-4d1b-829c-032a339fe439" providerId="ADAL" clId="{706D3453-2CF1-40D9-9797-3A689707D108}" dt="2024-01-27T12:12:31.246" v="7027" actId="1076"/>
          <ac:picMkLst>
            <pc:docMk/>
            <pc:sldMk cId="2166698571" sldId="268"/>
            <ac:picMk id="14" creationId="{E26F58F2-63BE-BE74-4578-FA61A625E0DD}"/>
          </ac:picMkLst>
        </pc:picChg>
      </pc:sldChg>
      <pc:sldChg chg="addSp delSp modSp new mod">
        <pc:chgData name="ΧΑΛΚΙΑΣ ΚΩΝΣΤΑΝΤΙΝΟΣ" userId="34eec6bc-a1fb-4d1b-829c-032a339fe439" providerId="ADAL" clId="{706D3453-2CF1-40D9-9797-3A689707D108}" dt="2024-01-27T09:23:16.321" v="6476" actId="1076"/>
        <pc:sldMkLst>
          <pc:docMk/>
          <pc:sldMk cId="1414463039" sldId="269"/>
        </pc:sldMkLst>
        <pc:spChg chg="mod">
          <ac:chgData name="ΧΑΛΚΙΑΣ ΚΩΝΣΤΑΝΤΙΝΟΣ" userId="34eec6bc-a1fb-4d1b-829c-032a339fe439" providerId="ADAL" clId="{706D3453-2CF1-40D9-9797-3A689707D108}" dt="2024-01-20T08:52:23.742" v="1441"/>
          <ac:spMkLst>
            <pc:docMk/>
            <pc:sldMk cId="1414463039" sldId="269"/>
            <ac:spMk id="2" creationId="{6B5350D0-C222-0AB5-3725-3760E7C8EAC2}"/>
          </ac:spMkLst>
        </pc:spChg>
        <pc:spChg chg="mod">
          <ac:chgData name="ΧΑΛΚΙΑΣ ΚΩΝΣΤΑΝΤΙΝΟΣ" userId="34eec6bc-a1fb-4d1b-829c-032a339fe439" providerId="ADAL" clId="{706D3453-2CF1-40D9-9797-3A689707D108}" dt="2024-01-25T08:51:00.196" v="4535"/>
          <ac:spMkLst>
            <pc:docMk/>
            <pc:sldMk cId="1414463039" sldId="269"/>
            <ac:spMk id="3" creationId="{11E51D67-22F7-A11F-DEB2-6C6F902339BE}"/>
          </ac:spMkLst>
        </pc:spChg>
        <pc:spChg chg="mod">
          <ac:chgData name="ΧΑΛΚΙΑΣ ΚΩΝΣΤΑΝΤΙΝΟΣ" userId="34eec6bc-a1fb-4d1b-829c-032a339fe439" providerId="ADAL" clId="{706D3453-2CF1-40D9-9797-3A689707D108}" dt="2024-01-20T08:52:23.742" v="1441"/>
          <ac:spMkLst>
            <pc:docMk/>
            <pc:sldMk cId="1414463039" sldId="269"/>
            <ac:spMk id="3" creationId="{C7694DCE-9BCB-194C-4463-DB65B057A903}"/>
          </ac:spMkLst>
        </pc:spChg>
        <pc:spChg chg="add mod">
          <ac:chgData name="ΧΑΛΚΙΑΣ ΚΩΝΣΤΑΝΤΙΝΟΣ" userId="34eec6bc-a1fb-4d1b-829c-032a339fe439" providerId="ADAL" clId="{706D3453-2CF1-40D9-9797-3A689707D108}" dt="2024-01-27T09:14:00.335" v="6360" actId="1076"/>
          <ac:spMkLst>
            <pc:docMk/>
            <pc:sldMk cId="1414463039" sldId="269"/>
            <ac:spMk id="12" creationId="{5DD3A542-3937-7D55-FFE3-5B530A4B257B}"/>
          </ac:spMkLst>
        </pc:spChg>
        <pc:spChg chg="add mod">
          <ac:chgData name="ΧΑΛΚΙΑΣ ΚΩΝΣΤΑΝΤΙΝΟΣ" userId="34eec6bc-a1fb-4d1b-829c-032a339fe439" providerId="ADAL" clId="{706D3453-2CF1-40D9-9797-3A689707D108}" dt="2024-01-27T09:13:51.363" v="6357" actId="1076"/>
          <ac:spMkLst>
            <pc:docMk/>
            <pc:sldMk cId="1414463039" sldId="269"/>
            <ac:spMk id="14" creationId="{5AF9DE15-CF99-8110-7DDD-6196F435D368}"/>
          </ac:spMkLst>
        </pc:spChg>
        <pc:spChg chg="add del mod">
          <ac:chgData name="ΧΑΛΚΙΑΣ ΚΩΝΣΤΑΝΤΙΝΟΣ" userId="34eec6bc-a1fb-4d1b-829c-032a339fe439" providerId="ADAL" clId="{706D3453-2CF1-40D9-9797-3A689707D108}" dt="2024-01-27T09:19:39.018" v="6424" actId="478"/>
          <ac:spMkLst>
            <pc:docMk/>
            <pc:sldMk cId="1414463039" sldId="269"/>
            <ac:spMk id="19" creationId="{8FE228BE-25CB-EB1B-F5FC-3B01DD024716}"/>
          </ac:spMkLst>
        </pc:spChg>
        <pc:spChg chg="add mod">
          <ac:chgData name="ΧΑΛΚΙΑΣ ΚΩΝΣΤΑΝΤΙΝΟΣ" userId="34eec6bc-a1fb-4d1b-829c-032a339fe439" providerId="ADAL" clId="{706D3453-2CF1-40D9-9797-3A689707D108}" dt="2024-01-27T09:23:16.321" v="6476" actId="1076"/>
          <ac:spMkLst>
            <pc:docMk/>
            <pc:sldMk cId="1414463039" sldId="269"/>
            <ac:spMk id="20" creationId="{FB7390CB-1021-CB23-6248-A8E723D20534}"/>
          </ac:spMkLst>
        </pc:spChg>
        <pc:spChg chg="add mod">
          <ac:chgData name="ΧΑΛΚΙΑΣ ΚΩΝΣΤΑΝΤΙΝΟΣ" userId="34eec6bc-a1fb-4d1b-829c-032a339fe439" providerId="ADAL" clId="{706D3453-2CF1-40D9-9797-3A689707D108}" dt="2024-01-27T09:21:00.769" v="6460" actId="1076"/>
          <ac:spMkLst>
            <pc:docMk/>
            <pc:sldMk cId="1414463039" sldId="269"/>
            <ac:spMk id="21" creationId="{1E37C09F-530A-166D-4459-BDC583B998F5}"/>
          </ac:spMkLst>
        </pc:spChg>
        <pc:grpChg chg="add mod">
          <ac:chgData name="ΧΑΛΚΙΑΣ ΚΩΝΣΤΑΝΤΙΝΟΣ" userId="34eec6bc-a1fb-4d1b-829c-032a339fe439" providerId="ADAL" clId="{706D3453-2CF1-40D9-9797-3A689707D108}" dt="2024-01-25T08:51:00.196" v="4535"/>
          <ac:grpSpMkLst>
            <pc:docMk/>
            <pc:sldMk cId="1414463039" sldId="269"/>
            <ac:grpSpMk id="2" creationId="{CCE38534-2A6E-7B0B-46F9-13D200561504}"/>
          </ac:grpSpMkLst>
        </pc:grpChg>
        <pc:graphicFrameChg chg="add del mod modGraphic">
          <ac:chgData name="ΧΑΛΚΙΑΣ ΚΩΝΣΤΑΝΤΙΝΟΣ" userId="34eec6bc-a1fb-4d1b-829c-032a339fe439" providerId="ADAL" clId="{706D3453-2CF1-40D9-9797-3A689707D108}" dt="2024-01-27T08:59:24.623" v="6110" actId="478"/>
          <ac:graphicFrameMkLst>
            <pc:docMk/>
            <pc:sldMk cId="1414463039" sldId="269"/>
            <ac:graphicFrameMk id="6" creationId="{E365AE66-17A5-C0A9-6FEC-AAECB21FD3F7}"/>
          </ac:graphicFrameMkLst>
        </pc:graphicFrameChg>
        <pc:picChg chg="mod">
          <ac:chgData name="ΧΑΛΚΙΑΣ ΚΩΝΣΤΑΝΤΙΝΟΣ" userId="34eec6bc-a1fb-4d1b-829c-032a339fe439" providerId="ADAL" clId="{706D3453-2CF1-40D9-9797-3A689707D108}" dt="2024-01-25T08:51:00.196" v="4535"/>
          <ac:picMkLst>
            <pc:docMk/>
            <pc:sldMk cId="1414463039" sldId="269"/>
            <ac:picMk id="4" creationId="{073E8B61-A90B-0ABB-85C0-F7876DD6ACB2}"/>
          </ac:picMkLst>
        </pc:picChg>
        <pc:picChg chg="del">
          <ac:chgData name="ΧΑΛΚΙΑΣ ΚΩΝΣΤΑΝΤΙΝΟΣ" userId="34eec6bc-a1fb-4d1b-829c-032a339fe439" providerId="ADAL" clId="{706D3453-2CF1-40D9-9797-3A689707D108}" dt="2024-01-25T08:50:59.976" v="4534" actId="478"/>
          <ac:picMkLst>
            <pc:docMk/>
            <pc:sldMk cId="1414463039" sldId="269"/>
            <ac:picMk id="9" creationId="{71F87915-4A28-6B57-F91F-0F081E1A5687}"/>
          </ac:picMkLst>
        </pc:picChg>
        <pc:picChg chg="add mod modCrop">
          <ac:chgData name="ΧΑΛΚΙΑΣ ΚΩΝΣΤΑΝΤΙΝΟΣ" userId="34eec6bc-a1fb-4d1b-829c-032a339fe439" providerId="ADAL" clId="{706D3453-2CF1-40D9-9797-3A689707D108}" dt="2024-01-27T09:13:57.081" v="6359" actId="1076"/>
          <ac:picMkLst>
            <pc:docMk/>
            <pc:sldMk cId="1414463039" sldId="269"/>
            <ac:picMk id="9" creationId="{F3CDE2FA-96A1-931D-7514-FF44BD94B341}"/>
          </ac:picMkLst>
        </pc:picChg>
        <pc:picChg chg="add del">
          <ac:chgData name="ΧΑΛΚΙΑΣ ΚΩΝΣΤΑΝΤΙΝΟΣ" userId="34eec6bc-a1fb-4d1b-829c-032a339fe439" providerId="ADAL" clId="{706D3453-2CF1-40D9-9797-3A689707D108}" dt="2024-01-27T08:57:13.571" v="6071" actId="22"/>
          <ac:picMkLst>
            <pc:docMk/>
            <pc:sldMk cId="1414463039" sldId="269"/>
            <ac:picMk id="11" creationId="{A0BA8CAD-ED3D-8F62-D0CA-5D368EB242A4}"/>
          </ac:picMkLst>
        </pc:picChg>
        <pc:picChg chg="add mod modCrop">
          <ac:chgData name="ΧΑΛΚΙΑΣ ΚΩΝΣΤΑΝΤΙΝΟΣ" userId="34eec6bc-a1fb-4d1b-829c-032a339fe439" providerId="ADAL" clId="{706D3453-2CF1-40D9-9797-3A689707D108}" dt="2024-01-27T09:13:52.979" v="6358" actId="1076"/>
          <ac:picMkLst>
            <pc:docMk/>
            <pc:sldMk cId="1414463039" sldId="269"/>
            <ac:picMk id="13" creationId="{2B387B58-CBED-82B6-430F-8E18767764D4}"/>
          </ac:picMkLst>
        </pc:picChg>
        <pc:picChg chg="add del mod">
          <ac:chgData name="ΧΑΛΚΙΑΣ ΚΩΝΣΤΑΝΤΙΝΟΣ" userId="34eec6bc-a1fb-4d1b-829c-032a339fe439" providerId="ADAL" clId="{706D3453-2CF1-40D9-9797-3A689707D108}" dt="2024-01-27T09:22:14.102" v="6461" actId="478"/>
          <ac:picMkLst>
            <pc:docMk/>
            <pc:sldMk cId="1414463039" sldId="269"/>
            <ac:picMk id="16" creationId="{C6DEC605-5A32-F26C-0ED2-7953A60987FD}"/>
          </ac:picMkLst>
        </pc:picChg>
        <pc:picChg chg="add del mod">
          <ac:chgData name="ΧΑΛΚΙΑΣ ΚΩΝΣΤΑΝΤΙΝΟΣ" userId="34eec6bc-a1fb-4d1b-829c-032a339fe439" providerId="ADAL" clId="{706D3453-2CF1-40D9-9797-3A689707D108}" dt="2024-01-27T09:22:55.195" v="6468" actId="478"/>
          <ac:picMkLst>
            <pc:docMk/>
            <pc:sldMk cId="1414463039" sldId="269"/>
            <ac:picMk id="18" creationId="{62B14C09-3B21-7E85-9F2B-1B017B36B9C3}"/>
          </ac:picMkLst>
        </pc:picChg>
        <pc:picChg chg="add mod">
          <ac:chgData name="ΧΑΛΚΙΑΣ ΚΩΝΣΤΑΝΤΙΝΟΣ" userId="34eec6bc-a1fb-4d1b-829c-032a339fe439" providerId="ADAL" clId="{706D3453-2CF1-40D9-9797-3A689707D108}" dt="2024-01-27T09:23:13.288" v="6475" actId="1076"/>
          <ac:picMkLst>
            <pc:docMk/>
            <pc:sldMk cId="1414463039" sldId="269"/>
            <ac:picMk id="23" creationId="{9106D6CD-3375-E3F9-7800-C209AC029E51}"/>
          </ac:picMkLst>
        </pc:picChg>
        <pc:picChg chg="add mod">
          <ac:chgData name="ΧΑΛΚΙΑΣ ΚΩΝΣΤΑΝΤΙΝΟΣ" userId="34eec6bc-a1fb-4d1b-829c-032a339fe439" providerId="ADAL" clId="{706D3453-2CF1-40D9-9797-3A689707D108}" dt="2024-01-27T09:23:11.906" v="6474" actId="1076"/>
          <ac:picMkLst>
            <pc:docMk/>
            <pc:sldMk cId="1414463039" sldId="269"/>
            <ac:picMk id="25" creationId="{C3D754B9-7510-7E56-534A-7D0AE7C09E82}"/>
          </ac:picMkLst>
        </pc:picChg>
      </pc:sldChg>
      <pc:sldChg chg="addSp delSp modSp new mod modNotesTx">
        <pc:chgData name="ΧΑΛΚΙΑΣ ΚΩΝΣΤΑΝΤΙΝΟΣ" userId="34eec6bc-a1fb-4d1b-829c-032a339fe439" providerId="ADAL" clId="{706D3453-2CF1-40D9-9797-3A689707D108}" dt="2024-02-01T13:55:02.190" v="7129" actId="20577"/>
        <pc:sldMkLst>
          <pc:docMk/>
          <pc:sldMk cId="3232983699" sldId="270"/>
        </pc:sldMkLst>
        <pc:spChg chg="mod">
          <ac:chgData name="ΧΑΛΚΙΑΣ ΚΩΝΣΤΑΝΤΙΝΟΣ" userId="34eec6bc-a1fb-4d1b-829c-032a339fe439" providerId="ADAL" clId="{706D3453-2CF1-40D9-9797-3A689707D108}" dt="2024-01-23T21:16:52.826" v="3972" actId="313"/>
          <ac:spMkLst>
            <pc:docMk/>
            <pc:sldMk cId="3232983699" sldId="270"/>
            <ac:spMk id="2" creationId="{EEBAFD6A-FBB2-A9FB-FBDF-26956D1DCA62}"/>
          </ac:spMkLst>
        </pc:spChg>
        <pc:spChg chg="del mod">
          <ac:chgData name="ΧΑΛΚΙΑΣ ΚΩΝΣΤΑΝΤΙΝΟΣ" userId="34eec6bc-a1fb-4d1b-829c-032a339fe439" providerId="ADAL" clId="{706D3453-2CF1-40D9-9797-3A689707D108}" dt="2024-01-23T21:19:47.232" v="4370" actId="478"/>
          <ac:spMkLst>
            <pc:docMk/>
            <pc:sldMk cId="3232983699" sldId="270"/>
            <ac:spMk id="3" creationId="{9A92726C-1A13-28B1-16D6-6C33DBD54A7C}"/>
          </ac:spMkLst>
        </pc:spChg>
        <pc:spChg chg="mod">
          <ac:chgData name="ΧΑΛΚΙΑΣ ΚΩΝΣΤΑΝΤΙΝΟΣ" userId="34eec6bc-a1fb-4d1b-829c-032a339fe439" providerId="ADAL" clId="{706D3453-2CF1-40D9-9797-3A689707D108}" dt="2024-01-25T08:51:33.063" v="4541"/>
          <ac:spMkLst>
            <pc:docMk/>
            <pc:sldMk cId="3232983699" sldId="270"/>
            <ac:spMk id="3" creationId="{F73BD220-B9CF-16B9-C303-4F1655399CEB}"/>
          </ac:spMkLst>
        </pc:spChg>
        <pc:spChg chg="add mod">
          <ac:chgData name="ΧΑΛΚΙΑΣ ΚΩΝΣΤΑΝΤΙΝΟΣ" userId="34eec6bc-a1fb-4d1b-829c-032a339fe439" providerId="ADAL" clId="{706D3453-2CF1-40D9-9797-3A689707D108}" dt="2024-02-01T13:55:02.190" v="7129" actId="20577"/>
          <ac:spMkLst>
            <pc:docMk/>
            <pc:sldMk cId="3232983699" sldId="270"/>
            <ac:spMk id="4" creationId="{5C8194DE-2C0A-D306-455F-496F74D25A85}"/>
          </ac:spMkLst>
        </pc:spChg>
        <pc:spChg chg="add del mod">
          <ac:chgData name="ΧΑΛΚΙΑΣ ΚΩΝΣΤΑΝΤΙΝΟΣ" userId="34eec6bc-a1fb-4d1b-829c-032a339fe439" providerId="ADAL" clId="{706D3453-2CF1-40D9-9797-3A689707D108}" dt="2024-01-23T21:19:50.613" v="4371" actId="478"/>
          <ac:spMkLst>
            <pc:docMk/>
            <pc:sldMk cId="3232983699" sldId="270"/>
            <ac:spMk id="6" creationId="{2509A582-9678-BA5D-B269-4AF80C7CB370}"/>
          </ac:spMkLst>
        </pc:spChg>
        <pc:grpChg chg="add mod">
          <ac:chgData name="ΧΑΛΚΙΑΣ ΚΩΝΣΤΑΝΤΙΝΟΣ" userId="34eec6bc-a1fb-4d1b-829c-032a339fe439" providerId="ADAL" clId="{706D3453-2CF1-40D9-9797-3A689707D108}" dt="2024-01-25T08:51:33.063" v="4541"/>
          <ac:grpSpMkLst>
            <pc:docMk/>
            <pc:sldMk cId="3232983699" sldId="270"/>
            <ac:grpSpMk id="2" creationId="{DDC8D142-CEDE-B6D3-3CAA-335E2645AA36}"/>
          </ac:grpSpMkLst>
        </pc:grpChg>
        <pc:picChg chg="mod">
          <ac:chgData name="ΧΑΛΚΙΑΣ ΚΩΝΣΤΑΝΤΙΝΟΣ" userId="34eec6bc-a1fb-4d1b-829c-032a339fe439" providerId="ADAL" clId="{706D3453-2CF1-40D9-9797-3A689707D108}" dt="2024-01-25T08:51:33.063" v="4541"/>
          <ac:picMkLst>
            <pc:docMk/>
            <pc:sldMk cId="3232983699" sldId="270"/>
            <ac:picMk id="6" creationId="{62DA3955-C323-92A4-1623-3786334026E5}"/>
          </ac:picMkLst>
        </pc:picChg>
        <pc:picChg chg="add del mod">
          <ac:chgData name="ΧΑΛΚΙΑΣ ΚΩΝΣΤΑΝΤΙΝΟΣ" userId="34eec6bc-a1fb-4d1b-829c-032a339fe439" providerId="ADAL" clId="{706D3453-2CF1-40D9-9797-3A689707D108}" dt="2024-01-23T21:24:06.461" v="4379" actId="478"/>
          <ac:picMkLst>
            <pc:docMk/>
            <pc:sldMk cId="3232983699" sldId="270"/>
            <ac:picMk id="8" creationId="{0054778F-54DF-EB95-DB2C-F6E9372E1243}"/>
          </ac:picMkLst>
        </pc:picChg>
        <pc:picChg chg="del">
          <ac:chgData name="ΧΑΛΚΙΑΣ ΚΩΝΣΤΑΝΤΙΝΟΣ" userId="34eec6bc-a1fb-4d1b-829c-032a339fe439" providerId="ADAL" clId="{706D3453-2CF1-40D9-9797-3A689707D108}" dt="2024-01-25T08:51:32.907" v="4540" actId="478"/>
          <ac:picMkLst>
            <pc:docMk/>
            <pc:sldMk cId="3232983699" sldId="270"/>
            <ac:picMk id="9" creationId="{0A0B75DA-510B-7073-C67F-BBBD5380F459}"/>
          </ac:picMkLst>
        </pc:picChg>
        <pc:picChg chg="add mod">
          <ac:chgData name="ΧΑΛΚΙΑΣ ΚΩΝΣΤΑΝΤΙΝΟΣ" userId="34eec6bc-a1fb-4d1b-829c-032a339fe439" providerId="ADAL" clId="{706D3453-2CF1-40D9-9797-3A689707D108}" dt="2024-01-24T13:12:07.071" v="4413" actId="1076"/>
          <ac:picMkLst>
            <pc:docMk/>
            <pc:sldMk cId="3232983699" sldId="270"/>
            <ac:picMk id="10" creationId="{92908BB9-26E8-FABD-300C-16D0B63BF76D}"/>
          </ac:picMkLst>
        </pc:picChg>
      </pc:sldChg>
      <pc:sldChg chg="new del">
        <pc:chgData name="ΧΑΛΚΙΑΣ ΚΩΝΣΤΑΝΤΙΝΟΣ" userId="34eec6bc-a1fb-4d1b-829c-032a339fe439" providerId="ADAL" clId="{706D3453-2CF1-40D9-9797-3A689707D108}" dt="2024-01-20T08:22:11.190" v="837" actId="680"/>
        <pc:sldMkLst>
          <pc:docMk/>
          <pc:sldMk cId="2257387301" sldId="271"/>
        </pc:sldMkLst>
      </pc:sldChg>
      <pc:sldChg chg="addSp delSp modSp new mod setBg delDesignElem modNotesTx">
        <pc:chgData name="ΧΑΛΚΙΑΣ ΚΩΝΣΤΑΝΤΙΝΟΣ" userId="34eec6bc-a1fb-4d1b-829c-032a339fe439" providerId="ADAL" clId="{706D3453-2CF1-40D9-9797-3A689707D108}" dt="2024-01-31T09:52:37.646" v="7108" actId="20577"/>
        <pc:sldMkLst>
          <pc:docMk/>
          <pc:sldMk cId="3390922836" sldId="271"/>
        </pc:sldMkLst>
        <pc:spChg chg="del">
          <ac:chgData name="ΧΑΛΚΙΑΣ ΚΩΝΣΤΑΝΤΙΝΟΣ" userId="34eec6bc-a1fb-4d1b-829c-032a339fe439" providerId="ADAL" clId="{706D3453-2CF1-40D9-9797-3A689707D108}" dt="2024-01-20T08:39:36.610" v="1418" actId="478"/>
          <ac:spMkLst>
            <pc:docMk/>
            <pc:sldMk cId="3390922836" sldId="271"/>
            <ac:spMk id="2" creationId="{9B9EB882-8237-96C4-BD55-406631687AC0}"/>
          </ac:spMkLst>
        </pc:spChg>
        <pc:spChg chg="del">
          <ac:chgData name="ΧΑΛΚΙΑΣ ΚΩΝΣΤΑΝΤΙΝΟΣ" userId="34eec6bc-a1fb-4d1b-829c-032a339fe439" providerId="ADAL" clId="{706D3453-2CF1-40D9-9797-3A689707D108}" dt="2024-01-20T08:39:38.352" v="1419" actId="478"/>
          <ac:spMkLst>
            <pc:docMk/>
            <pc:sldMk cId="3390922836" sldId="271"/>
            <ac:spMk id="3" creationId="{E4E48140-D947-EF5F-D148-34EE5B55DCBE}"/>
          </ac:spMkLst>
        </pc:spChg>
        <pc:spChg chg="mod">
          <ac:chgData name="ΧΑΛΚΙΑΣ ΚΩΝΣΤΑΝΤΙΝΟΣ" userId="34eec6bc-a1fb-4d1b-829c-032a339fe439" providerId="ADAL" clId="{706D3453-2CF1-40D9-9797-3A689707D108}" dt="2024-01-25T08:50:32.834" v="4520"/>
          <ac:spMkLst>
            <pc:docMk/>
            <pc:sldMk cId="3390922836" sldId="271"/>
            <ac:spMk id="4" creationId="{E22BB45F-EBB3-792F-EF3B-1AF64B2B3C08}"/>
          </ac:spMkLst>
        </pc:spChg>
        <pc:spChg chg="add del">
          <ac:chgData name="ΧΑΛΚΙΑΣ ΚΩΝΣΤΑΝΤΙΝΟΣ" userId="34eec6bc-a1fb-4d1b-829c-032a339fe439" providerId="ADAL" clId="{706D3453-2CF1-40D9-9797-3A689707D108}" dt="2024-01-20T08:51:44.651" v="1439"/>
          <ac:spMkLst>
            <pc:docMk/>
            <pc:sldMk cId="3390922836" sldId="271"/>
            <ac:spMk id="10" creationId="{86FF76B9-219D-4469-AF87-0236D29032F1}"/>
          </ac:spMkLst>
        </pc:spChg>
        <pc:spChg chg="add del">
          <ac:chgData name="ΧΑΛΚΙΑΣ ΚΩΝΣΤΑΝΤΙΝΟΣ" userId="34eec6bc-a1fb-4d1b-829c-032a339fe439" providerId="ADAL" clId="{706D3453-2CF1-40D9-9797-3A689707D108}" dt="2024-01-20T08:51:44.651" v="1439"/>
          <ac:spMkLst>
            <pc:docMk/>
            <pc:sldMk cId="3390922836" sldId="271"/>
            <ac:spMk id="16" creationId="{2E80C965-DB6D-4F81-9E9E-B027384D0BD6}"/>
          </ac:spMkLst>
        </pc:spChg>
        <pc:spChg chg="add del">
          <ac:chgData name="ΧΑΛΚΙΑΣ ΚΩΝΣΤΑΝΤΙΝΟΣ" userId="34eec6bc-a1fb-4d1b-829c-032a339fe439" providerId="ADAL" clId="{706D3453-2CF1-40D9-9797-3A689707D108}" dt="2024-01-20T08:51:44.651" v="1439"/>
          <ac:spMkLst>
            <pc:docMk/>
            <pc:sldMk cId="3390922836" sldId="271"/>
            <ac:spMk id="18" creationId="{633C5E46-DAC5-4661-9C87-22B08E2A512F}"/>
          </ac:spMkLst>
        </pc:spChg>
        <pc:grpChg chg="add mod">
          <ac:chgData name="ΧΑΛΚΙΑΣ ΚΩΝΣΤΑΝΤΙΝΟΣ" userId="34eec6bc-a1fb-4d1b-829c-032a339fe439" providerId="ADAL" clId="{706D3453-2CF1-40D9-9797-3A689707D108}" dt="2024-01-25T08:50:32.834" v="4520"/>
          <ac:grpSpMkLst>
            <pc:docMk/>
            <pc:sldMk cId="3390922836" sldId="271"/>
            <ac:grpSpMk id="2" creationId="{FCB7D80E-AA3F-D617-5522-D6083F7E09C4}"/>
          </ac:grpSpMkLst>
        </pc:grpChg>
        <pc:grpChg chg="add del">
          <ac:chgData name="ΧΑΛΚΙΑΣ ΚΩΝΣΤΑΝΤΙΝΟΣ" userId="34eec6bc-a1fb-4d1b-829c-032a339fe439" providerId="ADAL" clId="{706D3453-2CF1-40D9-9797-3A689707D108}" dt="2024-01-20T08:51:44.651" v="1439"/>
          <ac:grpSpMkLst>
            <pc:docMk/>
            <pc:sldMk cId="3390922836" sldId="271"/>
            <ac:grpSpMk id="12" creationId="{DB88BD78-87E1-424D-B479-C37D8E41B12E}"/>
          </ac:grpSpMkLst>
        </pc:grpChg>
        <pc:picChg chg="add mod">
          <ac:chgData name="ΧΑΛΚΙΑΣ ΚΩΝΣΤΑΝΤΙΝΟΣ" userId="34eec6bc-a1fb-4d1b-829c-032a339fe439" providerId="ADAL" clId="{706D3453-2CF1-40D9-9797-3A689707D108}" dt="2024-01-27T13:34:05.344" v="7058" actId="1076"/>
          <ac:picMkLst>
            <pc:docMk/>
            <pc:sldMk cId="3390922836" sldId="271"/>
            <ac:picMk id="5" creationId="{128E1686-F14A-11CB-1270-41FBB44A1056}"/>
          </ac:picMkLst>
        </pc:picChg>
        <pc:picChg chg="del">
          <ac:chgData name="ΧΑΛΚΙΑΣ ΚΩΝΣΤΑΝΤΙΝΟΣ" userId="34eec6bc-a1fb-4d1b-829c-032a339fe439" providerId="ADAL" clId="{706D3453-2CF1-40D9-9797-3A689707D108}" dt="2024-01-25T08:50:32.615" v="4519" actId="478"/>
          <ac:picMkLst>
            <pc:docMk/>
            <pc:sldMk cId="3390922836" sldId="271"/>
            <ac:picMk id="6" creationId="{8D2F507F-C5B6-9729-EB3F-471F51931C95}"/>
          </ac:picMkLst>
        </pc:picChg>
        <pc:picChg chg="mod">
          <ac:chgData name="ΧΑΛΚΙΑΣ ΚΩΝΣΤΑΝΤΙΝΟΣ" userId="34eec6bc-a1fb-4d1b-829c-032a339fe439" providerId="ADAL" clId="{706D3453-2CF1-40D9-9797-3A689707D108}" dt="2024-01-25T08:50:32.834" v="4520"/>
          <ac:picMkLst>
            <pc:docMk/>
            <pc:sldMk cId="3390922836" sldId="271"/>
            <ac:picMk id="7" creationId="{2CEF3CFF-860F-6969-B9E3-D20973CDFAF9}"/>
          </ac:picMkLst>
        </pc:picChg>
      </pc:sldChg>
      <pc:sldChg chg="addSp delSp modSp new mod ord modNotesTx">
        <pc:chgData name="ΧΑΛΚΙΑΣ ΚΩΝΣΤΑΝΤΙΝΟΣ" userId="34eec6bc-a1fb-4d1b-829c-032a339fe439" providerId="ADAL" clId="{706D3453-2CF1-40D9-9797-3A689707D108}" dt="2024-01-31T09:52:35.146" v="7107" actId="20577"/>
        <pc:sldMkLst>
          <pc:docMk/>
          <pc:sldMk cId="2593952578" sldId="272"/>
        </pc:sldMkLst>
        <pc:spChg chg="mod">
          <ac:chgData name="ΧΑΛΚΙΑΣ ΚΩΝΣΤΑΝΤΙΝΟΣ" userId="34eec6bc-a1fb-4d1b-829c-032a339fe439" providerId="ADAL" clId="{706D3453-2CF1-40D9-9797-3A689707D108}" dt="2024-01-23T06:54:54.772" v="1570" actId="20577"/>
          <ac:spMkLst>
            <pc:docMk/>
            <pc:sldMk cId="2593952578" sldId="272"/>
            <ac:spMk id="2" creationId="{820058DB-9403-B066-65B9-041F93392A73}"/>
          </ac:spMkLst>
        </pc:spChg>
        <pc:spChg chg="mod">
          <ac:chgData name="ΧΑΛΚΙΑΣ ΚΩΝΣΤΑΝΤΙΝΟΣ" userId="34eec6bc-a1fb-4d1b-829c-032a339fe439" providerId="ADAL" clId="{706D3453-2CF1-40D9-9797-3A689707D108}" dt="2024-01-23T07:37:23.286" v="2012" actId="313"/>
          <ac:spMkLst>
            <pc:docMk/>
            <pc:sldMk cId="2593952578" sldId="272"/>
            <ac:spMk id="3" creationId="{FD63A9E7-2C10-3397-FF6F-360C25F49349}"/>
          </ac:spMkLst>
        </pc:spChg>
        <pc:spChg chg="mod">
          <ac:chgData name="ΧΑΛΚΙΑΣ ΚΩΝΣΤΑΝΤΙΝΟΣ" userId="34eec6bc-a1fb-4d1b-829c-032a339fe439" providerId="ADAL" clId="{706D3453-2CF1-40D9-9797-3A689707D108}" dt="2024-01-25T08:50:36.662" v="4522"/>
          <ac:spMkLst>
            <pc:docMk/>
            <pc:sldMk cId="2593952578" sldId="272"/>
            <ac:spMk id="4" creationId="{34A8CCCF-8184-A938-D937-143C2CF7CAFE}"/>
          </ac:spMkLst>
        </pc:spChg>
        <pc:spChg chg="add del mod">
          <ac:chgData name="ΧΑΛΚΙΑΣ ΚΩΝΣΤΑΝΤΙΝΟΣ" userId="34eec6bc-a1fb-4d1b-829c-032a339fe439" providerId="ADAL" clId="{706D3453-2CF1-40D9-9797-3A689707D108}" dt="2024-01-23T07:09:54.068" v="1595" actId="478"/>
          <ac:spMkLst>
            <pc:docMk/>
            <pc:sldMk cId="2593952578" sldId="272"/>
            <ac:spMk id="4" creationId="{F1962712-20B8-1473-55C5-2F62FC6B1380}"/>
          </ac:spMkLst>
        </pc:spChg>
        <pc:spChg chg="add mod">
          <ac:chgData name="ΧΑΛΚΙΑΣ ΚΩΝΣΤΑΝΤΙΝΟΣ" userId="34eec6bc-a1fb-4d1b-829c-032a339fe439" providerId="ADAL" clId="{706D3453-2CF1-40D9-9797-3A689707D108}" dt="2024-01-26T12:09:17.642" v="5761" actId="20577"/>
          <ac:spMkLst>
            <pc:docMk/>
            <pc:sldMk cId="2593952578" sldId="272"/>
            <ac:spMk id="7" creationId="{9896BFC0-B2C1-FC9A-5EEF-46636C689085}"/>
          </ac:spMkLst>
        </pc:spChg>
        <pc:spChg chg="mod">
          <ac:chgData name="ΧΑΛΚΙΑΣ ΚΩΝΣΤΑΝΤΙΝΟΣ" userId="34eec6bc-a1fb-4d1b-829c-032a339fe439" providerId="ADAL" clId="{706D3453-2CF1-40D9-9797-3A689707D108}" dt="2024-01-30T18:59:48.561" v="7090" actId="20577"/>
          <ac:spMkLst>
            <pc:docMk/>
            <pc:sldMk cId="2593952578" sldId="272"/>
            <ac:spMk id="9" creationId="{56882819-D47C-5F13-983E-0AD945E0F8DF}"/>
          </ac:spMkLst>
        </pc:spChg>
        <pc:grpChg chg="add mod">
          <ac:chgData name="ΧΑΛΚΙΑΣ ΚΩΝΣΤΑΝΤΙΝΟΣ" userId="34eec6bc-a1fb-4d1b-829c-032a339fe439" providerId="ADAL" clId="{706D3453-2CF1-40D9-9797-3A689707D108}" dt="2024-01-25T08:50:36.662" v="4522"/>
          <ac:grpSpMkLst>
            <pc:docMk/>
            <pc:sldMk cId="2593952578" sldId="272"/>
            <ac:grpSpMk id="2" creationId="{0160C984-13DF-27EB-1E88-872B299205B6}"/>
          </ac:grpSpMkLst>
        </pc:grpChg>
        <pc:picChg chg="add mod">
          <ac:chgData name="ΧΑΛΚΙΑΣ ΚΩΝΣΤΑΝΤΙΝΟΣ" userId="34eec6bc-a1fb-4d1b-829c-032a339fe439" providerId="ADAL" clId="{706D3453-2CF1-40D9-9797-3A689707D108}" dt="2024-01-23T20:53:21.969" v="3497" actId="1076"/>
          <ac:picMkLst>
            <pc:docMk/>
            <pc:sldMk cId="2593952578" sldId="272"/>
            <ac:picMk id="6" creationId="{C028C28F-ED13-67B9-E119-BA50FDC980CF}"/>
          </ac:picMkLst>
        </pc:picChg>
        <pc:picChg chg="mod">
          <ac:chgData name="ΧΑΛΚΙΑΣ ΚΩΝΣΤΑΝΤΙΝΟΣ" userId="34eec6bc-a1fb-4d1b-829c-032a339fe439" providerId="ADAL" clId="{706D3453-2CF1-40D9-9797-3A689707D108}" dt="2024-01-25T08:50:36.662" v="4522"/>
          <ac:picMkLst>
            <pc:docMk/>
            <pc:sldMk cId="2593952578" sldId="272"/>
            <ac:picMk id="8" creationId="{DFCF6123-1913-E3E6-7562-EC9D4973780B}"/>
          </ac:picMkLst>
        </pc:picChg>
        <pc:picChg chg="del">
          <ac:chgData name="ΧΑΛΚΙΑΣ ΚΩΝΣΤΑΝΤΙΝΟΣ" userId="34eec6bc-a1fb-4d1b-829c-032a339fe439" providerId="ADAL" clId="{706D3453-2CF1-40D9-9797-3A689707D108}" dt="2024-01-25T08:50:36.459" v="4521" actId="478"/>
          <ac:picMkLst>
            <pc:docMk/>
            <pc:sldMk cId="2593952578" sldId="272"/>
            <ac:picMk id="11" creationId="{97933CCE-5A1D-8852-B36F-71E1C16AFFD2}"/>
          </ac:picMkLst>
        </pc:picChg>
      </pc:sldChg>
      <pc:sldChg chg="addSp delSp modSp mod modNotesTx">
        <pc:chgData name="ΧΑΛΚΙΑΣ ΚΩΝΣΤΑΝΤΙΝΟΣ" userId="34eec6bc-a1fb-4d1b-829c-032a339fe439" providerId="ADAL" clId="{706D3453-2CF1-40D9-9797-3A689707D108}" dt="2024-01-31T09:52:50.102" v="7112" actId="20577"/>
        <pc:sldMkLst>
          <pc:docMk/>
          <pc:sldMk cId="3901002990" sldId="274"/>
        </pc:sldMkLst>
        <pc:spChg chg="mod">
          <ac:chgData name="ΧΑΛΚΙΑΣ ΚΩΝΣΤΑΝΤΙΝΟΣ" userId="34eec6bc-a1fb-4d1b-829c-032a339fe439" providerId="ADAL" clId="{706D3453-2CF1-40D9-9797-3A689707D108}" dt="2024-01-25T08:50:14.612" v="4512"/>
          <ac:spMkLst>
            <pc:docMk/>
            <pc:sldMk cId="3901002990" sldId="274"/>
            <ac:spMk id="6" creationId="{3AD6D6EB-4380-20EE-AB72-C2C75077070C}"/>
          </ac:spMkLst>
        </pc:spChg>
        <pc:spChg chg="mod">
          <ac:chgData name="ΧΑΛΚΙΑΣ ΚΩΝΣΤΑΝΤΙΝΟΣ" userId="34eec6bc-a1fb-4d1b-829c-032a339fe439" providerId="ADAL" clId="{706D3453-2CF1-40D9-9797-3A689707D108}" dt="2024-01-23T19:18:36.601" v="2916" actId="20577"/>
          <ac:spMkLst>
            <pc:docMk/>
            <pc:sldMk cId="3901002990" sldId="274"/>
            <ac:spMk id="11" creationId="{95210FE3-865B-8B52-21DC-4D184E71323A}"/>
          </ac:spMkLst>
        </pc:spChg>
        <pc:spChg chg="mod">
          <ac:chgData name="ΧΑΛΚΙΑΣ ΚΩΝΣΤΑΝΤΙΝΟΣ" userId="34eec6bc-a1fb-4d1b-829c-032a339fe439" providerId="ADAL" clId="{706D3453-2CF1-40D9-9797-3A689707D108}" dt="2024-01-29T19:24:03.502" v="7083" actId="790"/>
          <ac:spMkLst>
            <pc:docMk/>
            <pc:sldMk cId="3901002990" sldId="274"/>
            <ac:spMk id="13" creationId="{F9BA59E0-7058-21D9-5ADE-55238339A998}"/>
          </ac:spMkLst>
        </pc:spChg>
        <pc:grpChg chg="add mod">
          <ac:chgData name="ΧΑΛΚΙΑΣ ΚΩΝΣΤΑΝΤΙΝΟΣ" userId="34eec6bc-a1fb-4d1b-829c-032a339fe439" providerId="ADAL" clId="{706D3453-2CF1-40D9-9797-3A689707D108}" dt="2024-01-25T08:50:14.612" v="4512"/>
          <ac:grpSpMkLst>
            <pc:docMk/>
            <pc:sldMk cId="3901002990" sldId="274"/>
            <ac:grpSpMk id="2" creationId="{BA7A8A3D-735E-3E80-0D1C-405474BBB45A}"/>
          </ac:grpSpMkLst>
        </pc:grpChg>
        <pc:picChg chg="del">
          <ac:chgData name="ΧΑΛΚΙΑΣ ΚΩΝΣΤΑΝΤΙΝΟΣ" userId="34eec6bc-a1fb-4d1b-829c-032a339fe439" providerId="ADAL" clId="{706D3453-2CF1-40D9-9797-3A689707D108}" dt="2024-01-25T08:50:14.378" v="4511" actId="478"/>
          <ac:picMkLst>
            <pc:docMk/>
            <pc:sldMk cId="3901002990" sldId="274"/>
            <ac:picMk id="3" creationId="{5AA09221-916C-5EEF-538C-D4C247F65B4C}"/>
          </ac:picMkLst>
        </pc:picChg>
        <pc:picChg chg="mod">
          <ac:chgData name="ΧΑΛΚΙΑΣ ΚΩΝΣΤΑΝΤΙΝΟΣ" userId="34eec6bc-a1fb-4d1b-829c-032a339fe439" providerId="ADAL" clId="{706D3453-2CF1-40D9-9797-3A689707D108}" dt="2024-01-23T20:54:30.214" v="3508" actId="1076"/>
          <ac:picMkLst>
            <pc:docMk/>
            <pc:sldMk cId="3901002990" sldId="274"/>
            <ac:picMk id="5" creationId="{14C8F103-C1C1-8E2D-556A-25564DF8BB32}"/>
          </ac:picMkLst>
        </pc:picChg>
        <pc:picChg chg="mod">
          <ac:chgData name="ΧΑΛΚΙΑΣ ΚΩΝΣΤΑΝΤΙΝΟΣ" userId="34eec6bc-a1fb-4d1b-829c-032a339fe439" providerId="ADAL" clId="{706D3453-2CF1-40D9-9797-3A689707D108}" dt="2024-01-25T08:50:14.612" v="4512"/>
          <ac:picMkLst>
            <pc:docMk/>
            <pc:sldMk cId="3901002990" sldId="274"/>
            <ac:picMk id="8" creationId="{4D622A90-64E9-0A8D-0A63-468FF7BEBA73}"/>
          </ac:picMkLst>
        </pc:picChg>
      </pc:sldChg>
      <pc:sldChg chg="modSp mod">
        <pc:chgData name="ΧΑΛΚΙΑΣ ΚΩΝΣΤΑΝΤΙΝΟΣ" userId="34eec6bc-a1fb-4d1b-829c-032a339fe439" providerId="ADAL" clId="{706D3453-2CF1-40D9-9797-3A689707D108}" dt="2024-01-23T19:19:50" v="2924" actId="1076"/>
        <pc:sldMkLst>
          <pc:docMk/>
          <pc:sldMk cId="2850942512" sldId="275"/>
        </pc:sldMkLst>
        <pc:spChg chg="mod">
          <ac:chgData name="ΧΑΛΚΙΑΣ ΚΩΝΣΤΑΝΤΙΝΟΣ" userId="34eec6bc-a1fb-4d1b-829c-032a339fe439" providerId="ADAL" clId="{706D3453-2CF1-40D9-9797-3A689707D108}" dt="2024-01-23T19:19:45.818" v="2923" actId="1076"/>
          <ac:spMkLst>
            <pc:docMk/>
            <pc:sldMk cId="2850942512" sldId="275"/>
            <ac:spMk id="14" creationId="{664CEBC2-9845-4E8F-C42D-66CD88C89345}"/>
          </ac:spMkLst>
        </pc:spChg>
        <pc:picChg chg="mod ord">
          <ac:chgData name="ΧΑΛΚΙΑΣ ΚΩΝΣΤΑΝΤΙΝΟΣ" userId="34eec6bc-a1fb-4d1b-829c-032a339fe439" providerId="ADAL" clId="{706D3453-2CF1-40D9-9797-3A689707D108}" dt="2024-01-23T19:19:50" v="2924" actId="1076"/>
          <ac:picMkLst>
            <pc:docMk/>
            <pc:sldMk cId="2850942512" sldId="275"/>
            <ac:picMk id="5" creationId="{5BDCAEBE-9867-6559-61EA-F11C8CDD42BD}"/>
          </ac:picMkLst>
        </pc:picChg>
      </pc:sldChg>
      <pc:sldChg chg="addSp delSp modSp mod modNotesTx">
        <pc:chgData name="ΧΑΛΚΙΑΣ ΚΩΝΣΤΑΝΤΙΝΟΣ" userId="34eec6bc-a1fb-4d1b-829c-032a339fe439" providerId="ADAL" clId="{706D3453-2CF1-40D9-9797-3A689707D108}" dt="2024-02-01T14:08:08.878" v="7141" actId="767"/>
        <pc:sldMkLst>
          <pc:docMk/>
          <pc:sldMk cId="978489127" sldId="279"/>
        </pc:sldMkLst>
        <pc:spChg chg="mod">
          <ac:chgData name="ΧΑΛΚΙΑΣ ΚΩΝΣΤΑΝΤΙΝΟΣ" userId="34eec6bc-a1fb-4d1b-829c-032a339fe439" providerId="ADAL" clId="{706D3453-2CF1-40D9-9797-3A689707D108}" dt="2024-01-25T08:47:45.986" v="4487"/>
          <ac:spMkLst>
            <pc:docMk/>
            <pc:sldMk cId="978489127" sldId="279"/>
            <ac:spMk id="4" creationId="{CE2DD87E-1A2D-9593-4373-07037FE9B902}"/>
          </ac:spMkLst>
        </pc:spChg>
        <pc:spChg chg="add mod">
          <ac:chgData name="ΧΑΛΚΙΑΣ ΚΩΝΣΤΑΝΤΙΝΟΣ" userId="34eec6bc-a1fb-4d1b-829c-032a339fe439" providerId="ADAL" clId="{706D3453-2CF1-40D9-9797-3A689707D108}" dt="2024-02-01T14:08:08.878" v="7141" actId="767"/>
          <ac:spMkLst>
            <pc:docMk/>
            <pc:sldMk cId="978489127" sldId="279"/>
            <ac:spMk id="9" creationId="{1CEAC8B5-4BBB-5945-E983-B093DA64ECF0}"/>
          </ac:spMkLst>
        </pc:spChg>
        <pc:grpChg chg="add mod">
          <ac:chgData name="ΧΑΛΚΙΑΣ ΚΩΝΣΤΑΝΤΙΝΟΣ" userId="34eec6bc-a1fb-4d1b-829c-032a339fe439" providerId="ADAL" clId="{706D3453-2CF1-40D9-9797-3A689707D108}" dt="2024-01-25T08:49:59.237" v="4508" actId="1076"/>
          <ac:grpSpMkLst>
            <pc:docMk/>
            <pc:sldMk cId="978489127" sldId="279"/>
            <ac:grpSpMk id="2" creationId="{ED5E7D5C-CCBD-D6A2-6619-51CEDB2615FE}"/>
          </ac:grpSpMkLst>
        </pc:grpChg>
        <pc:picChg chg="mod">
          <ac:chgData name="ΧΑΛΚΙΑΣ ΚΩΝΣΤΑΝΤΙΝΟΣ" userId="34eec6bc-a1fb-4d1b-829c-032a339fe439" providerId="ADAL" clId="{706D3453-2CF1-40D9-9797-3A689707D108}" dt="2024-01-25T08:47:45.986" v="4487"/>
          <ac:picMkLst>
            <pc:docMk/>
            <pc:sldMk cId="978489127" sldId="279"/>
            <ac:picMk id="8" creationId="{0AC4E8ED-9C2C-CE5A-861E-9121E27B34E8}"/>
          </ac:picMkLst>
        </pc:picChg>
        <pc:picChg chg="del mod">
          <ac:chgData name="ΧΑΛΚΙΑΣ ΚΩΝΣΤΑΝΤΙΝΟΣ" userId="34eec6bc-a1fb-4d1b-829c-032a339fe439" providerId="ADAL" clId="{706D3453-2CF1-40D9-9797-3A689707D108}" dt="2024-01-25T08:49:49.939" v="4507" actId="478"/>
          <ac:picMkLst>
            <pc:docMk/>
            <pc:sldMk cId="978489127" sldId="279"/>
            <ac:picMk id="9" creationId="{84B2BE06-6AE1-06D7-270A-58685C0B065D}"/>
          </ac:picMkLst>
        </pc:picChg>
      </pc:sldChg>
      <pc:sldChg chg="addSp delSp modSp mod modNotesTx">
        <pc:chgData name="ΧΑΛΚΙΑΣ ΚΩΝΣΤΑΝΤΙΝΟΣ" userId="34eec6bc-a1fb-4d1b-829c-032a339fe439" providerId="ADAL" clId="{706D3453-2CF1-40D9-9797-3A689707D108}" dt="2024-01-31T09:52:48.305" v="7111" actId="20577"/>
        <pc:sldMkLst>
          <pc:docMk/>
          <pc:sldMk cId="4090854396" sldId="280"/>
        </pc:sldMkLst>
        <pc:spChg chg="mod">
          <ac:chgData name="ΧΑΛΚΙΑΣ ΚΩΝΣΤΑΝΤΙΝΟΣ" userId="34eec6bc-a1fb-4d1b-829c-032a339fe439" providerId="ADAL" clId="{706D3453-2CF1-40D9-9797-3A689707D108}" dt="2024-01-25T08:50:18.253" v="4514"/>
          <ac:spMkLst>
            <pc:docMk/>
            <pc:sldMk cId="4090854396" sldId="280"/>
            <ac:spMk id="4" creationId="{903607EC-78C4-9F64-3222-6D4C2C7FC2FA}"/>
          </ac:spMkLst>
        </pc:spChg>
        <pc:spChg chg="mod">
          <ac:chgData name="ΧΑΛΚΙΑΣ ΚΩΝΣΤΑΝΤΙΝΟΣ" userId="34eec6bc-a1fb-4d1b-829c-032a339fe439" providerId="ADAL" clId="{706D3453-2CF1-40D9-9797-3A689707D108}" dt="2024-01-29T18:08:49.118" v="7081" actId="14100"/>
          <ac:spMkLst>
            <pc:docMk/>
            <pc:sldMk cId="4090854396" sldId="280"/>
            <ac:spMk id="19" creationId="{DF2FE43E-446B-1173-4C8A-7643D5CF7D42}"/>
          </ac:spMkLst>
        </pc:spChg>
        <pc:grpChg chg="add mod">
          <ac:chgData name="ΧΑΛΚΙΑΣ ΚΩΝΣΤΑΝΤΙΝΟΣ" userId="34eec6bc-a1fb-4d1b-829c-032a339fe439" providerId="ADAL" clId="{706D3453-2CF1-40D9-9797-3A689707D108}" dt="2024-01-25T08:50:18.253" v="4514"/>
          <ac:grpSpMkLst>
            <pc:docMk/>
            <pc:sldMk cId="4090854396" sldId="280"/>
            <ac:grpSpMk id="2" creationId="{BD3A7662-2AF5-488B-DA2E-6E6ABF8113E3}"/>
          </ac:grpSpMkLst>
        </pc:grpChg>
        <pc:picChg chg="mod">
          <ac:chgData name="ΧΑΛΚΙΑΣ ΚΩΝΣΤΑΝΤΙΝΟΣ" userId="34eec6bc-a1fb-4d1b-829c-032a339fe439" providerId="ADAL" clId="{706D3453-2CF1-40D9-9797-3A689707D108}" dt="2024-01-25T08:50:18.253" v="4514"/>
          <ac:picMkLst>
            <pc:docMk/>
            <pc:sldMk cId="4090854396" sldId="280"/>
            <ac:picMk id="8" creationId="{01C6D536-B19E-0E3A-68BC-6615B84F517F}"/>
          </ac:picMkLst>
        </pc:picChg>
        <pc:picChg chg="del">
          <ac:chgData name="ΧΑΛΚΙΑΣ ΚΩΝΣΤΑΝΤΙΝΟΣ" userId="34eec6bc-a1fb-4d1b-829c-032a339fe439" providerId="ADAL" clId="{706D3453-2CF1-40D9-9797-3A689707D108}" dt="2024-01-25T08:50:18.066" v="4513" actId="478"/>
          <ac:picMkLst>
            <pc:docMk/>
            <pc:sldMk cId="4090854396" sldId="280"/>
            <ac:picMk id="9" creationId="{A2D81C4E-2B07-C183-00B3-BFF8923E8C7C}"/>
          </ac:picMkLst>
        </pc:picChg>
      </pc:sldChg>
      <pc:sldChg chg="addSp modSp del mod">
        <pc:chgData name="ΧΑΛΚΙΑΣ ΚΩΝΣΤΑΝΤΙΝΟΣ" userId="34eec6bc-a1fb-4d1b-829c-032a339fe439" providerId="ADAL" clId="{706D3453-2CF1-40D9-9797-3A689707D108}" dt="2024-01-30T18:40:40.606" v="7084" actId="47"/>
        <pc:sldMkLst>
          <pc:docMk/>
          <pc:sldMk cId="2160974849" sldId="282"/>
        </pc:sldMkLst>
        <pc:spChg chg="add mod ord">
          <ac:chgData name="ΧΑΛΚΙΑΣ ΚΩΝΣΤΑΝΤΙΝΟΣ" userId="34eec6bc-a1fb-4d1b-829c-032a339fe439" providerId="ADAL" clId="{706D3453-2CF1-40D9-9797-3A689707D108}" dt="2024-01-25T08:47:12.514" v="4481" actId="164"/>
          <ac:spMkLst>
            <pc:docMk/>
            <pc:sldMk cId="2160974849" sldId="282"/>
            <ac:spMk id="2" creationId="{43DF81BC-3F64-2BF7-124E-503B86176F7E}"/>
          </ac:spMkLst>
        </pc:spChg>
        <pc:spChg chg="add mod">
          <ac:chgData name="ΧΑΛΚΙΑΣ ΚΩΝΣΤΑΝΤΙΝΟΣ" userId="34eec6bc-a1fb-4d1b-829c-032a339fe439" providerId="ADAL" clId="{706D3453-2CF1-40D9-9797-3A689707D108}" dt="2024-01-25T08:46:58.200" v="4477" actId="571"/>
          <ac:spMkLst>
            <pc:docMk/>
            <pc:sldMk cId="2160974849" sldId="282"/>
            <ac:spMk id="4" creationId="{40D9DDFE-5C7E-6E77-A0F9-183F4196589B}"/>
          </ac:spMkLst>
        </pc:spChg>
        <pc:spChg chg="mod">
          <ac:chgData name="ΧΑΛΚΙΑΣ ΚΩΝΣΤΑΝΤΙΝΟΣ" userId="34eec6bc-a1fb-4d1b-829c-032a339fe439" providerId="ADAL" clId="{706D3453-2CF1-40D9-9797-3A689707D108}" dt="2024-01-25T20:02:40.234" v="5564" actId="1076"/>
          <ac:spMkLst>
            <pc:docMk/>
            <pc:sldMk cId="2160974849" sldId="282"/>
            <ac:spMk id="5" creationId="{8003BC77-5843-5540-BB84-866B46C8C316}"/>
          </ac:spMkLst>
        </pc:spChg>
        <pc:spChg chg="mod">
          <ac:chgData name="ΧΑΛΚΙΑΣ ΚΩΝΣΤΑΝΤΙΝΟΣ" userId="34eec6bc-a1fb-4d1b-829c-032a339fe439" providerId="ADAL" clId="{706D3453-2CF1-40D9-9797-3A689707D108}" dt="2024-01-25T20:02:24.984" v="5562" actId="1076"/>
          <ac:spMkLst>
            <pc:docMk/>
            <pc:sldMk cId="2160974849" sldId="282"/>
            <ac:spMk id="9" creationId="{E7A89887-BE32-C642-2C13-92CB5CD691B3}"/>
          </ac:spMkLst>
        </pc:spChg>
        <pc:spChg chg="mod">
          <ac:chgData name="ΧΑΛΚΙΑΣ ΚΩΝΣΤΑΝΤΙΝΟΣ" userId="34eec6bc-a1fb-4d1b-829c-032a339fe439" providerId="ADAL" clId="{706D3453-2CF1-40D9-9797-3A689707D108}" dt="2024-01-25T08:46:11.241" v="4463" actId="1076"/>
          <ac:spMkLst>
            <pc:docMk/>
            <pc:sldMk cId="2160974849" sldId="282"/>
            <ac:spMk id="13" creationId="{D687F015-65B6-B26E-4DFB-99686E793A02}"/>
          </ac:spMkLst>
        </pc:spChg>
        <pc:grpChg chg="add mod">
          <ac:chgData name="ΧΑΛΚΙΑΣ ΚΩΝΣΤΑΝΤΙΝΟΣ" userId="34eec6bc-a1fb-4d1b-829c-032a339fe439" providerId="ADAL" clId="{706D3453-2CF1-40D9-9797-3A689707D108}" dt="2024-01-25T08:45:17.550" v="4450" actId="164"/>
          <ac:grpSpMkLst>
            <pc:docMk/>
            <pc:sldMk cId="2160974849" sldId="282"/>
            <ac:grpSpMk id="3" creationId="{7273069D-A0CC-6B16-98A6-1852E1E60597}"/>
          </ac:grpSpMkLst>
        </pc:grpChg>
        <pc:grpChg chg="add mod">
          <ac:chgData name="ΧΑΛΚΙΑΣ ΚΩΝΣΤΑΝΤΙΝΟΣ" userId="34eec6bc-a1fb-4d1b-829c-032a339fe439" providerId="ADAL" clId="{706D3453-2CF1-40D9-9797-3A689707D108}" dt="2024-01-25T08:46:52.810" v="4474" actId="164"/>
          <ac:grpSpMkLst>
            <pc:docMk/>
            <pc:sldMk cId="2160974849" sldId="282"/>
            <ac:grpSpMk id="8" creationId="{36879E67-0ED1-9E47-7DF4-DBF8539B4143}"/>
          </ac:grpSpMkLst>
        </pc:grpChg>
        <pc:grpChg chg="add mod">
          <ac:chgData name="ΧΑΛΚΙΑΣ ΚΩΝΣΤΑΝΤΙΝΟΣ" userId="34eec6bc-a1fb-4d1b-829c-032a339fe439" providerId="ADAL" clId="{706D3453-2CF1-40D9-9797-3A689707D108}" dt="2024-01-25T08:47:28.735" v="4483" actId="1076"/>
          <ac:grpSpMkLst>
            <pc:docMk/>
            <pc:sldMk cId="2160974849" sldId="282"/>
            <ac:grpSpMk id="10" creationId="{7722BA47-BEF4-0806-E002-305E5FD0A793}"/>
          </ac:grpSpMkLst>
        </pc:grpChg>
        <pc:picChg chg="add mod">
          <ac:chgData name="ΧΑΛΚΙΑΣ ΚΩΝΣΤΑΝΤΙΝΟΣ" userId="34eec6bc-a1fb-4d1b-829c-032a339fe439" providerId="ADAL" clId="{706D3453-2CF1-40D9-9797-3A689707D108}" dt="2024-01-25T08:46:58.200" v="4477" actId="571"/>
          <ac:picMkLst>
            <pc:docMk/>
            <pc:sldMk cId="2160974849" sldId="282"/>
            <ac:picMk id="6" creationId="{C5D45C3E-4B91-3368-D82A-E7264944A2DC}"/>
          </ac:picMkLst>
        </pc:picChg>
        <pc:picChg chg="mod modCrop">
          <ac:chgData name="ΧΑΛΚΙΑΣ ΚΩΝΣΤΑΝΤΙΝΟΣ" userId="34eec6bc-a1fb-4d1b-829c-032a339fe439" providerId="ADAL" clId="{706D3453-2CF1-40D9-9797-3A689707D108}" dt="2024-01-25T08:47:16.530" v="4482" actId="1076"/>
          <ac:picMkLst>
            <pc:docMk/>
            <pc:sldMk cId="2160974849" sldId="282"/>
            <ac:picMk id="7" creationId="{E6067399-D916-0D6A-1FE1-2DDC170DD09E}"/>
          </ac:picMkLst>
        </pc:picChg>
      </pc:sldChg>
      <pc:sldChg chg="addSp delSp modSp mod modNotesTx">
        <pc:chgData name="ΧΑΛΚΙΑΣ ΚΩΝΣΤΑΝΤΙΝΟΣ" userId="34eec6bc-a1fb-4d1b-829c-032a339fe439" providerId="ADAL" clId="{706D3453-2CF1-40D9-9797-3A689707D108}" dt="2024-01-31T09:52:45.695" v="7110" actId="20577"/>
        <pc:sldMkLst>
          <pc:docMk/>
          <pc:sldMk cId="2215418038" sldId="283"/>
        </pc:sldMkLst>
        <pc:spChg chg="mod">
          <ac:chgData name="ΧΑΛΚΙΑΣ ΚΩΝΣΤΑΝΤΙΝΟΣ" userId="34eec6bc-a1fb-4d1b-829c-032a339fe439" providerId="ADAL" clId="{706D3453-2CF1-40D9-9797-3A689707D108}" dt="2024-01-25T08:50:27.316" v="4516"/>
          <ac:spMkLst>
            <pc:docMk/>
            <pc:sldMk cId="2215418038" sldId="283"/>
            <ac:spMk id="4" creationId="{9472802A-B46E-79F4-784E-CC5A8B138528}"/>
          </ac:spMkLst>
        </pc:spChg>
        <pc:grpChg chg="add mod">
          <ac:chgData name="ΧΑΛΚΙΑΣ ΚΩΝΣΤΑΝΤΙΝΟΣ" userId="34eec6bc-a1fb-4d1b-829c-032a339fe439" providerId="ADAL" clId="{706D3453-2CF1-40D9-9797-3A689707D108}" dt="2024-01-25T08:50:27.316" v="4516"/>
          <ac:grpSpMkLst>
            <pc:docMk/>
            <pc:sldMk cId="2215418038" sldId="283"/>
            <ac:grpSpMk id="2" creationId="{EEAC0D1C-8650-3637-80CA-55C55E856BA0}"/>
          </ac:grpSpMkLst>
        </pc:grpChg>
        <pc:picChg chg="mod">
          <ac:chgData name="ΧΑΛΚΙΑΣ ΚΩΝΣΤΑΝΤΙΝΟΣ" userId="34eec6bc-a1fb-4d1b-829c-032a339fe439" providerId="ADAL" clId="{706D3453-2CF1-40D9-9797-3A689707D108}" dt="2024-01-25T08:50:27.316" v="4516"/>
          <ac:picMkLst>
            <pc:docMk/>
            <pc:sldMk cId="2215418038" sldId="283"/>
            <ac:picMk id="8" creationId="{FC76E98C-36C7-659A-E06B-98DD792F15A4}"/>
          </ac:picMkLst>
        </pc:picChg>
        <pc:picChg chg="del">
          <ac:chgData name="ΧΑΛΚΙΑΣ ΚΩΝΣΤΑΝΤΙΝΟΣ" userId="34eec6bc-a1fb-4d1b-829c-032a339fe439" providerId="ADAL" clId="{706D3453-2CF1-40D9-9797-3A689707D108}" dt="2024-01-25T08:50:27.129" v="4515" actId="478"/>
          <ac:picMkLst>
            <pc:docMk/>
            <pc:sldMk cId="2215418038" sldId="283"/>
            <ac:picMk id="9" creationId="{2DFBBA19-E12C-DFBD-20E6-BBD99734B6C4}"/>
          </ac:picMkLst>
        </pc:picChg>
      </pc:sldChg>
      <pc:sldChg chg="addSp delSp modSp mod modNotesTx">
        <pc:chgData name="ΧΑΛΚΙΑΣ ΚΩΝΣΤΑΝΤΙΝΟΣ" userId="34eec6bc-a1fb-4d1b-829c-032a339fe439" providerId="ADAL" clId="{706D3453-2CF1-40D9-9797-3A689707D108}" dt="2024-01-31T09:52:15.707" v="7097" actId="20577"/>
        <pc:sldMkLst>
          <pc:docMk/>
          <pc:sldMk cId="1979008900" sldId="284"/>
        </pc:sldMkLst>
        <pc:spChg chg="mod">
          <ac:chgData name="ΧΑΛΚΙΑΣ ΚΩΝΣΤΑΝΤΙΝΟΣ" userId="34eec6bc-a1fb-4d1b-829c-032a339fe439" providerId="ADAL" clId="{706D3453-2CF1-40D9-9797-3A689707D108}" dt="2024-01-25T08:51:02.711" v="4537"/>
          <ac:spMkLst>
            <pc:docMk/>
            <pc:sldMk cId="1979008900" sldId="284"/>
            <ac:spMk id="3" creationId="{D872CA89-19C4-8F73-23DC-00147F18A684}"/>
          </ac:spMkLst>
        </pc:spChg>
        <pc:spChg chg="mod ord">
          <ac:chgData name="ΧΑΛΚΙΑΣ ΚΩΝΣΤΑΝΤΙΝΟΣ" userId="34eec6bc-a1fb-4d1b-829c-032a339fe439" providerId="ADAL" clId="{706D3453-2CF1-40D9-9797-3A689707D108}" dt="2024-01-25T17:30:13.822" v="5556" actId="1076"/>
          <ac:spMkLst>
            <pc:docMk/>
            <pc:sldMk cId="1979008900" sldId="284"/>
            <ac:spMk id="5" creationId="{2C2A6E6D-A49B-48FA-8106-EA12C147EEB4}"/>
          </ac:spMkLst>
        </pc:spChg>
        <pc:spChg chg="add mod ord">
          <ac:chgData name="ΧΑΛΚΙΑΣ ΚΩΝΣΤΑΝΤΙΝΟΣ" userId="34eec6bc-a1fb-4d1b-829c-032a339fe439" providerId="ADAL" clId="{706D3453-2CF1-40D9-9797-3A689707D108}" dt="2024-01-26T14:08:06.651" v="5772" actId="1076"/>
          <ac:spMkLst>
            <pc:docMk/>
            <pc:sldMk cId="1979008900" sldId="284"/>
            <ac:spMk id="8" creationId="{2368D2CF-7754-5A70-E92D-BAF6E257EB33}"/>
          </ac:spMkLst>
        </pc:spChg>
        <pc:grpChg chg="add mod">
          <ac:chgData name="ΧΑΛΚΙΑΣ ΚΩΝΣΤΑΝΤΙΝΟΣ" userId="34eec6bc-a1fb-4d1b-829c-032a339fe439" providerId="ADAL" clId="{706D3453-2CF1-40D9-9797-3A689707D108}" dt="2024-01-25T08:51:02.711" v="4537"/>
          <ac:grpSpMkLst>
            <pc:docMk/>
            <pc:sldMk cId="1979008900" sldId="284"/>
            <ac:grpSpMk id="2" creationId="{C887AE89-F31B-52B2-6E12-B824EFC35117}"/>
          </ac:grpSpMkLst>
        </pc:grpChg>
        <pc:grpChg chg="add mod">
          <ac:chgData name="ΧΑΛΚΙΑΣ ΚΩΝΣΤΑΝΤΙΝΟΣ" userId="34eec6bc-a1fb-4d1b-829c-032a339fe439" providerId="ADAL" clId="{706D3453-2CF1-40D9-9797-3A689707D108}" dt="2024-01-26T14:08:15.331" v="5773" actId="1076"/>
          <ac:grpSpMkLst>
            <pc:docMk/>
            <pc:sldMk cId="1979008900" sldId="284"/>
            <ac:grpSpMk id="7" creationId="{04B2A995-DEEE-5366-3C9B-12A54A1473C2}"/>
          </ac:grpSpMkLst>
        </pc:grpChg>
        <pc:picChg chg="mod">
          <ac:chgData name="ΧΑΛΚΙΑΣ ΚΩΝΣΤΑΝΤΙΝΟΣ" userId="34eec6bc-a1fb-4d1b-829c-032a339fe439" providerId="ADAL" clId="{706D3453-2CF1-40D9-9797-3A689707D108}" dt="2024-01-25T08:51:02.711" v="4537"/>
          <ac:picMkLst>
            <pc:docMk/>
            <pc:sldMk cId="1979008900" sldId="284"/>
            <ac:picMk id="4" creationId="{C02DED01-2ABF-0BC6-5C50-64AF9B7401C4}"/>
          </ac:picMkLst>
        </pc:picChg>
        <pc:picChg chg="mod modCrop">
          <ac:chgData name="ΧΑΛΚΙΑΣ ΚΩΝΣΤΑΝΤΙΝΟΣ" userId="34eec6bc-a1fb-4d1b-829c-032a339fe439" providerId="ADAL" clId="{706D3453-2CF1-40D9-9797-3A689707D108}" dt="2024-01-26T14:08:02.051" v="5771" actId="164"/>
          <ac:picMkLst>
            <pc:docMk/>
            <pc:sldMk cId="1979008900" sldId="284"/>
            <ac:picMk id="6" creationId="{175E5C03-84C4-C607-F420-B64759E4FA89}"/>
          </ac:picMkLst>
        </pc:picChg>
        <pc:picChg chg="del">
          <ac:chgData name="ΧΑΛΚΙΑΣ ΚΩΝΣΤΑΝΤΙΝΟΣ" userId="34eec6bc-a1fb-4d1b-829c-032a339fe439" providerId="ADAL" clId="{706D3453-2CF1-40D9-9797-3A689707D108}" dt="2024-01-25T08:51:02.555" v="4536" actId="478"/>
          <ac:picMkLst>
            <pc:docMk/>
            <pc:sldMk cId="1979008900" sldId="284"/>
            <ac:picMk id="7" creationId="{A566024D-44E5-61CA-5DF8-B84245E9EDB2}"/>
          </ac:picMkLst>
        </pc:picChg>
        <pc:picChg chg="add del mod ord">
          <ac:chgData name="ΧΑΛΚΙΑΣ ΚΩΝΣΤΑΝΤΙΝΟΣ" userId="34eec6bc-a1fb-4d1b-829c-032a339fe439" providerId="ADAL" clId="{706D3453-2CF1-40D9-9797-3A689707D108}" dt="2024-01-25T17:29:38.160" v="5551" actId="478"/>
          <ac:picMkLst>
            <pc:docMk/>
            <pc:sldMk cId="1979008900" sldId="284"/>
            <ac:picMk id="7" creationId="{B2B7EA5B-D850-6B29-76A7-D1DFCD2C1834}"/>
          </ac:picMkLst>
        </pc:picChg>
      </pc:sldChg>
      <pc:sldChg chg="addSp delSp modSp mod modNotesTx">
        <pc:chgData name="ΧΑΛΚΙΑΣ ΚΩΝΣΤΑΝΤΙΝΟΣ" userId="34eec6bc-a1fb-4d1b-829c-032a339fe439" providerId="ADAL" clId="{706D3453-2CF1-40D9-9797-3A689707D108}" dt="2024-01-31T09:52:28.833" v="7104" actId="20577"/>
        <pc:sldMkLst>
          <pc:docMk/>
          <pc:sldMk cId="350816231" sldId="285"/>
        </pc:sldMkLst>
        <pc:spChg chg="mod">
          <ac:chgData name="ΧΑΛΚΙΑΣ ΚΩΝΣΤΑΝΤΙΝΟΣ" userId="34eec6bc-a1fb-4d1b-829c-032a339fe439" providerId="ADAL" clId="{706D3453-2CF1-40D9-9797-3A689707D108}" dt="2024-01-25T08:50:42.943" v="4527"/>
          <ac:spMkLst>
            <pc:docMk/>
            <pc:sldMk cId="350816231" sldId="285"/>
            <ac:spMk id="3" creationId="{6ACC956E-E44F-114E-302C-809C68275009}"/>
          </ac:spMkLst>
        </pc:spChg>
        <pc:spChg chg="mod">
          <ac:chgData name="ΧΑΛΚΙΑΣ ΚΩΝΣΤΑΝΤΙΝΟΣ" userId="34eec6bc-a1fb-4d1b-829c-032a339fe439" providerId="ADAL" clId="{706D3453-2CF1-40D9-9797-3A689707D108}" dt="2024-01-26T12:08:57.313" v="5759" actId="20577"/>
          <ac:spMkLst>
            <pc:docMk/>
            <pc:sldMk cId="350816231" sldId="285"/>
            <ac:spMk id="11" creationId="{7A910927-3530-F6C3-CE69-CB9B0BE2DBF2}"/>
          </ac:spMkLst>
        </pc:spChg>
        <pc:spChg chg="mod">
          <ac:chgData name="ΧΑΛΚΙΑΣ ΚΩΝΣΤΑΝΤΙΝΟΣ" userId="34eec6bc-a1fb-4d1b-829c-032a339fe439" providerId="ADAL" clId="{706D3453-2CF1-40D9-9797-3A689707D108}" dt="2024-01-26T12:08:54.171" v="5757" actId="20577"/>
          <ac:spMkLst>
            <pc:docMk/>
            <pc:sldMk cId="350816231" sldId="285"/>
            <ac:spMk id="13" creationId="{32B613EF-7F3B-DD08-2F74-2FA95173E05F}"/>
          </ac:spMkLst>
        </pc:spChg>
        <pc:grpChg chg="add mod">
          <ac:chgData name="ΧΑΛΚΙΑΣ ΚΩΝΣΤΑΝΤΙΝΟΣ" userId="34eec6bc-a1fb-4d1b-829c-032a339fe439" providerId="ADAL" clId="{706D3453-2CF1-40D9-9797-3A689707D108}" dt="2024-01-25T08:50:42.943" v="4527"/>
          <ac:grpSpMkLst>
            <pc:docMk/>
            <pc:sldMk cId="350816231" sldId="285"/>
            <ac:grpSpMk id="2" creationId="{335B1CDA-BCF3-1924-6536-5380FE3354CE}"/>
          </ac:grpSpMkLst>
        </pc:grpChg>
        <pc:grpChg chg="add mod">
          <ac:chgData name="ΧΑΛΚΙΑΣ ΚΩΝΣΤΑΝΤΙΝΟΣ" userId="34eec6bc-a1fb-4d1b-829c-032a339fe439" providerId="ADAL" clId="{706D3453-2CF1-40D9-9797-3A689707D108}" dt="2024-01-26T12:06:28.468" v="5639" actId="1076"/>
          <ac:grpSpMkLst>
            <pc:docMk/>
            <pc:sldMk cId="350816231" sldId="285"/>
            <ac:grpSpMk id="6" creationId="{23E05C2B-41AC-90EC-2FF1-E1F06AD89C9F}"/>
          </ac:grpSpMkLst>
        </pc:grpChg>
        <pc:picChg chg="mod">
          <ac:chgData name="ΧΑΛΚΙΑΣ ΚΩΝΣΤΑΝΤΙΝΟΣ" userId="34eec6bc-a1fb-4d1b-829c-032a339fe439" providerId="ADAL" clId="{706D3453-2CF1-40D9-9797-3A689707D108}" dt="2024-01-25T08:50:42.943" v="4527"/>
          <ac:picMkLst>
            <pc:docMk/>
            <pc:sldMk cId="350816231" sldId="285"/>
            <ac:picMk id="4" creationId="{E0563605-7B3B-21D6-B67A-E7662AB9F147}"/>
          </ac:picMkLst>
        </pc:picChg>
        <pc:picChg chg="del mod">
          <ac:chgData name="ΧΑΛΚΙΑΣ ΚΩΝΣΤΑΝΤΙΝΟΣ" userId="34eec6bc-a1fb-4d1b-829c-032a339fe439" providerId="ADAL" clId="{706D3453-2CF1-40D9-9797-3A689707D108}" dt="2024-01-25T08:50:42.740" v="4526" actId="478"/>
          <ac:picMkLst>
            <pc:docMk/>
            <pc:sldMk cId="350816231" sldId="285"/>
            <ac:picMk id="9" creationId="{9CDDCDD3-1668-E9CE-A1CB-38F0499A8AEE}"/>
          </ac:picMkLst>
        </pc:picChg>
        <pc:picChg chg="mod">
          <ac:chgData name="ΧΑΛΚΙΑΣ ΚΩΝΣΤΑΝΤΙΝΟΣ" userId="34eec6bc-a1fb-4d1b-829c-032a339fe439" providerId="ADAL" clId="{706D3453-2CF1-40D9-9797-3A689707D108}" dt="2024-01-26T12:08:37.056" v="5748" actId="1076"/>
          <ac:picMkLst>
            <pc:docMk/>
            <pc:sldMk cId="350816231" sldId="285"/>
            <ac:picMk id="15" creationId="{8D104DC8-5C7B-0DB0-BAAF-41B26FC833D5}"/>
          </ac:picMkLst>
        </pc:picChg>
        <pc:picChg chg="mod">
          <ac:chgData name="ΧΑΛΚΙΑΣ ΚΩΝΣΤΑΝΤΙΝΟΣ" userId="34eec6bc-a1fb-4d1b-829c-032a339fe439" providerId="ADAL" clId="{706D3453-2CF1-40D9-9797-3A689707D108}" dt="2024-01-25T14:31:14.588" v="5494" actId="1076"/>
          <ac:picMkLst>
            <pc:docMk/>
            <pc:sldMk cId="350816231" sldId="285"/>
            <ac:picMk id="17" creationId="{378840DE-A29D-571A-B3A7-37EE790C0FF2}"/>
          </ac:picMkLst>
        </pc:picChg>
      </pc:sldChg>
      <pc:sldChg chg="addSp delSp modSp add del mod modNotesTx">
        <pc:chgData name="ΧΑΛΚΙΑΣ ΚΩΝΣΤΑΝΤΙΝΟΣ" userId="34eec6bc-a1fb-4d1b-829c-032a339fe439" providerId="ADAL" clId="{706D3453-2CF1-40D9-9797-3A689707D108}" dt="2024-01-31T09:52:26.645" v="7102" actId="20577"/>
        <pc:sldMkLst>
          <pc:docMk/>
          <pc:sldMk cId="3529892173" sldId="286"/>
        </pc:sldMkLst>
        <pc:spChg chg="mod">
          <ac:chgData name="ΧΑΛΚΙΑΣ ΚΩΝΣΤΑΝΤΙΝΟΣ" userId="34eec6bc-a1fb-4d1b-829c-032a339fe439" providerId="ADAL" clId="{706D3453-2CF1-40D9-9797-3A689707D108}" dt="2024-01-25T08:50:47.647" v="4529"/>
          <ac:spMkLst>
            <pc:docMk/>
            <pc:sldMk cId="3529892173" sldId="286"/>
            <ac:spMk id="3" creationId="{F16A7E87-90F1-B1E9-5E6E-9ADF5B79BF00}"/>
          </ac:spMkLst>
        </pc:spChg>
        <pc:spChg chg="add del mod">
          <ac:chgData name="ΧΑΛΚΙΑΣ ΚΩΝΣΤΑΝΤΙΝΟΣ" userId="34eec6bc-a1fb-4d1b-829c-032a339fe439" providerId="ADAL" clId="{706D3453-2CF1-40D9-9797-3A689707D108}" dt="2024-01-25T14:29:26.802" v="5487"/>
          <ac:spMkLst>
            <pc:docMk/>
            <pc:sldMk cId="3529892173" sldId="286"/>
            <ac:spMk id="6" creationId="{46284EB8-E9CA-D2E4-69C4-4786057C7555}"/>
          </ac:spMkLst>
        </pc:spChg>
        <pc:spChg chg="mod">
          <ac:chgData name="ΧΑΛΚΙΑΣ ΚΩΝΣΤΑΝΤΙΝΟΣ" userId="34eec6bc-a1fb-4d1b-829c-032a339fe439" providerId="ADAL" clId="{706D3453-2CF1-40D9-9797-3A689707D108}" dt="2024-01-25T14:30:26.356" v="5491" actId="11530"/>
          <ac:spMkLst>
            <pc:docMk/>
            <pc:sldMk cId="3529892173" sldId="286"/>
            <ac:spMk id="11" creationId="{AC8C28EC-502D-43DD-7474-16B6A7049A4D}"/>
          </ac:spMkLst>
        </pc:spChg>
        <pc:grpChg chg="add mod">
          <ac:chgData name="ΧΑΛΚΙΑΣ ΚΩΝΣΤΑΝΤΙΝΟΣ" userId="34eec6bc-a1fb-4d1b-829c-032a339fe439" providerId="ADAL" clId="{706D3453-2CF1-40D9-9797-3A689707D108}" dt="2024-01-25T08:50:47.647" v="4529"/>
          <ac:grpSpMkLst>
            <pc:docMk/>
            <pc:sldMk cId="3529892173" sldId="286"/>
            <ac:grpSpMk id="2" creationId="{9AF5D886-F674-0218-0399-C84AD99212C6}"/>
          </ac:grpSpMkLst>
        </pc:grpChg>
        <pc:picChg chg="mod">
          <ac:chgData name="ΧΑΛΚΙΑΣ ΚΩΝΣΤΑΝΤΙΝΟΣ" userId="34eec6bc-a1fb-4d1b-829c-032a339fe439" providerId="ADAL" clId="{706D3453-2CF1-40D9-9797-3A689707D108}" dt="2024-01-25T08:50:47.647" v="4529"/>
          <ac:picMkLst>
            <pc:docMk/>
            <pc:sldMk cId="3529892173" sldId="286"/>
            <ac:picMk id="4" creationId="{68B7D05C-DC1A-2A3E-D042-3BCF99EB8D67}"/>
          </ac:picMkLst>
        </pc:picChg>
        <pc:picChg chg="del">
          <ac:chgData name="ΧΑΛΚΙΑΣ ΚΩΝΣΤΑΝΤΙΝΟΣ" userId="34eec6bc-a1fb-4d1b-829c-032a339fe439" providerId="ADAL" clId="{706D3453-2CF1-40D9-9797-3A689707D108}" dt="2024-01-25T08:50:47.412" v="4528" actId="478"/>
          <ac:picMkLst>
            <pc:docMk/>
            <pc:sldMk cId="3529892173" sldId="286"/>
            <ac:picMk id="9" creationId="{F009BBE8-83BF-CF82-178B-4B9FC4B33803}"/>
          </ac:picMkLst>
        </pc:picChg>
      </pc:sldChg>
      <pc:sldChg chg="modSp mod">
        <pc:chgData name="ΧΑΛΚΙΑΣ ΚΩΝΣΤΑΝΤΙΝΟΣ" userId="34eec6bc-a1fb-4d1b-829c-032a339fe439" providerId="ADAL" clId="{706D3453-2CF1-40D9-9797-3A689707D108}" dt="2024-01-27T12:13:52.814" v="7028" actId="14100"/>
        <pc:sldMkLst>
          <pc:docMk/>
          <pc:sldMk cId="2010053611" sldId="287"/>
        </pc:sldMkLst>
        <pc:spChg chg="mod">
          <ac:chgData name="ΧΑΛΚΙΑΣ ΚΩΝΣΤΑΝΤΙΝΟΣ" userId="34eec6bc-a1fb-4d1b-829c-032a339fe439" providerId="ADAL" clId="{706D3453-2CF1-40D9-9797-3A689707D108}" dt="2024-01-27T12:13:52.814" v="7028" actId="14100"/>
          <ac:spMkLst>
            <pc:docMk/>
            <pc:sldMk cId="2010053611" sldId="287"/>
            <ac:spMk id="10" creationId="{DC5C94E7-21CE-E199-1FA1-85B879BF618F}"/>
          </ac:spMkLst>
        </pc:spChg>
      </pc:sldChg>
      <pc:sldChg chg="addSp modSp add mod setBg modNotesTx">
        <pc:chgData name="ΧΑΛΚΙΑΣ ΚΩΝΣΤΑΝΤΙΝΟΣ" userId="34eec6bc-a1fb-4d1b-829c-032a339fe439" providerId="ADAL" clId="{706D3453-2CF1-40D9-9797-3A689707D108}" dt="2024-01-31T09:52:54.072" v="7114" actId="20577"/>
        <pc:sldMkLst>
          <pc:docMk/>
          <pc:sldMk cId="621168146" sldId="288"/>
        </pc:sldMkLst>
        <pc:spChg chg="mod">
          <ac:chgData name="ΧΑΛΚΙΑΣ ΚΩΝΣΤΑΝΤΙΝΟΣ" userId="34eec6bc-a1fb-4d1b-829c-032a339fe439" providerId="ADAL" clId="{706D3453-2CF1-40D9-9797-3A689707D108}" dt="2024-01-26T14:08:50.604" v="5780" actId="1076"/>
          <ac:spMkLst>
            <pc:docMk/>
            <pc:sldMk cId="621168146" sldId="288"/>
            <ac:spMk id="5" creationId="{8003BC77-5843-5540-BB84-866B46C8C316}"/>
          </ac:spMkLst>
        </pc:spChg>
        <pc:spChg chg="mod">
          <ac:chgData name="ΧΑΛΚΙΑΣ ΚΩΝΣΤΑΝΤΙΝΟΣ" userId="34eec6bc-a1fb-4d1b-829c-032a339fe439" providerId="ADAL" clId="{706D3453-2CF1-40D9-9797-3A689707D108}" dt="2024-01-25T20:05:07.983" v="5593" actId="1076"/>
          <ac:spMkLst>
            <pc:docMk/>
            <pc:sldMk cId="621168146" sldId="288"/>
            <ac:spMk id="9" creationId="{E7A89887-BE32-C642-2C13-92CB5CD691B3}"/>
          </ac:spMkLst>
        </pc:spChg>
        <pc:spChg chg="mod">
          <ac:chgData name="ΧΑΛΚΙΑΣ ΚΩΝΣΤΑΝΤΙΝΟΣ" userId="34eec6bc-a1fb-4d1b-829c-032a339fe439" providerId="ADAL" clId="{706D3453-2CF1-40D9-9797-3A689707D108}" dt="2024-01-25T20:05:25.983" v="5596" actId="1076"/>
          <ac:spMkLst>
            <pc:docMk/>
            <pc:sldMk cId="621168146" sldId="288"/>
            <ac:spMk id="13" creationId="{D687F015-65B6-B26E-4DFB-99686E793A02}"/>
          </ac:spMkLst>
        </pc:spChg>
        <pc:grpChg chg="add mod">
          <ac:chgData name="ΧΑΛΚΙΑΣ ΚΩΝΣΤΑΝΤΙΝΟΣ" userId="34eec6bc-a1fb-4d1b-829c-032a339fe439" providerId="ADAL" clId="{706D3453-2CF1-40D9-9797-3A689707D108}" dt="2024-01-26T14:08:31.462" v="5776" actId="1076"/>
          <ac:grpSpMkLst>
            <pc:docMk/>
            <pc:sldMk cId="621168146" sldId="288"/>
            <ac:grpSpMk id="3" creationId="{72C67B53-1237-036B-AE9A-A7371C1857D5}"/>
          </ac:grpSpMkLst>
        </pc:grpChg>
        <pc:picChg chg="add mod ord modCrop">
          <ac:chgData name="ΧΑΛΚΙΑΣ ΚΩΝΣΤΑΝΤΙΝΟΣ" userId="34eec6bc-a1fb-4d1b-829c-032a339fe439" providerId="ADAL" clId="{706D3453-2CF1-40D9-9797-3A689707D108}" dt="2024-01-26T14:08:42.771" v="5779" actId="1076"/>
          <ac:picMkLst>
            <pc:docMk/>
            <pc:sldMk cId="621168146" sldId="288"/>
            <ac:picMk id="4" creationId="{19564643-C201-153E-1F4E-E4D06A067635}"/>
          </ac:picMkLst>
        </pc:picChg>
      </pc:sldChg>
      <pc:sldChg chg="addSp modSp new del mod">
        <pc:chgData name="ΧΑΛΚΙΑΣ ΚΩΝΣΤΑΝΤΙΝΟΣ" userId="34eec6bc-a1fb-4d1b-829c-032a339fe439" providerId="ADAL" clId="{706D3453-2CF1-40D9-9797-3A689707D108}" dt="2024-01-25T20:04:49.863" v="5591" actId="2696"/>
        <pc:sldMkLst>
          <pc:docMk/>
          <pc:sldMk cId="1861648028" sldId="289"/>
        </pc:sldMkLst>
        <pc:picChg chg="add mod">
          <ac:chgData name="ΧΑΛΚΙΑΣ ΚΩΝΣΤΑΝΤΙΝΟΣ" userId="34eec6bc-a1fb-4d1b-829c-032a339fe439" providerId="ADAL" clId="{706D3453-2CF1-40D9-9797-3A689707D108}" dt="2024-01-25T20:03:02.594" v="5568" actId="14100"/>
          <ac:picMkLst>
            <pc:docMk/>
            <pc:sldMk cId="1861648028" sldId="289"/>
            <ac:picMk id="5" creationId="{A38A3869-E50B-AF5C-4C7D-B46E895F4B36}"/>
          </ac:picMkLst>
        </pc:picChg>
      </pc:sldChg>
      <pc:sldChg chg="modNotesTx">
        <pc:chgData name="ΧΑΛΚΙΑΣ ΚΩΝΣΤΑΝΤΙΝΟΣ" userId="34eec6bc-a1fb-4d1b-829c-032a339fe439" providerId="ADAL" clId="{706D3453-2CF1-40D9-9797-3A689707D108}" dt="2024-01-31T09:52:17.957" v="7098" actId="20577"/>
        <pc:sldMkLst>
          <pc:docMk/>
          <pc:sldMk cId="2772400460" sldId="289"/>
        </pc:sldMkLst>
      </pc:sldChg>
      <pc:sldChg chg="addSp delSp new del mod">
        <pc:chgData name="ΧΑΛΚΙΑΣ ΚΩΝΣΤΑΝΤΙΝΟΣ" userId="34eec6bc-a1fb-4d1b-829c-032a339fe439" providerId="ADAL" clId="{706D3453-2CF1-40D9-9797-3A689707D108}" dt="2024-01-27T09:20:36.140" v="6459" actId="2696"/>
        <pc:sldMkLst>
          <pc:docMk/>
          <pc:sldMk cId="3149014458" sldId="289"/>
        </pc:sldMkLst>
        <pc:picChg chg="add del">
          <ac:chgData name="ΧΑΛΚΙΑΣ ΚΩΝΣΤΑΝΤΙΝΟΣ" userId="34eec6bc-a1fb-4d1b-829c-032a339fe439" providerId="ADAL" clId="{706D3453-2CF1-40D9-9797-3A689707D108}" dt="2024-01-27T09:00:52.103" v="6174" actId="21"/>
          <ac:picMkLst>
            <pc:docMk/>
            <pc:sldMk cId="3149014458" sldId="289"/>
            <ac:picMk id="5" creationId="{2B387B58-CBED-82B6-430F-8E18767764D4}"/>
          </ac:picMkLst>
        </pc:picChg>
      </pc:sldChg>
      <pc:sldChg chg="modNotesTx">
        <pc:chgData name="ΧΑΛΚΙΑΣ ΚΩΝΣΤΑΝΤΙΝΟΣ" userId="34eec6bc-a1fb-4d1b-829c-032a339fe439" providerId="ADAL" clId="{706D3453-2CF1-40D9-9797-3A689707D108}" dt="2024-01-31T09:52:12.206" v="7095" actId="20577"/>
        <pc:sldMkLst>
          <pc:docMk/>
          <pc:sldMk cId="2025303785" sldId="293"/>
        </pc:sldMkLst>
      </pc:sldChg>
    </pc:docChg>
  </pc:docChgLst>
  <pc:docChgLst>
    <pc:chgData name="ΧΑΛΚΙΑΣ ΚΩΝΣΤΑΝΤΙΝΟΣ" userId="S::up1066615@upatras.gr::34eec6bc-a1fb-4d1b-829c-032a339fe439" providerId="AD" clId="Web-{4CE5B1C9-DDA1-555B-0CB8-0904BF1A27B1}"/>
    <pc:docChg chg="modSld">
      <pc:chgData name="ΧΑΛΚΙΑΣ ΚΩΝΣΤΑΝΤΙΝΟΣ" userId="S::up1066615@upatras.gr::34eec6bc-a1fb-4d1b-829c-032a339fe439" providerId="AD" clId="Web-{4CE5B1C9-DDA1-555B-0CB8-0904BF1A27B1}" dt="2024-01-25T17:14:54.581" v="106"/>
      <pc:docMkLst>
        <pc:docMk/>
      </pc:docMkLst>
      <pc:sldChg chg="modSp modNotes">
        <pc:chgData name="ΧΑΛΚΙΑΣ ΚΩΝΣΤΑΝΤΙΝΟΣ" userId="S::up1066615@upatras.gr::34eec6bc-a1fb-4d1b-829c-032a339fe439" providerId="AD" clId="Web-{4CE5B1C9-DDA1-555B-0CB8-0904BF1A27B1}" dt="2024-01-25T17:13:25.812" v="37"/>
        <pc:sldMkLst>
          <pc:docMk/>
          <pc:sldMk cId="817598849" sldId="262"/>
        </pc:sldMkLst>
        <pc:picChg chg="mod">
          <ac:chgData name="ΧΑΛΚΙΑΣ ΚΩΝΣΤΑΝΤΙΝΟΣ" userId="S::up1066615@upatras.gr::34eec6bc-a1fb-4d1b-829c-032a339fe439" providerId="AD" clId="Web-{4CE5B1C9-DDA1-555B-0CB8-0904BF1A27B1}" dt="2024-01-25T17:13:17.124" v="31" actId="1076"/>
          <ac:picMkLst>
            <pc:docMk/>
            <pc:sldMk cId="817598849" sldId="262"/>
            <ac:picMk id="5" creationId="{FAC19266-3887-43B2-131F-A63C16319583}"/>
          </ac:picMkLst>
        </pc:picChg>
        <pc:picChg chg="mod">
          <ac:chgData name="ΧΑΛΚΙΑΣ ΚΩΝΣΤΑΝΤΙΝΟΣ" userId="S::up1066615@upatras.gr::34eec6bc-a1fb-4d1b-829c-032a339fe439" providerId="AD" clId="Web-{4CE5B1C9-DDA1-555B-0CB8-0904BF1A27B1}" dt="2024-01-25T17:09:15.427" v="1" actId="1076"/>
          <ac:picMkLst>
            <pc:docMk/>
            <pc:sldMk cId="817598849" sldId="262"/>
            <ac:picMk id="1026" creationId="{DD9ED610-80BD-D562-2920-16A6D5415340}"/>
          </ac:picMkLst>
        </pc:picChg>
      </pc:sldChg>
      <pc:sldChg chg="modNotes">
        <pc:chgData name="ΧΑΛΚΙΑΣ ΚΩΝΣΤΑΝΤΙΝΟΣ" userId="S::up1066615@upatras.gr::34eec6bc-a1fb-4d1b-829c-032a339fe439" providerId="AD" clId="Web-{4CE5B1C9-DDA1-555B-0CB8-0904BF1A27B1}" dt="2024-01-25T17:12:04.746" v="30"/>
        <pc:sldMkLst>
          <pc:docMk/>
          <pc:sldMk cId="2015824185" sldId="263"/>
        </pc:sldMkLst>
      </pc:sldChg>
      <pc:sldChg chg="modSp">
        <pc:chgData name="ΧΑΛΚΙΑΣ ΚΩΝΣΤΑΝΤΙΝΟΣ" userId="S::up1066615@upatras.gr::34eec6bc-a1fb-4d1b-829c-032a339fe439" providerId="AD" clId="Web-{4CE5B1C9-DDA1-555B-0CB8-0904BF1A27B1}" dt="2024-01-25T17:10:51.024" v="9" actId="1076"/>
        <pc:sldMkLst>
          <pc:docMk/>
          <pc:sldMk cId="2593952578" sldId="272"/>
        </pc:sldMkLst>
        <pc:spChg chg="mod">
          <ac:chgData name="ΧΑΛΚΙΑΣ ΚΩΝΣΤΑΝΤΙΝΟΣ" userId="S::up1066615@upatras.gr::34eec6bc-a1fb-4d1b-829c-032a339fe439" providerId="AD" clId="Web-{4CE5B1C9-DDA1-555B-0CB8-0904BF1A27B1}" dt="2024-01-25T17:10:51.024" v="9" actId="1076"/>
          <ac:spMkLst>
            <pc:docMk/>
            <pc:sldMk cId="2593952578" sldId="272"/>
            <ac:spMk id="7" creationId="{9896BFC0-B2C1-FC9A-5EEF-46636C689085}"/>
          </ac:spMkLst>
        </pc:spChg>
        <pc:spChg chg="mod">
          <ac:chgData name="ΧΑΛΚΙΑΣ ΚΩΝΣΤΑΝΤΙΝΟΣ" userId="S::up1066615@upatras.gr::34eec6bc-a1fb-4d1b-829c-032a339fe439" providerId="AD" clId="Web-{4CE5B1C9-DDA1-555B-0CB8-0904BF1A27B1}" dt="2024-01-25T17:10:20.789" v="3" actId="14100"/>
          <ac:spMkLst>
            <pc:docMk/>
            <pc:sldMk cId="2593952578" sldId="272"/>
            <ac:spMk id="15" creationId="{3BDEB918-BD7D-7B54-8778-890D9C9B1DC8}"/>
          </ac:spMkLst>
        </pc:spChg>
      </pc:sldChg>
      <pc:sldChg chg="modNotes">
        <pc:chgData name="ΧΑΛΚΙΑΣ ΚΩΝΣΤΑΝΤΙΝΟΣ" userId="S::up1066615@upatras.gr::34eec6bc-a1fb-4d1b-829c-032a339fe439" providerId="AD" clId="Web-{4CE5B1C9-DDA1-555B-0CB8-0904BF1A27B1}" dt="2024-01-25T17:14:00.063" v="44"/>
        <pc:sldMkLst>
          <pc:docMk/>
          <pc:sldMk cId="4090854396" sldId="280"/>
        </pc:sldMkLst>
      </pc:sldChg>
      <pc:sldChg chg="modNotes">
        <pc:chgData name="ΧΑΛΚΙΑΣ ΚΩΝΣΤΑΝΤΙΝΟΣ" userId="S::up1066615@upatras.gr::34eec6bc-a1fb-4d1b-829c-032a339fe439" providerId="AD" clId="Web-{4CE5B1C9-DDA1-555B-0CB8-0904BF1A27B1}" dt="2024-01-25T17:14:10.814" v="49"/>
        <pc:sldMkLst>
          <pc:docMk/>
          <pc:sldMk cId="2160974849" sldId="282"/>
        </pc:sldMkLst>
      </pc:sldChg>
      <pc:sldChg chg="modNotes">
        <pc:chgData name="ΧΑΛΚΙΑΣ ΚΩΝΣΤΑΝΤΙΝΟΣ" userId="S::up1066615@upatras.gr::34eec6bc-a1fb-4d1b-829c-032a339fe439" providerId="AD" clId="Web-{4CE5B1C9-DDA1-555B-0CB8-0904BF1A27B1}" dt="2024-01-25T17:14:54.581" v="106"/>
        <pc:sldMkLst>
          <pc:docMk/>
          <pc:sldMk cId="1979008900" sldId="284"/>
        </pc:sldMkLst>
      </pc:sldChg>
    </pc:docChg>
  </pc:docChgLst>
  <pc:docChgLst>
    <pc:chgData name="Επισκέπτης" userId="S::urn:spo:anon#52342ee2f4fc1f79872537257a5639a91295d4bc5d0a4da24518bb7f056d74b4::" providerId="AD" clId="Web-{214339B7-5786-B943-5983-AF74AF49F99C}"/>
    <pc:docChg chg="modSld">
      <pc:chgData name="Επισκέπτης" userId="S::urn:spo:anon#52342ee2f4fc1f79872537257a5639a91295d4bc5d0a4da24518bb7f056d74b4::" providerId="AD" clId="Web-{214339B7-5786-B943-5983-AF74AF49F99C}" dt="2024-01-27T11:30:42.567" v="248" actId="20577"/>
      <pc:docMkLst>
        <pc:docMk/>
      </pc:docMkLst>
      <pc:sldChg chg="modSp">
        <pc:chgData name="Επισκέπτης" userId="S::urn:spo:anon#52342ee2f4fc1f79872537257a5639a91295d4bc5d0a4da24518bb7f056d74b4::" providerId="AD" clId="Web-{214339B7-5786-B943-5983-AF74AF49F99C}" dt="2024-01-27T11:30:42.567" v="248" actId="20577"/>
        <pc:sldMkLst>
          <pc:docMk/>
          <pc:sldMk cId="2166698571" sldId="268"/>
        </pc:sldMkLst>
        <pc:spChg chg="mod">
          <ac:chgData name="Επισκέπτης" userId="S::urn:spo:anon#52342ee2f4fc1f79872537257a5639a91295d4bc5d0a4da24518bb7f056d74b4::" providerId="AD" clId="Web-{214339B7-5786-B943-5983-AF74AF49F99C}" dt="2024-01-27T11:30:42.567" v="248" actId="20577"/>
          <ac:spMkLst>
            <pc:docMk/>
            <pc:sldMk cId="2166698571" sldId="268"/>
            <ac:spMk id="12" creationId="{5669732B-F4FA-EB0F-C1DA-DC8B68C2CBF9}"/>
          </ac:spMkLst>
        </pc:spChg>
        <pc:picChg chg="mod">
          <ac:chgData name="Επισκέπτης" userId="S::urn:spo:anon#52342ee2f4fc1f79872537257a5639a91295d4bc5d0a4da24518bb7f056d74b4::" providerId="AD" clId="Web-{214339B7-5786-B943-5983-AF74AF49F99C}" dt="2024-01-27T11:11:01.360" v="0" actId="1076"/>
          <ac:picMkLst>
            <pc:docMk/>
            <pc:sldMk cId="2166698571" sldId="268"/>
            <ac:picMk id="14" creationId="{E26F58F2-63BE-BE74-4578-FA61A625E0DD}"/>
          </ac:picMkLst>
        </pc:picChg>
      </pc:sldChg>
      <pc:sldChg chg="addSp delSp modSp">
        <pc:chgData name="Επισκέπτης" userId="S::urn:spo:anon#52342ee2f4fc1f79872537257a5639a91295d4bc5d0a4da24518bb7f056d74b4::" providerId="AD" clId="Web-{214339B7-5786-B943-5983-AF74AF49F99C}" dt="2024-01-27T11:27:40.621" v="244" actId="1076"/>
        <pc:sldMkLst>
          <pc:docMk/>
          <pc:sldMk cId="3529892173" sldId="286"/>
        </pc:sldMkLst>
        <pc:spChg chg="mod">
          <ac:chgData name="Επισκέπτης" userId="S::urn:spo:anon#52342ee2f4fc1f79872537257a5639a91295d4bc5d0a4da24518bb7f056d74b4::" providerId="AD" clId="Web-{214339B7-5786-B943-5983-AF74AF49F99C}" dt="2024-01-27T11:27:40.621" v="244" actId="1076"/>
          <ac:spMkLst>
            <pc:docMk/>
            <pc:sldMk cId="3529892173" sldId="286"/>
            <ac:spMk id="11" creationId="{AC8C28EC-502D-43DD-7474-16B6A7049A4D}"/>
          </ac:spMkLst>
        </pc:spChg>
        <pc:picChg chg="add del mod">
          <ac:chgData name="Επισκέπτης" userId="S::urn:spo:anon#52342ee2f4fc1f79872537257a5639a91295d4bc5d0a4da24518bb7f056d74b4::" providerId="AD" clId="Web-{214339B7-5786-B943-5983-AF74AF49F99C}" dt="2024-01-27T11:13:41.630" v="26"/>
          <ac:picMkLst>
            <pc:docMk/>
            <pc:sldMk cId="3529892173" sldId="286"/>
            <ac:picMk id="6" creationId="{7434A402-0A0D-CAD3-5128-AF784D88BE59}"/>
          </ac:picMkLst>
        </pc:picChg>
        <pc:picChg chg="add del mod">
          <ac:chgData name="Επισκέπτης" userId="S::urn:spo:anon#52342ee2f4fc1f79872537257a5639a91295d4bc5d0a4da24518bb7f056d74b4::" providerId="AD" clId="Web-{214339B7-5786-B943-5983-AF74AF49F99C}" dt="2024-01-27T11:14:57.007" v="38"/>
          <ac:picMkLst>
            <pc:docMk/>
            <pc:sldMk cId="3529892173" sldId="286"/>
            <ac:picMk id="8" creationId="{86D26CB3-3DA9-E341-38EF-39D9DF44A4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9C65E-1374-449C-B1AC-863E40D519F7}" type="datetimeFigureOut">
              <a:t>1/2/2024</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39F74-294A-439B-B68B-F35659C6AEA4}" type="slidenum">
              <a:t>‹#›</a:t>
            </a:fld>
            <a:endParaRPr lang="el-GR"/>
          </a:p>
        </p:txBody>
      </p:sp>
    </p:spTree>
    <p:extLst>
      <p:ext uri="{BB962C8B-B14F-4D97-AF65-F5344CB8AC3E}">
        <p14:creationId xmlns:p14="http://schemas.microsoft.com/office/powerpoint/2010/main" val="42545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t>1</a:t>
            </a:fld>
            <a:endParaRPr lang="el-GR"/>
          </a:p>
        </p:txBody>
      </p:sp>
    </p:spTree>
    <p:extLst>
      <p:ext uri="{BB962C8B-B14F-4D97-AF65-F5344CB8AC3E}">
        <p14:creationId xmlns:p14="http://schemas.microsoft.com/office/powerpoint/2010/main" val="1248741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t>10</a:t>
            </a:fld>
            <a:endParaRPr lang="el-GR"/>
          </a:p>
        </p:txBody>
      </p:sp>
    </p:spTree>
    <p:extLst>
      <p:ext uri="{BB962C8B-B14F-4D97-AF65-F5344CB8AC3E}">
        <p14:creationId xmlns:p14="http://schemas.microsoft.com/office/powerpoint/2010/main" val="206436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rPr lang="el-GR"/>
              <a:t>11</a:t>
            </a:fld>
            <a:endParaRPr lang="el-GR"/>
          </a:p>
        </p:txBody>
      </p:sp>
    </p:spTree>
    <p:extLst>
      <p:ext uri="{BB962C8B-B14F-4D97-AF65-F5344CB8AC3E}">
        <p14:creationId xmlns:p14="http://schemas.microsoft.com/office/powerpoint/2010/main" val="143269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rPr lang="el-GR"/>
              <a:t>12</a:t>
            </a:fld>
            <a:endParaRPr lang="el-GR"/>
          </a:p>
        </p:txBody>
      </p:sp>
    </p:spTree>
    <p:extLst>
      <p:ext uri="{BB962C8B-B14F-4D97-AF65-F5344CB8AC3E}">
        <p14:creationId xmlns:p14="http://schemas.microsoft.com/office/powerpoint/2010/main" val="222684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E1B39F74-294A-439B-B68B-F35659C6AEA4}" type="slidenum">
              <a:rPr lang="el-GR" smtClean="0"/>
              <a:t>13</a:t>
            </a:fld>
            <a:endParaRPr lang="el-GR"/>
          </a:p>
        </p:txBody>
      </p:sp>
    </p:spTree>
    <p:extLst>
      <p:ext uri="{BB962C8B-B14F-4D97-AF65-F5344CB8AC3E}">
        <p14:creationId xmlns:p14="http://schemas.microsoft.com/office/powerpoint/2010/main" val="388016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8D9DB-8A31-1697-B451-A83E06930E02}"/>
            </a:ext>
          </a:extLst>
        </p:cNvPr>
        <p:cNvGrpSpPr/>
        <p:nvPr/>
      </p:nvGrpSpPr>
      <p:grpSpPr>
        <a:xfrm>
          <a:off x="0" y="0"/>
          <a:ext cx="0" cy="0"/>
          <a:chOff x="0" y="0"/>
          <a:chExt cx="0" cy="0"/>
        </a:xfrm>
      </p:grpSpPr>
      <p:sp>
        <p:nvSpPr>
          <p:cNvPr id="2" name="Θέση εικόνας διαφάνειας 1">
            <a:extLst>
              <a:ext uri="{FF2B5EF4-FFF2-40B4-BE49-F238E27FC236}">
                <a16:creationId xmlns:a16="http://schemas.microsoft.com/office/drawing/2014/main" id="{E64F6213-5B14-C93A-F8BC-F7DB5A89FDFA}"/>
              </a:ext>
            </a:extLst>
          </p:cNvPr>
          <p:cNvSpPr>
            <a:spLocks noGrp="1" noRot="1" noChangeAspect="1"/>
          </p:cNvSpPr>
          <p:nvPr>
            <p:ph type="sldImg"/>
          </p:nvPr>
        </p:nvSpPr>
        <p:spPr/>
      </p:sp>
      <p:sp>
        <p:nvSpPr>
          <p:cNvPr id="3" name="Θέση σημειώσεων 2">
            <a:extLst>
              <a:ext uri="{FF2B5EF4-FFF2-40B4-BE49-F238E27FC236}">
                <a16:creationId xmlns:a16="http://schemas.microsoft.com/office/drawing/2014/main" id="{7B1EEE9A-2C7F-AD59-B0D6-516BA89A176F}"/>
              </a:ext>
            </a:extLst>
          </p:cNvPr>
          <p:cNvSpPr>
            <a:spLocks noGrp="1"/>
          </p:cNvSpPr>
          <p:nvPr>
            <p:ph type="body" idx="1"/>
          </p:nvPr>
        </p:nvSpPr>
        <p:spPr/>
        <p:txBody>
          <a:bodyPr/>
          <a:lstStyle/>
          <a:p>
            <a:endParaRPr lang="en-US" dirty="0">
              <a:ea typeface="Calibri"/>
              <a:cs typeface="Calibri"/>
            </a:endParaRPr>
          </a:p>
        </p:txBody>
      </p:sp>
      <p:sp>
        <p:nvSpPr>
          <p:cNvPr id="4" name="Θέση αριθμού διαφάνειας 3">
            <a:extLst>
              <a:ext uri="{FF2B5EF4-FFF2-40B4-BE49-F238E27FC236}">
                <a16:creationId xmlns:a16="http://schemas.microsoft.com/office/drawing/2014/main" id="{5AE3C679-470B-DA2F-E5A7-D97D0673D406}"/>
              </a:ext>
            </a:extLst>
          </p:cNvPr>
          <p:cNvSpPr>
            <a:spLocks noGrp="1"/>
          </p:cNvSpPr>
          <p:nvPr>
            <p:ph type="sldNum" sz="quarter" idx="5"/>
          </p:nvPr>
        </p:nvSpPr>
        <p:spPr/>
        <p:txBody>
          <a:bodyPr/>
          <a:lstStyle/>
          <a:p>
            <a:fld id="{E1B39F74-294A-439B-B68B-F35659C6AEA4}" type="slidenum">
              <a:rPr lang="el-GR"/>
              <a:t>15</a:t>
            </a:fld>
            <a:endParaRPr lang="el-GR"/>
          </a:p>
        </p:txBody>
      </p:sp>
    </p:spTree>
    <p:extLst>
      <p:ext uri="{BB962C8B-B14F-4D97-AF65-F5344CB8AC3E}">
        <p14:creationId xmlns:p14="http://schemas.microsoft.com/office/powerpoint/2010/main" val="1784723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E1B39F74-294A-439B-B68B-F35659C6AEA4}" type="slidenum">
              <a:rPr lang="el-GR"/>
              <a:t>16</a:t>
            </a:fld>
            <a:endParaRPr lang="el-GR"/>
          </a:p>
        </p:txBody>
      </p:sp>
    </p:spTree>
    <p:extLst>
      <p:ext uri="{BB962C8B-B14F-4D97-AF65-F5344CB8AC3E}">
        <p14:creationId xmlns:p14="http://schemas.microsoft.com/office/powerpoint/2010/main" val="1655334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t>17</a:t>
            </a:fld>
            <a:endParaRPr lang="el-GR"/>
          </a:p>
        </p:txBody>
      </p:sp>
    </p:spTree>
    <p:extLst>
      <p:ext uri="{BB962C8B-B14F-4D97-AF65-F5344CB8AC3E}">
        <p14:creationId xmlns:p14="http://schemas.microsoft.com/office/powerpoint/2010/main" val="142486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t>2</a:t>
            </a:fld>
            <a:endParaRPr lang="el-GR"/>
          </a:p>
        </p:txBody>
      </p:sp>
    </p:spTree>
    <p:extLst>
      <p:ext uri="{BB962C8B-B14F-4D97-AF65-F5344CB8AC3E}">
        <p14:creationId xmlns:p14="http://schemas.microsoft.com/office/powerpoint/2010/main" val="377932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rPr lang="el-GR"/>
              <a:t>3</a:t>
            </a:fld>
            <a:endParaRPr lang="el-GR"/>
          </a:p>
        </p:txBody>
      </p:sp>
    </p:spTree>
    <p:extLst>
      <p:ext uri="{BB962C8B-B14F-4D97-AF65-F5344CB8AC3E}">
        <p14:creationId xmlns:p14="http://schemas.microsoft.com/office/powerpoint/2010/main" val="49196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t>4</a:t>
            </a:fld>
            <a:endParaRPr lang="el-GR"/>
          </a:p>
        </p:txBody>
      </p:sp>
    </p:spTree>
    <p:extLst>
      <p:ext uri="{BB962C8B-B14F-4D97-AF65-F5344CB8AC3E}">
        <p14:creationId xmlns:p14="http://schemas.microsoft.com/office/powerpoint/2010/main" val="170432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t>5</a:t>
            </a:fld>
            <a:endParaRPr lang="el-GR"/>
          </a:p>
        </p:txBody>
      </p:sp>
    </p:spTree>
    <p:extLst>
      <p:ext uri="{BB962C8B-B14F-4D97-AF65-F5344CB8AC3E}">
        <p14:creationId xmlns:p14="http://schemas.microsoft.com/office/powerpoint/2010/main" val="40995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rPr lang="el-GR"/>
              <a:t>6</a:t>
            </a:fld>
            <a:endParaRPr lang="el-GR"/>
          </a:p>
        </p:txBody>
      </p:sp>
    </p:spTree>
    <p:extLst>
      <p:ext uri="{BB962C8B-B14F-4D97-AF65-F5344CB8AC3E}">
        <p14:creationId xmlns:p14="http://schemas.microsoft.com/office/powerpoint/2010/main" val="210411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ea typeface="Calibri"/>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t>7</a:t>
            </a:fld>
            <a:endParaRPr lang="el-GR"/>
          </a:p>
        </p:txBody>
      </p:sp>
    </p:spTree>
    <p:extLst>
      <p:ext uri="{BB962C8B-B14F-4D97-AF65-F5344CB8AC3E}">
        <p14:creationId xmlns:p14="http://schemas.microsoft.com/office/powerpoint/2010/main" val="364164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rPr lang="el-GR"/>
              <a:t>8</a:t>
            </a:fld>
            <a:endParaRPr lang="el-GR"/>
          </a:p>
        </p:txBody>
      </p:sp>
    </p:spTree>
    <p:extLst>
      <p:ext uri="{BB962C8B-B14F-4D97-AF65-F5344CB8AC3E}">
        <p14:creationId xmlns:p14="http://schemas.microsoft.com/office/powerpoint/2010/main" val="13301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cs typeface="Calibri"/>
            </a:endParaRPr>
          </a:p>
        </p:txBody>
      </p:sp>
      <p:sp>
        <p:nvSpPr>
          <p:cNvPr id="4" name="Θέση αριθμού διαφάνειας 3"/>
          <p:cNvSpPr>
            <a:spLocks noGrp="1"/>
          </p:cNvSpPr>
          <p:nvPr>
            <p:ph type="sldNum" sz="quarter" idx="5"/>
          </p:nvPr>
        </p:nvSpPr>
        <p:spPr/>
        <p:txBody>
          <a:bodyPr/>
          <a:lstStyle/>
          <a:p>
            <a:fld id="{E1B39F74-294A-439B-B68B-F35659C6AEA4}" type="slidenum">
              <a:rPr lang="el-GR"/>
              <a:t>9</a:t>
            </a:fld>
            <a:endParaRPr lang="el-GR"/>
          </a:p>
        </p:txBody>
      </p:sp>
    </p:spTree>
    <p:extLst>
      <p:ext uri="{BB962C8B-B14F-4D97-AF65-F5344CB8AC3E}">
        <p14:creationId xmlns:p14="http://schemas.microsoft.com/office/powerpoint/2010/main" val="113402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6791-556D-E344-C847-C0559844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091C365D-4FC8-AC28-ED33-4B3050120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7E587AF1-D207-E5C0-B97D-F33EE467C1C8}"/>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5" name="Footer Placeholder 4">
            <a:extLst>
              <a:ext uri="{FF2B5EF4-FFF2-40B4-BE49-F238E27FC236}">
                <a16:creationId xmlns:a16="http://schemas.microsoft.com/office/drawing/2014/main" id="{BF6E44DD-CFDA-5A63-9C35-40CACD831F6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C1FD574-E3BD-0D82-5082-EA1EB26BAD01}"/>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391919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27EB-356E-BA8C-0EC2-B89721B983B6}"/>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BA8980D6-62B0-2A96-5B43-9A73D0DB8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3D47C1-7139-81AF-3D6A-D043FE3DF548}"/>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5" name="Footer Placeholder 4">
            <a:extLst>
              <a:ext uri="{FF2B5EF4-FFF2-40B4-BE49-F238E27FC236}">
                <a16:creationId xmlns:a16="http://schemas.microsoft.com/office/drawing/2014/main" id="{357D91C3-4AB9-4439-3DB6-6DF8DD83ABD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C83FDFC-94AE-3B93-3A54-AE0434D888EC}"/>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143181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095-1F36-3729-3CE5-16D12B9BCE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8CCD71A-10E0-AE6B-5DCD-23BB60FC14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C5191E73-450E-29EC-CEE8-D3F6F8423B45}"/>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5" name="Footer Placeholder 4">
            <a:extLst>
              <a:ext uri="{FF2B5EF4-FFF2-40B4-BE49-F238E27FC236}">
                <a16:creationId xmlns:a16="http://schemas.microsoft.com/office/drawing/2014/main" id="{271320B2-5871-8398-32E0-93E268E76EA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0E6C398-8AA5-C4AA-A105-11073A594F13}"/>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1384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540F-3E64-6E4E-FA4F-465908B6920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238372EF-BEE6-7F6F-6352-26A5235D89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BF922BB-7F41-1B25-3578-8380E11DE0CA}"/>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5" name="Footer Placeholder 4">
            <a:extLst>
              <a:ext uri="{FF2B5EF4-FFF2-40B4-BE49-F238E27FC236}">
                <a16:creationId xmlns:a16="http://schemas.microsoft.com/office/drawing/2014/main" id="{7DA5D43D-9A07-87C3-C5D3-8A81908A99A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20324DA-8399-3AF3-A33B-E08ECCBF43C2}"/>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116535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CEF-54F4-BAB3-927A-B6A1DCDA1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6741D838-B287-0223-F49B-5928C912B9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5CA9E7-4309-D068-B858-E28C8CA484A5}"/>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5" name="Footer Placeholder 4">
            <a:extLst>
              <a:ext uri="{FF2B5EF4-FFF2-40B4-BE49-F238E27FC236}">
                <a16:creationId xmlns:a16="http://schemas.microsoft.com/office/drawing/2014/main" id="{7E330135-39D1-DC1F-2563-8D842D11AA2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E8866AA-EC45-3CD5-779F-10FC5F8EDFCB}"/>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384684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1D3-FF57-6424-C291-6D58E50E48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1FC5330F-615B-B048-6FCD-F73B8AE94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002AEC4-CF0C-F209-E2BE-2202CE2A9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756EC39-9D21-1CE2-1FBE-45607EE27557}"/>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6" name="Footer Placeholder 5">
            <a:extLst>
              <a:ext uri="{FF2B5EF4-FFF2-40B4-BE49-F238E27FC236}">
                <a16:creationId xmlns:a16="http://schemas.microsoft.com/office/drawing/2014/main" id="{26605777-AB9C-9C56-80DB-266B7CC2084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23BEEF17-8CB1-6F86-D434-2089D6DB9983}"/>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265773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2E27-5DAA-2F61-E1AC-437FFDDCC75F}"/>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ED863EB-39D8-6E8B-763D-6F5DAE3BE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A0B86-7AD0-6B95-F067-15ABEB643E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2C63D4E6-845B-589A-2715-77F7B81EB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970C3-BBF8-1602-E1EA-5D9B5CAE57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786C5DED-5D27-5516-6090-969DAC02B35D}"/>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8" name="Footer Placeholder 7">
            <a:extLst>
              <a:ext uri="{FF2B5EF4-FFF2-40B4-BE49-F238E27FC236}">
                <a16:creationId xmlns:a16="http://schemas.microsoft.com/office/drawing/2014/main" id="{7AB885E3-9222-00B6-A34D-A3925DB4E626}"/>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CF22FAD4-A86D-C833-5557-9341D334564B}"/>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412186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80EE-4D2D-E6FA-268A-FF11EBEE2E89}"/>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DEC99EC6-B079-2B76-28EA-A1AC7D96A176}"/>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4" name="Footer Placeholder 3">
            <a:extLst>
              <a:ext uri="{FF2B5EF4-FFF2-40B4-BE49-F238E27FC236}">
                <a16:creationId xmlns:a16="http://schemas.microsoft.com/office/drawing/2014/main" id="{ABFA9442-0FD9-9D8F-F1C9-4640DC5B3448}"/>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BAB97A92-F7BC-AD59-A963-44C28C7981DF}"/>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172871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11051D-B31B-4DC0-F1C9-B11117005FB4}"/>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3" name="Footer Placeholder 2">
            <a:extLst>
              <a:ext uri="{FF2B5EF4-FFF2-40B4-BE49-F238E27FC236}">
                <a16:creationId xmlns:a16="http://schemas.microsoft.com/office/drawing/2014/main" id="{5A16FC48-A384-57D5-BCEA-BE7F92DCC705}"/>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4C786A32-7E9F-39B1-C731-6DBFC7A8B5E3}"/>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412798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D464-1D93-AAEE-AD79-A4C31524C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C56E3A82-5C2C-ECD5-9BF8-3ED2C01F5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0E1E8141-E4B9-EF08-7371-5316772AB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AC2C0-B79C-2102-D45B-54757F1DCF01}"/>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6" name="Footer Placeholder 5">
            <a:extLst>
              <a:ext uri="{FF2B5EF4-FFF2-40B4-BE49-F238E27FC236}">
                <a16:creationId xmlns:a16="http://schemas.microsoft.com/office/drawing/2014/main" id="{0FB34DF8-4421-9BCA-C32C-6881D61B831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21777F8F-EE9F-BA4E-C427-1591946A0F36}"/>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260986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404E-B9D0-FFBA-EDB7-9D3AD8D8D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E86BA451-0A3B-CC24-6DE3-33A82D3BC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D8E8BE06-962C-F382-291D-DD30405A1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B7DA2-5729-1CC0-5580-32B8B1B25EE7}"/>
              </a:ext>
            </a:extLst>
          </p:cNvPr>
          <p:cNvSpPr>
            <a:spLocks noGrp="1"/>
          </p:cNvSpPr>
          <p:nvPr>
            <p:ph type="dt" sz="half" idx="10"/>
          </p:nvPr>
        </p:nvSpPr>
        <p:spPr/>
        <p:txBody>
          <a:bodyPr/>
          <a:lstStyle/>
          <a:p>
            <a:fld id="{1D3120CE-D339-4659-AA01-8DBF192AA148}" type="datetimeFigureOut">
              <a:rPr lang="el-GR" smtClean="0"/>
              <a:t>1/2/2024</a:t>
            </a:fld>
            <a:endParaRPr lang="el-GR"/>
          </a:p>
        </p:txBody>
      </p:sp>
      <p:sp>
        <p:nvSpPr>
          <p:cNvPr id="6" name="Footer Placeholder 5">
            <a:extLst>
              <a:ext uri="{FF2B5EF4-FFF2-40B4-BE49-F238E27FC236}">
                <a16:creationId xmlns:a16="http://schemas.microsoft.com/office/drawing/2014/main" id="{6FDE91A9-05F7-34CC-2914-48288477B81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3407812D-6B33-BCA0-EE0E-3D4CA05E5E14}"/>
              </a:ext>
            </a:extLst>
          </p:cNvPr>
          <p:cNvSpPr>
            <a:spLocks noGrp="1"/>
          </p:cNvSpPr>
          <p:nvPr>
            <p:ph type="sldNum" sz="quarter" idx="12"/>
          </p:nvPr>
        </p:nvSpPr>
        <p:spPr/>
        <p:txBody>
          <a:bodyPr/>
          <a:lstStyle/>
          <a:p>
            <a:fld id="{8E69C62F-427C-4268-8F10-EB17C9AD6617}" type="slidenum">
              <a:rPr lang="el-GR" smtClean="0"/>
              <a:t>‹#›</a:t>
            </a:fld>
            <a:endParaRPr lang="el-GR"/>
          </a:p>
        </p:txBody>
      </p:sp>
    </p:spTree>
    <p:extLst>
      <p:ext uri="{BB962C8B-B14F-4D97-AF65-F5344CB8AC3E}">
        <p14:creationId xmlns:p14="http://schemas.microsoft.com/office/powerpoint/2010/main" val="346492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81A81-1381-A8FA-D9A5-0807AE408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CAE16C95-FD49-CDB6-5BAD-2BB92F8E0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A4735AF-BCB5-01BA-CC92-D81F351DA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120CE-D339-4659-AA01-8DBF192AA148}" type="datetimeFigureOut">
              <a:rPr lang="el-GR" smtClean="0"/>
              <a:t>1/2/2024</a:t>
            </a:fld>
            <a:endParaRPr lang="el-GR"/>
          </a:p>
        </p:txBody>
      </p:sp>
      <p:sp>
        <p:nvSpPr>
          <p:cNvPr id="5" name="Footer Placeholder 4">
            <a:extLst>
              <a:ext uri="{FF2B5EF4-FFF2-40B4-BE49-F238E27FC236}">
                <a16:creationId xmlns:a16="http://schemas.microsoft.com/office/drawing/2014/main" id="{69F1E346-A659-A857-F4A9-9EDED518D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EC62D55C-6465-CFF3-0285-137085275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69C62F-427C-4268-8F10-EB17C9AD6617}" type="slidenum">
              <a:rPr lang="el-GR" smtClean="0"/>
              <a:t>‹#›</a:t>
            </a:fld>
            <a:endParaRPr lang="el-GR"/>
          </a:p>
        </p:txBody>
      </p:sp>
    </p:spTree>
    <p:extLst>
      <p:ext uri="{BB962C8B-B14F-4D97-AF65-F5344CB8AC3E}">
        <p14:creationId xmlns:p14="http://schemas.microsoft.com/office/powerpoint/2010/main" val="18068030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2C67B53-1237-036B-AE9A-A7371C1857D5}"/>
              </a:ext>
            </a:extLst>
          </p:cNvPr>
          <p:cNvGrpSpPr/>
          <p:nvPr/>
        </p:nvGrpSpPr>
        <p:grpSpPr>
          <a:xfrm>
            <a:off x="0" y="-12489"/>
            <a:ext cx="12192000" cy="6870489"/>
            <a:chOff x="-102046" y="-12489"/>
            <a:chExt cx="12192000" cy="6870489"/>
          </a:xfrm>
        </p:grpSpPr>
        <p:pic>
          <p:nvPicPr>
            <p:cNvPr id="4" name="Picture 3">
              <a:extLst>
                <a:ext uri="{FF2B5EF4-FFF2-40B4-BE49-F238E27FC236}">
                  <a16:creationId xmlns:a16="http://schemas.microsoft.com/office/drawing/2014/main" id="{19564643-C201-153E-1F4E-E4D06A067635}"/>
                </a:ext>
              </a:extLst>
            </p:cNvPr>
            <p:cNvPicPr>
              <a:picLocks noChangeAspect="1"/>
            </p:cNvPicPr>
            <p:nvPr/>
          </p:nvPicPr>
          <p:blipFill rotWithShape="1">
            <a:blip r:embed="rId3"/>
            <a:srcRect l="6587" r="6587" b="14949"/>
            <a:stretch/>
          </p:blipFill>
          <p:spPr>
            <a:xfrm>
              <a:off x="-102046" y="2015613"/>
              <a:ext cx="12192000" cy="4842387"/>
            </a:xfrm>
            <a:prstGeom prst="rect">
              <a:avLst/>
            </a:prstGeom>
          </p:spPr>
        </p:pic>
        <p:sp>
          <p:nvSpPr>
            <p:cNvPr id="5" name="Ορθογώνιο 4">
              <a:extLst>
                <a:ext uri="{FF2B5EF4-FFF2-40B4-BE49-F238E27FC236}">
                  <a16:creationId xmlns:a16="http://schemas.microsoft.com/office/drawing/2014/main" id="{8003BC77-5843-5540-BB84-866B46C8C316}"/>
                </a:ext>
              </a:extLst>
            </p:cNvPr>
            <p:cNvSpPr/>
            <p:nvPr/>
          </p:nvSpPr>
          <p:spPr>
            <a:xfrm>
              <a:off x="-102045" y="-12489"/>
              <a:ext cx="12191999" cy="6870489"/>
            </a:xfrm>
            <a:prstGeom prst="rect">
              <a:avLst/>
            </a:prstGeom>
            <a:solidFill>
              <a:srgbClr val="D9D9D9">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0" name="Group 9">
            <a:extLst>
              <a:ext uri="{FF2B5EF4-FFF2-40B4-BE49-F238E27FC236}">
                <a16:creationId xmlns:a16="http://schemas.microsoft.com/office/drawing/2014/main" id="{7722BA47-BEF4-0806-E002-305E5FD0A793}"/>
              </a:ext>
            </a:extLst>
          </p:cNvPr>
          <p:cNvGrpSpPr/>
          <p:nvPr/>
        </p:nvGrpSpPr>
        <p:grpSpPr>
          <a:xfrm>
            <a:off x="3124" y="-11593"/>
            <a:ext cx="1866424" cy="1917287"/>
            <a:chOff x="27616" y="242151"/>
            <a:chExt cx="1866424" cy="1917287"/>
          </a:xfrm>
        </p:grpSpPr>
        <p:sp>
          <p:nvSpPr>
            <p:cNvPr id="2" name="Oval 1">
              <a:extLst>
                <a:ext uri="{FF2B5EF4-FFF2-40B4-BE49-F238E27FC236}">
                  <a16:creationId xmlns:a16="http://schemas.microsoft.com/office/drawing/2014/main" id="{43DF81BC-3F64-2BF7-124E-503B86176F7E}"/>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E6067399-D916-0D6A-1FE1-2DDC170DD09E}"/>
                </a:ext>
              </a:extLst>
            </p:cNvPr>
            <p:cNvPicPr>
              <a:picLocks noChangeAspect="1"/>
            </p:cNvPicPr>
            <p:nvPr/>
          </p:nvPicPr>
          <p:blipFill rotWithShape="1">
            <a:blip r:embed="rId4"/>
            <a:srcRect l="11885" t="10358" r="13928" b="13810"/>
            <a:stretch/>
          </p:blipFill>
          <p:spPr>
            <a:xfrm>
              <a:off x="27616" y="242151"/>
              <a:ext cx="1866424" cy="1917287"/>
            </a:xfrm>
            <a:prstGeom prst="rect">
              <a:avLst/>
            </a:prstGeom>
          </p:spPr>
        </p:pic>
      </p:grpSp>
      <p:sp>
        <p:nvSpPr>
          <p:cNvPr id="9" name="TextBox 8">
            <a:extLst>
              <a:ext uri="{FF2B5EF4-FFF2-40B4-BE49-F238E27FC236}">
                <a16:creationId xmlns:a16="http://schemas.microsoft.com/office/drawing/2014/main" id="{E7A89887-BE32-C642-2C13-92CB5CD691B3}"/>
              </a:ext>
            </a:extLst>
          </p:cNvPr>
          <p:cNvSpPr txBox="1"/>
          <p:nvPr/>
        </p:nvSpPr>
        <p:spPr>
          <a:xfrm>
            <a:off x="-102046" y="2392358"/>
            <a:ext cx="12192000" cy="1569660"/>
          </a:xfrm>
          <a:prstGeom prst="rect">
            <a:avLst/>
          </a:prstGeom>
          <a:noFill/>
        </p:spPr>
        <p:txBody>
          <a:bodyPr wrap="square" lIns="91440" tIns="45720" rIns="91440" bIns="45720" rtlCol="0" anchor="t">
            <a:spAutoFit/>
          </a:bodyPr>
          <a:lstStyle/>
          <a:p>
            <a:pPr algn="ctr"/>
            <a:r>
              <a:rPr lang="el-GR" sz="3200" b="1" i="0" u="none" strike="noStrike" baseline="0">
                <a:latin typeface="Tahoma"/>
                <a:ea typeface="Tahoma"/>
                <a:cs typeface="Tahoma"/>
              </a:rPr>
              <a:t>ΕΥΘΥΓΡΑΜΜΙΣΗ ΝΕΦΟΥΣ ΣΗΜΕΙΩΝ</a:t>
            </a:r>
            <a:r>
              <a:rPr lang="en-US" sz="3200" b="1" i="0" u="none" strike="noStrike" baseline="0">
                <a:latin typeface="Tahoma"/>
                <a:ea typeface="Tahoma"/>
                <a:cs typeface="Tahoma"/>
              </a:rPr>
              <a:t> </a:t>
            </a:r>
            <a:endParaRPr lang="el-GR" sz="3200">
              <a:latin typeface="Tahoma"/>
              <a:ea typeface="Tahoma"/>
              <a:cs typeface="Tahoma"/>
            </a:endParaRPr>
          </a:p>
          <a:p>
            <a:pPr algn="ctr"/>
            <a:r>
              <a:rPr lang="el-GR" sz="3200" b="1" i="0" u="none" strike="noStrike" baseline="0">
                <a:latin typeface="Tahoma"/>
                <a:ea typeface="Tahoma"/>
                <a:cs typeface="Tahoma"/>
              </a:rPr>
              <a:t>ΧΡΗΣΙΜΟΠΟΙΩΝΤΑΣ ΣΗΜΑΣΙΟΛΟΓΙΚΗ</a:t>
            </a:r>
            <a:r>
              <a:rPr lang="en-US" sz="3200" b="1" i="0" u="none" strike="noStrike" baseline="0">
                <a:latin typeface="Tahoma"/>
                <a:ea typeface="Tahoma"/>
                <a:cs typeface="Tahoma"/>
              </a:rPr>
              <a:t> </a:t>
            </a:r>
            <a:r>
              <a:rPr lang="el-GR" sz="3200" b="1" i="0" u="none" strike="noStrike" baseline="0">
                <a:latin typeface="Tahoma"/>
                <a:ea typeface="Tahoma"/>
                <a:cs typeface="Tahoma"/>
              </a:rPr>
              <a:t>ΚΑΤΑΤΜΗΣΗ</a:t>
            </a:r>
            <a:r>
              <a:rPr lang="el-GR" sz="3200" b="1">
                <a:latin typeface="Tahoma"/>
                <a:ea typeface="Tahoma"/>
                <a:cs typeface="Tahoma"/>
              </a:rPr>
              <a:t> </a:t>
            </a:r>
            <a:endParaRPr lang="el-GR" sz="3200">
              <a:latin typeface="Tahoma"/>
              <a:ea typeface="Tahoma"/>
              <a:cs typeface="Tahoma"/>
            </a:endParaRPr>
          </a:p>
          <a:p>
            <a:pPr algn="ctr"/>
            <a:r>
              <a:rPr lang="el-GR" sz="3200" b="1" i="0" u="none" strike="noStrike" baseline="0">
                <a:latin typeface="Tahoma"/>
                <a:ea typeface="Tahoma"/>
                <a:cs typeface="Tahoma"/>
              </a:rPr>
              <a:t>ΣΕ ΣΥΣΤΗΜΑΤΑ</a:t>
            </a:r>
            <a:r>
              <a:rPr lang="en-US" sz="3200" b="1" i="0" u="none" strike="noStrike" baseline="0">
                <a:latin typeface="Tahoma"/>
                <a:ea typeface="Tahoma"/>
                <a:cs typeface="Tahoma"/>
              </a:rPr>
              <a:t> </a:t>
            </a:r>
            <a:r>
              <a:rPr lang="el-GR" sz="3200" b="1" i="0" u="none" strike="noStrike" baseline="0">
                <a:latin typeface="Tahoma"/>
                <a:ea typeface="Tahoma"/>
                <a:cs typeface="Tahoma"/>
              </a:rPr>
              <a:t>ΣΥΝΕΡΓΑΤΙΚΩΝ</a:t>
            </a:r>
            <a:r>
              <a:rPr lang="en-US" sz="3200" b="1" i="0" u="none" strike="noStrike" baseline="0">
                <a:latin typeface="Tahoma"/>
                <a:ea typeface="Tahoma"/>
                <a:cs typeface="Tahoma"/>
              </a:rPr>
              <a:t> </a:t>
            </a:r>
            <a:r>
              <a:rPr lang="el-GR" sz="3200" b="1" i="0" u="none" strike="noStrike" baseline="0">
                <a:latin typeface="Tahoma"/>
                <a:ea typeface="Tahoma"/>
                <a:cs typeface="Tahoma"/>
              </a:rPr>
              <a:t>ΟΧΗΜΑΤΩΝ</a:t>
            </a:r>
            <a:endParaRPr lang="el-GR" sz="3200">
              <a:latin typeface="Tahoma"/>
              <a:ea typeface="Tahoma"/>
              <a:cs typeface="Tahoma"/>
            </a:endParaRPr>
          </a:p>
        </p:txBody>
      </p:sp>
      <p:sp>
        <p:nvSpPr>
          <p:cNvPr id="11" name="TextBox 10">
            <a:extLst>
              <a:ext uri="{FF2B5EF4-FFF2-40B4-BE49-F238E27FC236}">
                <a16:creationId xmlns:a16="http://schemas.microsoft.com/office/drawing/2014/main" id="{D7243749-0369-40B4-F3E2-E389E4E43FBB}"/>
              </a:ext>
            </a:extLst>
          </p:cNvPr>
          <p:cNvSpPr txBox="1"/>
          <p:nvPr/>
        </p:nvSpPr>
        <p:spPr>
          <a:xfrm>
            <a:off x="7569776" y="5956027"/>
            <a:ext cx="4520178" cy="646331"/>
          </a:xfrm>
          <a:prstGeom prst="rect">
            <a:avLst/>
          </a:prstGeom>
          <a:noFill/>
        </p:spPr>
        <p:txBody>
          <a:bodyPr wrap="square" lIns="91440" tIns="45720" rIns="91440" bIns="45720" rtlCol="0" anchor="t">
            <a:spAutoFit/>
          </a:bodyPr>
          <a:lstStyle/>
          <a:p>
            <a:pPr algn="r"/>
            <a:r>
              <a:rPr lang="el-GR">
                <a:latin typeface="Tahoma"/>
                <a:ea typeface="Tahoma"/>
                <a:cs typeface="Tahoma"/>
              </a:rPr>
              <a:t>ΦΟΙΤΗΤΗΣ</a:t>
            </a:r>
          </a:p>
          <a:p>
            <a:pPr algn="r"/>
            <a:r>
              <a:rPr lang="el-GR">
                <a:latin typeface="Tahoma"/>
                <a:ea typeface="Tahoma"/>
                <a:cs typeface="Tahoma"/>
              </a:rPr>
              <a:t>ΧΑΛΚΙΑΣ</a:t>
            </a:r>
            <a:r>
              <a:rPr lang="el-GR" sz="1800" i="0" u="none" strike="noStrike" baseline="0">
                <a:latin typeface="Tahoma"/>
                <a:ea typeface="Tahoma"/>
                <a:cs typeface="Tahoma"/>
              </a:rPr>
              <a:t> </a:t>
            </a:r>
            <a:r>
              <a:rPr lang="el-GR">
                <a:latin typeface="Tahoma"/>
                <a:ea typeface="Tahoma"/>
                <a:cs typeface="Tahoma"/>
              </a:rPr>
              <a:t>ΚΩΝΣΤΑΝΤΙΝΟΣ / ΑΜ: </a:t>
            </a:r>
            <a:r>
              <a:rPr lang="en-US">
                <a:latin typeface="Tahoma"/>
                <a:ea typeface="Tahoma"/>
                <a:cs typeface="Tahoma"/>
              </a:rPr>
              <a:t>1066615</a:t>
            </a:r>
            <a:endParaRPr lang="el-GR">
              <a:latin typeface="Tahoma"/>
              <a:ea typeface="Tahoma"/>
              <a:cs typeface="Tahoma"/>
            </a:endParaRPr>
          </a:p>
        </p:txBody>
      </p:sp>
      <p:sp>
        <p:nvSpPr>
          <p:cNvPr id="13" name="TextBox 12">
            <a:extLst>
              <a:ext uri="{FF2B5EF4-FFF2-40B4-BE49-F238E27FC236}">
                <a16:creationId xmlns:a16="http://schemas.microsoft.com/office/drawing/2014/main" id="{D687F015-65B6-B26E-4DFB-99686E793A02}"/>
              </a:ext>
            </a:extLst>
          </p:cNvPr>
          <p:cNvSpPr txBox="1"/>
          <p:nvPr/>
        </p:nvSpPr>
        <p:spPr>
          <a:xfrm>
            <a:off x="1913916" y="916335"/>
            <a:ext cx="10263065" cy="707886"/>
          </a:xfrm>
          <a:prstGeom prst="rect">
            <a:avLst/>
          </a:prstGeom>
          <a:noFill/>
        </p:spPr>
        <p:txBody>
          <a:bodyPr wrap="square" lIns="91440" tIns="45720" rIns="91440" bIns="45720" anchor="t">
            <a:spAutoFit/>
          </a:bodyPr>
          <a:lstStyle/>
          <a:p>
            <a:pPr algn="r"/>
            <a:r>
              <a:rPr lang="el-GR" sz="2000">
                <a:latin typeface="Tahoma"/>
                <a:ea typeface="Tahoma"/>
                <a:cs typeface="Tahoma"/>
              </a:rPr>
              <a:t>ΤΟΜΕΑΣ ΤΗΛΕΠΙΚΟΙΝΩΝΙΩΝ ΚΑΙ ΤΕΧΝΟΛΟΓΙΑΣ ΠΛΗΡΟΦΟΡΙΑΣ</a:t>
            </a:r>
          </a:p>
          <a:p>
            <a:pPr algn="r"/>
            <a:r>
              <a:rPr lang="el-GR" sz="2000">
                <a:latin typeface="Tahoma"/>
                <a:ea typeface="Tahoma"/>
                <a:cs typeface="Tahoma"/>
              </a:rPr>
              <a:t>ΕΡΓΑΣΤΗΡΙΟ ΕΝΣΥΡΜΑΤΗΣ ΤΗΛΕΠΙΚΟΙΝΩΝΙΑΣ ΚΑΙ ΤΕΧΝΟΛΟΓΙΑΣ ΤΗΣ ΠΛΗΡΟΦΟΡΙΑΣ</a:t>
            </a:r>
          </a:p>
        </p:txBody>
      </p:sp>
      <p:sp>
        <p:nvSpPr>
          <p:cNvPr id="15" name="TextBox 14">
            <a:extLst>
              <a:ext uri="{FF2B5EF4-FFF2-40B4-BE49-F238E27FC236}">
                <a16:creationId xmlns:a16="http://schemas.microsoft.com/office/drawing/2014/main" id="{E683B32A-6C07-3DC2-5B8E-E2A72A8CE998}"/>
              </a:ext>
            </a:extLst>
          </p:cNvPr>
          <p:cNvSpPr txBox="1"/>
          <p:nvPr/>
        </p:nvSpPr>
        <p:spPr>
          <a:xfrm>
            <a:off x="105564" y="5956027"/>
            <a:ext cx="3296204" cy="646331"/>
          </a:xfrm>
          <a:prstGeom prst="rect">
            <a:avLst/>
          </a:prstGeom>
          <a:noFill/>
        </p:spPr>
        <p:txBody>
          <a:bodyPr wrap="square" lIns="91440" tIns="45720" rIns="91440" bIns="45720" anchor="t">
            <a:spAutoFit/>
          </a:bodyPr>
          <a:lstStyle/>
          <a:p>
            <a:r>
              <a:rPr lang="el-GR">
                <a:latin typeface="Tahoma"/>
                <a:ea typeface="Tahoma"/>
                <a:cs typeface="Tahoma"/>
              </a:rPr>
              <a:t>ΕΠΙΒΛΕΠΩΝ ΚΑΘΗΓΗΤΗΣ</a:t>
            </a:r>
          </a:p>
          <a:p>
            <a:r>
              <a:rPr lang="el-GR">
                <a:latin typeface="Tahoma"/>
                <a:ea typeface="Tahoma"/>
                <a:cs typeface="Tahoma"/>
              </a:rPr>
              <a:t>ΜΟΥΣΤΑΚΑΣ ΚΩΝΣΤΑΝΤΙΝΟΣ</a:t>
            </a:r>
          </a:p>
        </p:txBody>
      </p:sp>
    </p:spTree>
    <p:extLst>
      <p:ext uri="{BB962C8B-B14F-4D97-AF65-F5344CB8AC3E}">
        <p14:creationId xmlns:p14="http://schemas.microsoft.com/office/powerpoint/2010/main" val="62116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Ορθογώνιο 2">
            <a:extLst>
              <a:ext uri="{FF2B5EF4-FFF2-40B4-BE49-F238E27FC236}">
                <a16:creationId xmlns:a16="http://schemas.microsoft.com/office/drawing/2014/main" id="{194B48C6-0B3D-7B86-6815-D9082ACD24CD}"/>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 name="Content Placeholder 4" descr="A diagram of a flowchart&#10;&#10;Description automatically generated">
            <a:extLst>
              <a:ext uri="{FF2B5EF4-FFF2-40B4-BE49-F238E27FC236}">
                <a16:creationId xmlns:a16="http://schemas.microsoft.com/office/drawing/2014/main" id="{41A4D7AF-C4DB-0671-EEAE-15CF636FD96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5432" y="1430035"/>
            <a:ext cx="10734274" cy="4582103"/>
          </a:xfrm>
          <a:prstGeom prst="rect">
            <a:avLst/>
          </a:prstGeom>
          <a:ln>
            <a:noFill/>
          </a:ln>
        </p:spPr>
      </p:pic>
      <p:sp>
        <p:nvSpPr>
          <p:cNvPr id="15" name="TextBox 14">
            <a:extLst>
              <a:ext uri="{FF2B5EF4-FFF2-40B4-BE49-F238E27FC236}">
                <a16:creationId xmlns:a16="http://schemas.microsoft.com/office/drawing/2014/main" id="{70B14F21-9022-F7D8-14BB-99754EEC190C}"/>
              </a:ext>
            </a:extLst>
          </p:cNvPr>
          <p:cNvSpPr txBox="1"/>
          <p:nvPr/>
        </p:nvSpPr>
        <p:spPr>
          <a:xfrm>
            <a:off x="787009" y="328725"/>
            <a:ext cx="8938891" cy="815608"/>
          </a:xfrm>
          <a:prstGeom prst="rect">
            <a:avLst/>
          </a:prstGeom>
          <a:noFill/>
        </p:spPr>
        <p:txBody>
          <a:bodyPr wrap="square" lIns="91440" tIns="45720" rIns="91440" bIns="45720" rtlCol="0" anchor="t">
            <a:spAutoFit/>
          </a:bodyPr>
          <a:lstStyle/>
          <a:p>
            <a:r>
              <a:rPr lang="el-GR" sz="4700">
                <a:latin typeface="Tahoma"/>
                <a:ea typeface="+mj-lt"/>
                <a:cs typeface="+mj-lt"/>
              </a:rPr>
              <a:t>Ευθυγράμμιση Νέφους Σημείων</a:t>
            </a:r>
          </a:p>
        </p:txBody>
      </p:sp>
      <p:grpSp>
        <p:nvGrpSpPr>
          <p:cNvPr id="8" name="Group 1">
            <a:extLst>
              <a:ext uri="{FF2B5EF4-FFF2-40B4-BE49-F238E27FC236}">
                <a16:creationId xmlns:a16="http://schemas.microsoft.com/office/drawing/2014/main" id="{A7278170-6EC8-7FC9-7B63-27D9CA81B234}"/>
              </a:ext>
            </a:extLst>
          </p:cNvPr>
          <p:cNvGrpSpPr/>
          <p:nvPr/>
        </p:nvGrpSpPr>
        <p:grpSpPr>
          <a:xfrm>
            <a:off x="102202" y="52082"/>
            <a:ext cx="520066" cy="567690"/>
            <a:chOff x="27616" y="242151"/>
            <a:chExt cx="1866424" cy="1917287"/>
          </a:xfrm>
        </p:grpSpPr>
        <p:sp>
          <p:nvSpPr>
            <p:cNvPr id="6" name="Oval 3">
              <a:extLst>
                <a:ext uri="{FF2B5EF4-FFF2-40B4-BE49-F238E27FC236}">
                  <a16:creationId xmlns:a16="http://schemas.microsoft.com/office/drawing/2014/main" id="{25B2A70B-CE62-A47C-DCC1-812F9A7BE28D}"/>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53F4CA18-93C1-6B2C-46E9-CA81AD779135}"/>
                </a:ext>
              </a:extLst>
            </p:cNvPr>
            <p:cNvPicPr>
              <a:picLocks noChangeAspect="1"/>
            </p:cNvPicPr>
            <p:nvPr/>
          </p:nvPicPr>
          <p:blipFill rotWithShape="1">
            <a:blip r:embed="rId4"/>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163534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11">
            <a:extLst>
              <a:ext uri="{FF2B5EF4-FFF2-40B4-BE49-F238E27FC236}">
                <a16:creationId xmlns:a16="http://schemas.microsoft.com/office/drawing/2014/main" id="{4B1DF19C-5382-5D94-C215-DA1F25F7B995}"/>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1">
            <a:extLst>
              <a:ext uri="{FF2B5EF4-FFF2-40B4-BE49-F238E27FC236}">
                <a16:creationId xmlns:a16="http://schemas.microsoft.com/office/drawing/2014/main" id="{A4324B7D-DF9F-9FDD-4705-E81BE8B5ACBC}"/>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4700">
                <a:latin typeface="Tahoma"/>
                <a:ea typeface="Tahoma"/>
                <a:cs typeface="Tahoma"/>
              </a:rPr>
              <a:t>Πίνακας Ομοιότητας και </a:t>
            </a:r>
            <a:r>
              <a:rPr lang="en-US" sz="4700">
                <a:latin typeface="Tahoma"/>
                <a:ea typeface="Tahoma"/>
                <a:cs typeface="Tahoma"/>
              </a:rPr>
              <a:t>RRW</a:t>
            </a:r>
            <a:r>
              <a:rPr lang="el-GR" sz="4700">
                <a:latin typeface="Tahoma"/>
                <a:ea typeface="Tahoma"/>
                <a:cs typeface="Tahoma"/>
              </a:rPr>
              <a:t>Μ</a:t>
            </a:r>
          </a:p>
        </p:txBody>
      </p:sp>
      <p:sp>
        <p:nvSpPr>
          <p:cNvPr id="11" name="Content Placeholder 2">
            <a:extLst>
              <a:ext uri="{FF2B5EF4-FFF2-40B4-BE49-F238E27FC236}">
                <a16:creationId xmlns:a16="http://schemas.microsoft.com/office/drawing/2014/main" id="{7A910927-3530-F6C3-CE69-CB9B0BE2DBF2}"/>
              </a:ext>
            </a:extLst>
          </p:cNvPr>
          <p:cNvSpPr>
            <a:spLocks noGrp="1"/>
          </p:cNvSpPr>
          <p:nvPr>
            <p:ph idx="1"/>
          </p:nvPr>
        </p:nvSpPr>
        <p:spPr>
          <a:xfrm>
            <a:off x="6418594" y="1455253"/>
            <a:ext cx="5667701" cy="4038689"/>
          </a:xfrm>
        </p:spPr>
        <p:txBody>
          <a:bodyPr vert="horz" lIns="91440" tIns="45720" rIns="91440" bIns="45720" rtlCol="0" anchor="t">
            <a:normAutofit/>
          </a:bodyPr>
          <a:lstStyle/>
          <a:p>
            <a:pPr marL="0" indent="0">
              <a:buNone/>
            </a:pPr>
            <a:r>
              <a:rPr lang="el-GR" sz="2000">
                <a:latin typeface="Tahoma"/>
                <a:ea typeface="Tahoma"/>
                <a:cs typeface="Tahoma"/>
              </a:rPr>
              <a:t>Πώς δουλεύει ο</a:t>
            </a:r>
            <a:r>
              <a:rPr lang="en-US" sz="2000">
                <a:latin typeface="Tahoma"/>
                <a:ea typeface="Tahoma"/>
                <a:cs typeface="Tahoma"/>
              </a:rPr>
              <a:t> RRWM?</a:t>
            </a:r>
          </a:p>
          <a:p>
            <a:r>
              <a:rPr lang="el-GR" sz="2000">
                <a:latin typeface="Tahoma"/>
                <a:ea typeface="Tahoma"/>
                <a:cs typeface="Tahoma"/>
              </a:rPr>
              <a:t>Πρακτικά ο πίνακας ομοιότητας αποτελεί από μόνο του έναν γράφο, του οποίου οι κόμβοι αποτελούν όλους τους πιθανούς συνδυασμούς αντιστοίχισης μεταξύ των αρχικών κόμβων και με τις ακμές να αποτελούν όλους τους πιθανούς συνδυασμούς μεταξύ των αρχικών ακμών. </a:t>
            </a:r>
          </a:p>
          <a:p>
            <a:r>
              <a:rPr lang="el-GR" sz="2000">
                <a:latin typeface="Tahoma"/>
                <a:ea typeface="Tahoma"/>
                <a:cs typeface="Tahoma"/>
              </a:rPr>
              <a:t>Βάρη αυτών είναι το πόσο μοιάζουν οι αντίστοιχοι κόμβοι ή ακμές.</a:t>
            </a:r>
          </a:p>
          <a:p>
            <a:r>
              <a:rPr lang="el-GR" sz="2000">
                <a:latin typeface="Tahoma"/>
                <a:ea typeface="Tahoma"/>
                <a:cs typeface="Tahoma"/>
              </a:rPr>
              <a:t>Ο RRWM κάνει τυχαίους περιπάτους σε αυτόν τον γράφο αλλά επηρεαζόμενος πιθανοτικά από τα βάρη των ακμών και  των κόμβων</a:t>
            </a:r>
          </a:p>
          <a:p>
            <a:pPr marL="0" indent="0">
              <a:buNone/>
            </a:pPr>
            <a:endParaRPr lang="en-US" sz="2000">
              <a:latin typeface="Tahoma"/>
              <a:ea typeface="Tahoma"/>
              <a:cs typeface="Tahoma"/>
            </a:endParaRPr>
          </a:p>
          <a:p>
            <a:endParaRPr lang="el-GR" sz="2000">
              <a:latin typeface="Tahoma"/>
              <a:ea typeface="Tahoma"/>
              <a:cs typeface="Tahoma"/>
            </a:endParaRPr>
          </a:p>
        </p:txBody>
      </p:sp>
      <p:grpSp>
        <p:nvGrpSpPr>
          <p:cNvPr id="6" name="Group 5">
            <a:extLst>
              <a:ext uri="{FF2B5EF4-FFF2-40B4-BE49-F238E27FC236}">
                <a16:creationId xmlns:a16="http://schemas.microsoft.com/office/drawing/2014/main" id="{23E05C2B-41AC-90EC-2FF1-E1F06AD89C9F}"/>
              </a:ext>
            </a:extLst>
          </p:cNvPr>
          <p:cNvGrpSpPr/>
          <p:nvPr/>
        </p:nvGrpSpPr>
        <p:grpSpPr>
          <a:xfrm>
            <a:off x="419267" y="1451479"/>
            <a:ext cx="5257548" cy="2246769"/>
            <a:chOff x="956439" y="1807266"/>
            <a:chExt cx="5257548" cy="2246769"/>
          </a:xfrm>
        </p:grpSpPr>
        <p:sp>
          <p:nvSpPr>
            <p:cNvPr id="13" name="TextBox 12">
              <a:extLst>
                <a:ext uri="{FF2B5EF4-FFF2-40B4-BE49-F238E27FC236}">
                  <a16:creationId xmlns:a16="http://schemas.microsoft.com/office/drawing/2014/main" id="{32B613EF-7F3B-DD08-2F74-2FA95173E05F}"/>
                </a:ext>
              </a:extLst>
            </p:cNvPr>
            <p:cNvSpPr txBox="1"/>
            <p:nvPr/>
          </p:nvSpPr>
          <p:spPr>
            <a:xfrm>
              <a:off x="956439" y="1807266"/>
              <a:ext cx="5257548" cy="2246769"/>
            </a:xfrm>
            <a:prstGeom prst="rect">
              <a:avLst/>
            </a:prstGeom>
            <a:noFill/>
          </p:spPr>
          <p:txBody>
            <a:bodyPr wrap="square" rtlCol="0">
              <a:spAutoFit/>
            </a:bodyPr>
            <a:lstStyle/>
            <a:p>
              <a:r>
                <a:rPr lang="el-GR" sz="2000">
                  <a:latin typeface="Tahoma"/>
                  <a:ea typeface="Tahoma"/>
                  <a:cs typeface="Tahoma"/>
                </a:rPr>
                <a:t>Πώς δημιουργήθηκε ο πίνακας ομοιότητας?</a:t>
              </a:r>
            </a:p>
            <a:p>
              <a:pPr marL="342900" indent="-342900">
                <a:buFont typeface="Arial" panose="020B0604020202020204" pitchFamily="34" charset="0"/>
                <a:buChar char="•"/>
              </a:pPr>
              <a:r>
                <a:rPr lang="el-GR" sz="2000">
                  <a:latin typeface="Tahoma"/>
                  <a:ea typeface="Tahoma"/>
                  <a:cs typeface="Tahoma"/>
                </a:rPr>
                <a:t>Πίνακας που κωδικοποιεί πόσο μοιάζουν οι ακμές και οι κόμβοι μεταξύ τους</a:t>
              </a:r>
            </a:p>
            <a:p>
              <a:pPr marL="342900" indent="-342900">
                <a:buFont typeface="Arial" panose="020B0604020202020204" pitchFamily="34" charset="0"/>
                <a:buChar char="•"/>
              </a:pPr>
              <a:r>
                <a:rPr lang="el-GR" sz="2000">
                  <a:latin typeface="Tahoma"/>
                  <a:ea typeface="Tahoma"/>
                  <a:cs typeface="Tahoma"/>
                </a:rPr>
                <a:t>Συναρτήσεις Ομοιότητας:</a:t>
              </a:r>
            </a:p>
            <a:p>
              <a:pPr marL="914400" lvl="1" indent="-457200">
                <a:buFont typeface="+mj-lt"/>
                <a:buAutoNum type="arabicPeriod"/>
              </a:pPr>
              <a:r>
                <a:rPr lang="el-GR" sz="2000">
                  <a:latin typeface="Tahoma"/>
                  <a:ea typeface="Tahoma"/>
                  <a:cs typeface="Tahoma"/>
                </a:rPr>
                <a:t>Κόμβοι -&gt; Εσωτερικό Γινόμενο</a:t>
              </a:r>
            </a:p>
            <a:p>
              <a:pPr marL="914400" lvl="1" indent="-457200">
                <a:buFont typeface="+mj-lt"/>
                <a:buAutoNum type="arabicPeriod"/>
              </a:pPr>
              <a:r>
                <a:rPr lang="el-GR" sz="2000">
                  <a:latin typeface="Tahoma"/>
                  <a:ea typeface="Tahoma"/>
                  <a:cs typeface="Tahoma"/>
                </a:rPr>
                <a:t>Ακμές -&gt;</a:t>
              </a:r>
            </a:p>
            <a:p>
              <a:r>
                <a:rPr lang="el-GR" sz="2000">
                  <a:latin typeface="Tahoma"/>
                  <a:ea typeface="Tahoma"/>
                  <a:cs typeface="Tahoma"/>
                </a:rPr>
                <a:t> </a:t>
              </a:r>
            </a:p>
          </p:txBody>
        </p:sp>
        <p:pic>
          <p:nvPicPr>
            <p:cNvPr id="15" name="Picture 5">
              <a:extLst>
                <a:ext uri="{FF2B5EF4-FFF2-40B4-BE49-F238E27FC236}">
                  <a16:creationId xmlns:a16="http://schemas.microsoft.com/office/drawing/2014/main" id="{8D104DC8-5C7B-0DB0-BAAF-41B26FC833D5}"/>
                </a:ext>
              </a:extLst>
            </p:cNvPr>
            <p:cNvPicPr>
              <a:picLocks noChangeAspect="1"/>
            </p:cNvPicPr>
            <p:nvPr/>
          </p:nvPicPr>
          <p:blipFill>
            <a:blip r:embed="rId3"/>
            <a:stretch>
              <a:fillRect/>
            </a:stretch>
          </p:blipFill>
          <p:spPr>
            <a:xfrm>
              <a:off x="2996146" y="3323199"/>
              <a:ext cx="1188823" cy="396274"/>
            </a:xfrm>
            <a:prstGeom prst="rect">
              <a:avLst/>
            </a:prstGeom>
          </p:spPr>
        </p:pic>
      </p:grpSp>
      <p:pic>
        <p:nvPicPr>
          <p:cNvPr id="17" name="Picture 7" descr="A comparison of a graph&#10;&#10;Description automatically generated with medium confidence">
            <a:extLst>
              <a:ext uri="{FF2B5EF4-FFF2-40B4-BE49-F238E27FC236}">
                <a16:creationId xmlns:a16="http://schemas.microsoft.com/office/drawing/2014/main" id="{378840DE-A29D-571A-B3A7-37EE790C0FF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6663" y="3836276"/>
            <a:ext cx="5142818" cy="2880510"/>
          </a:xfrm>
          <a:prstGeom prst="rect">
            <a:avLst/>
          </a:prstGeom>
        </p:spPr>
      </p:pic>
      <p:sp>
        <p:nvSpPr>
          <p:cNvPr id="8" name="Ορθογώνιο 7">
            <a:extLst>
              <a:ext uri="{FF2B5EF4-FFF2-40B4-BE49-F238E27FC236}">
                <a16:creationId xmlns:a16="http://schemas.microsoft.com/office/drawing/2014/main" id="{AD745452-663D-D1E2-17A8-49A401DDB841}"/>
              </a:ext>
            </a:extLst>
          </p:cNvPr>
          <p:cNvSpPr/>
          <p:nvPr/>
        </p:nvSpPr>
        <p:spPr>
          <a:xfrm>
            <a:off x="-1" y="3702676"/>
            <a:ext cx="6246253" cy="3155323"/>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242194FE-BA85-151D-6A01-DD7103613F57}"/>
              </a:ext>
            </a:extLst>
          </p:cNvPr>
          <p:cNvSpPr/>
          <p:nvPr/>
        </p:nvSpPr>
        <p:spPr>
          <a:xfrm>
            <a:off x="5988675" y="1330817"/>
            <a:ext cx="6246253" cy="4217829"/>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9" name="Group 1">
            <a:extLst>
              <a:ext uri="{FF2B5EF4-FFF2-40B4-BE49-F238E27FC236}">
                <a16:creationId xmlns:a16="http://schemas.microsoft.com/office/drawing/2014/main" id="{3845279A-3AAB-A71D-3D1D-18D963172A76}"/>
              </a:ext>
            </a:extLst>
          </p:cNvPr>
          <p:cNvGrpSpPr/>
          <p:nvPr/>
        </p:nvGrpSpPr>
        <p:grpSpPr>
          <a:xfrm>
            <a:off x="102202" y="52082"/>
            <a:ext cx="520066" cy="567690"/>
            <a:chOff x="27616" y="242151"/>
            <a:chExt cx="1866424" cy="1917287"/>
          </a:xfrm>
        </p:grpSpPr>
        <p:sp>
          <p:nvSpPr>
            <p:cNvPr id="16" name="Oval 3">
              <a:extLst>
                <a:ext uri="{FF2B5EF4-FFF2-40B4-BE49-F238E27FC236}">
                  <a16:creationId xmlns:a16="http://schemas.microsoft.com/office/drawing/2014/main" id="{9AE425A4-1A27-6A89-1F15-BDD43B0E85C7}"/>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8"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191BF56A-E714-48DF-5980-139626293156}"/>
                </a:ext>
              </a:extLst>
            </p:cNvPr>
            <p:cNvPicPr>
              <a:picLocks noChangeAspect="1"/>
            </p:cNvPicPr>
            <p:nvPr/>
          </p:nvPicPr>
          <p:blipFill rotWithShape="1">
            <a:blip r:embed="rId5"/>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3508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1167D305-7806-5743-A12E-DB35D391B1A7}"/>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1275BEC8-5FF9-37ED-2F10-582E3ED54B36}"/>
              </a:ext>
            </a:extLst>
          </p:cNvPr>
          <p:cNvSpPr/>
          <p:nvPr/>
        </p:nvSpPr>
        <p:spPr>
          <a:xfrm>
            <a:off x="423647" y="568656"/>
            <a:ext cx="11839433" cy="5982266"/>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5696CAEC-AF40-F62E-E55B-92F7E00FDE6D}"/>
              </a:ext>
            </a:extLst>
          </p:cNvPr>
          <p:cNvSpPr/>
          <p:nvPr/>
        </p:nvSpPr>
        <p:spPr>
          <a:xfrm>
            <a:off x="-162880" y="568656"/>
            <a:ext cx="12627427" cy="671014"/>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1">
            <a:extLst>
              <a:ext uri="{FF2B5EF4-FFF2-40B4-BE49-F238E27FC236}">
                <a16:creationId xmlns:a16="http://schemas.microsoft.com/office/drawing/2014/main" id="{7C0B9CE9-68AF-8ED8-D352-EAF144E8EFFF}"/>
              </a:ext>
            </a:extLst>
          </p:cNvPr>
          <p:cNvSpPr txBox="1">
            <a:spLocks/>
          </p:cNvSpPr>
          <p:nvPr/>
        </p:nvSpPr>
        <p:spPr>
          <a:xfrm>
            <a:off x="838200" y="2863"/>
            <a:ext cx="116717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4700">
                <a:latin typeface="Tahoma"/>
                <a:ea typeface="Tahoma"/>
                <a:cs typeface="Tahoma"/>
              </a:rPr>
              <a:t>Υπολογισμός του πίνακα μετασχηματισμού</a:t>
            </a:r>
          </a:p>
        </p:txBody>
      </p:sp>
      <p:sp>
        <p:nvSpPr>
          <p:cNvPr id="11" name="Content Placeholder 2">
            <a:extLst>
              <a:ext uri="{FF2B5EF4-FFF2-40B4-BE49-F238E27FC236}">
                <a16:creationId xmlns:a16="http://schemas.microsoft.com/office/drawing/2014/main" id="{AC8C28EC-502D-43DD-7474-16B6A7049A4D}"/>
              </a:ext>
            </a:extLst>
          </p:cNvPr>
          <p:cNvSpPr>
            <a:spLocks noGrp="1"/>
          </p:cNvSpPr>
          <p:nvPr>
            <p:ph idx="1"/>
          </p:nvPr>
        </p:nvSpPr>
        <p:spPr>
          <a:xfrm>
            <a:off x="1210480" y="1719859"/>
            <a:ext cx="9780237" cy="4168797"/>
          </a:xfrm>
        </p:spPr>
        <p:txBody>
          <a:bodyPr vert="horz" lIns="91440" tIns="45720" rIns="91440" bIns="45720" rtlCol="0" anchor="t">
            <a:normAutofit/>
          </a:bodyPr>
          <a:lstStyle/>
          <a:p>
            <a:pPr>
              <a:spcAft>
                <a:spcPts val="1000"/>
              </a:spcAft>
            </a:pPr>
            <a:r>
              <a:rPr lang="el-GR" sz="2000">
                <a:latin typeface="Tahoma"/>
                <a:ea typeface="Tahoma"/>
                <a:cs typeface="Tahoma"/>
              </a:rPr>
              <a:t>Καθώς ο μετασχηματισμός ανάμεσα στα δύο νέφη είναι  "</a:t>
            </a:r>
            <a:r>
              <a:rPr lang="en-US" sz="2000">
                <a:latin typeface="Tahoma"/>
                <a:ea typeface="Tahoma"/>
                <a:cs typeface="Tahoma"/>
              </a:rPr>
              <a:t>rigid</a:t>
            </a:r>
            <a:r>
              <a:rPr lang="el-GR" sz="2000">
                <a:latin typeface="Tahoma"/>
                <a:ea typeface="Tahoma"/>
                <a:cs typeface="Tahoma"/>
              </a:rPr>
              <a:t>" δηλαδή αποτελείται μόνο από μετατοπίσεις και περιστροφές  αρκούν μόνο 3 αντιστοιχήσεις για να υπολογιστεί</a:t>
            </a:r>
            <a:r>
              <a:rPr lang="en-US" sz="2000">
                <a:latin typeface="Tahoma"/>
                <a:ea typeface="Tahoma"/>
                <a:cs typeface="Tahoma"/>
              </a:rPr>
              <a:t> </a:t>
            </a:r>
            <a:r>
              <a:rPr lang="el-GR" sz="2000">
                <a:latin typeface="Tahoma"/>
                <a:ea typeface="Tahoma"/>
                <a:cs typeface="Tahoma"/>
              </a:rPr>
              <a:t>ο αντίστοιχος πίνακας μετασχηματισμού.</a:t>
            </a:r>
          </a:p>
          <a:p>
            <a:pPr>
              <a:spcAft>
                <a:spcPts val="1000"/>
              </a:spcAft>
            </a:pPr>
            <a:r>
              <a:rPr lang="el-GR" sz="2000">
                <a:latin typeface="Tahoma"/>
                <a:ea typeface="Tahoma"/>
                <a:cs typeface="Tahoma"/>
              </a:rPr>
              <a:t>Επιλέχτηκαν οι 3 αντιστοιχίσεις για τις οποίες ήμαστε πιο σίγουροι ότι είναι σωστές για να υπολογιστεί ο μετασχηματισμός, καθώς είναι αρκετά σίγουρο ότι δεν έχουν αντιστοιχηθεί όλοι οι κόμβοι σωστά.</a:t>
            </a:r>
          </a:p>
          <a:p>
            <a:r>
              <a:rPr lang="el-GR" sz="2000">
                <a:latin typeface="Tahoma"/>
                <a:ea typeface="Tahoma"/>
                <a:cs typeface="Tahoma"/>
              </a:rPr>
              <a:t>Χρησιμοποιήθηκε ο αλγόριθμος του</a:t>
            </a:r>
            <a:r>
              <a:rPr lang="en-US" sz="2000">
                <a:latin typeface="Tahoma"/>
                <a:ea typeface="Tahoma"/>
                <a:cs typeface="Tahoma"/>
              </a:rPr>
              <a:t> </a:t>
            </a:r>
            <a:r>
              <a:rPr lang="en-US" sz="2000" err="1">
                <a:latin typeface="Tahoma"/>
                <a:ea typeface="Tahoma"/>
                <a:cs typeface="Tahoma"/>
              </a:rPr>
              <a:t>Kabsch</a:t>
            </a:r>
            <a:r>
              <a:rPr lang="en-US" sz="2000">
                <a:latin typeface="Tahoma"/>
                <a:ea typeface="Tahoma"/>
                <a:cs typeface="Tahoma"/>
              </a:rPr>
              <a:t>:</a:t>
            </a:r>
          </a:p>
          <a:p>
            <a:pPr marL="914400" lvl="1" indent="-457200">
              <a:buFont typeface="+mj-lt"/>
              <a:buAutoNum type="arabicPeriod"/>
            </a:pPr>
            <a:r>
              <a:rPr lang="el-GR" sz="2000">
                <a:latin typeface="Tahoma"/>
                <a:ea typeface="Tahoma"/>
                <a:cs typeface="Tahoma"/>
              </a:rPr>
              <a:t>Μετατόπιση και των 2 σετ γύρω από την αρχή των αξόνων</a:t>
            </a:r>
          </a:p>
          <a:p>
            <a:pPr marL="914400" lvl="1" indent="-457200">
              <a:buFont typeface="+mj-lt"/>
              <a:buAutoNum type="arabicPeriod"/>
            </a:pPr>
            <a:r>
              <a:rPr lang="el-GR" sz="2000">
                <a:latin typeface="Tahoma"/>
                <a:ea typeface="Tahoma"/>
                <a:cs typeface="Tahoma"/>
              </a:rPr>
              <a:t>Υπολογισμός της</a:t>
            </a:r>
            <a:r>
              <a:rPr lang="en-US" sz="2000">
                <a:latin typeface="Tahoma"/>
                <a:ea typeface="Tahoma"/>
                <a:cs typeface="Tahoma"/>
              </a:rPr>
              <a:t> </a:t>
            </a:r>
            <a:r>
              <a:rPr lang="el-GR" sz="2000">
                <a:latin typeface="Tahoma"/>
                <a:ea typeface="Tahoma"/>
                <a:cs typeface="Tahoma"/>
              </a:rPr>
              <a:t>κατάλληλης περιστροφής χρησιμοποιώντας τον πίνακα της </a:t>
            </a:r>
            <a:r>
              <a:rPr lang="el-GR" sz="2000" err="1">
                <a:latin typeface="Tahoma"/>
                <a:ea typeface="Tahoma"/>
                <a:cs typeface="Tahoma"/>
              </a:rPr>
              <a:t>ετεροδιακύμανσης</a:t>
            </a:r>
            <a:r>
              <a:rPr lang="el-GR" sz="2000">
                <a:latin typeface="Tahoma"/>
                <a:ea typeface="Tahoma"/>
                <a:cs typeface="Tahoma"/>
              </a:rPr>
              <a:t> (</a:t>
            </a:r>
            <a:r>
              <a:rPr lang="en-US" sz="2000">
                <a:latin typeface="Tahoma"/>
                <a:ea typeface="Tahoma"/>
                <a:cs typeface="Tahoma"/>
              </a:rPr>
              <a:t>Cross-covariance)</a:t>
            </a:r>
            <a:r>
              <a:rPr lang="el-GR" sz="2000">
                <a:latin typeface="Tahoma"/>
                <a:ea typeface="Tahoma"/>
                <a:cs typeface="Tahoma"/>
              </a:rPr>
              <a:t> και στη συνέχεια αναλύοντας</a:t>
            </a:r>
            <a:r>
              <a:rPr lang="en-US" sz="2000">
                <a:latin typeface="Tahoma"/>
                <a:ea typeface="Tahoma"/>
                <a:cs typeface="Tahoma"/>
              </a:rPr>
              <a:t> </a:t>
            </a:r>
            <a:r>
              <a:rPr lang="el-GR" sz="2000">
                <a:latin typeface="Tahoma"/>
                <a:ea typeface="Tahoma"/>
                <a:cs typeface="Tahoma"/>
              </a:rPr>
              <a:t>τον σε ιδιάζουσες τιμές </a:t>
            </a:r>
            <a:r>
              <a:rPr lang="en-US" sz="2000">
                <a:latin typeface="Tahoma"/>
                <a:ea typeface="Tahoma"/>
                <a:cs typeface="Tahoma"/>
              </a:rPr>
              <a:t>(Singular Value Decomposition – SVD)</a:t>
            </a:r>
            <a:endParaRPr lang="el-GR" sz="2000">
              <a:latin typeface="Tahoma"/>
              <a:ea typeface="Tahoma"/>
              <a:cs typeface="Tahoma"/>
            </a:endParaRPr>
          </a:p>
          <a:p>
            <a:pPr marL="914400" lvl="1" indent="-457200">
              <a:buAutoNum type="arabicPeriod"/>
            </a:pPr>
            <a:r>
              <a:rPr lang="el-GR" sz="2000">
                <a:latin typeface="Tahoma"/>
                <a:ea typeface="Tahoma"/>
                <a:cs typeface="Tahoma"/>
              </a:rPr>
              <a:t>Υπολογισμός της αντίστοιχης μετατόπισης</a:t>
            </a:r>
          </a:p>
          <a:p>
            <a:pPr marL="0" indent="0">
              <a:buNone/>
            </a:pPr>
            <a:endParaRPr lang="en-US" sz="2000">
              <a:solidFill>
                <a:srgbClr val="D8D8D8"/>
              </a:solidFill>
              <a:latin typeface="Tahoma"/>
              <a:ea typeface="Tahoma"/>
              <a:cs typeface="Tahoma"/>
            </a:endParaRPr>
          </a:p>
        </p:txBody>
      </p:sp>
      <p:grpSp>
        <p:nvGrpSpPr>
          <p:cNvPr id="15" name="Group 1">
            <a:extLst>
              <a:ext uri="{FF2B5EF4-FFF2-40B4-BE49-F238E27FC236}">
                <a16:creationId xmlns:a16="http://schemas.microsoft.com/office/drawing/2014/main" id="{2AEE4837-4746-F0B5-261F-CA0586F56B95}"/>
              </a:ext>
            </a:extLst>
          </p:cNvPr>
          <p:cNvGrpSpPr/>
          <p:nvPr/>
        </p:nvGrpSpPr>
        <p:grpSpPr>
          <a:xfrm>
            <a:off x="102202" y="52082"/>
            <a:ext cx="520066" cy="567690"/>
            <a:chOff x="27616" y="242151"/>
            <a:chExt cx="1866424" cy="1917287"/>
          </a:xfrm>
        </p:grpSpPr>
        <p:sp>
          <p:nvSpPr>
            <p:cNvPr id="13" name="Oval 3">
              <a:extLst>
                <a:ext uri="{FF2B5EF4-FFF2-40B4-BE49-F238E27FC236}">
                  <a16:creationId xmlns:a16="http://schemas.microsoft.com/office/drawing/2014/main" id="{06AAD0C3-9CA7-866B-F1F2-C43E5E50AF35}"/>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4A10E232-5086-A015-0B70-A485F1747DAA}"/>
                </a:ext>
              </a:extLst>
            </p:cNvPr>
            <p:cNvPicPr>
              <a:picLocks noChangeAspect="1"/>
            </p:cNvPicPr>
            <p:nvPr/>
          </p:nvPicPr>
          <p:blipFill rotWithShape="1">
            <a:blip r:embed="rId3"/>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352989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89C8E9AB-9E1F-0ABA-15C8-8C3B126CD5CE}"/>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itle 1">
            <a:extLst>
              <a:ext uri="{FF2B5EF4-FFF2-40B4-BE49-F238E27FC236}">
                <a16:creationId xmlns:a16="http://schemas.microsoft.com/office/drawing/2014/main" id="{5DAC4250-A66D-D68F-3910-B50E07FF06FE}"/>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700">
                <a:latin typeface="Tahoma"/>
                <a:ea typeface="Tahoma"/>
                <a:cs typeface="Tahoma"/>
              </a:rPr>
              <a:t>Iterative Closest Point - ICP</a:t>
            </a:r>
            <a:endParaRPr lang="el-GR" sz="4700">
              <a:latin typeface="Tahoma"/>
              <a:ea typeface="Tahoma"/>
              <a:cs typeface="Tahoma"/>
            </a:endParaRPr>
          </a:p>
        </p:txBody>
      </p:sp>
      <p:sp>
        <p:nvSpPr>
          <p:cNvPr id="5" name="TextBox 4">
            <a:extLst>
              <a:ext uri="{FF2B5EF4-FFF2-40B4-BE49-F238E27FC236}">
                <a16:creationId xmlns:a16="http://schemas.microsoft.com/office/drawing/2014/main" id="{B0628DFD-C754-88E4-2BB6-562AA08A594F}"/>
              </a:ext>
            </a:extLst>
          </p:cNvPr>
          <p:cNvSpPr txBox="1"/>
          <p:nvPr/>
        </p:nvSpPr>
        <p:spPr>
          <a:xfrm>
            <a:off x="953729" y="1351861"/>
            <a:ext cx="5929731" cy="529375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l-GR" sz="2000" b="0" i="0">
                <a:solidFill>
                  <a:srgbClr val="252525"/>
                </a:solidFill>
                <a:effectLst/>
                <a:latin typeface="Tahoma"/>
                <a:ea typeface="Tahoma"/>
                <a:cs typeface="Tahoma"/>
              </a:rPr>
              <a:t>Είναι ένας</a:t>
            </a:r>
            <a:r>
              <a:rPr lang="en-US" sz="2000" b="0" i="0">
                <a:solidFill>
                  <a:srgbClr val="252525"/>
                </a:solidFill>
                <a:effectLst/>
                <a:latin typeface="Tahoma"/>
                <a:ea typeface="Tahoma"/>
                <a:cs typeface="Tahoma"/>
              </a:rPr>
              <a:t> </a:t>
            </a:r>
            <a:r>
              <a:rPr lang="el-GR" sz="2000" b="0" i="0">
                <a:solidFill>
                  <a:srgbClr val="252525"/>
                </a:solidFill>
                <a:effectLst/>
                <a:latin typeface="Tahoma"/>
                <a:ea typeface="Tahoma"/>
                <a:cs typeface="Tahoma"/>
              </a:rPr>
              <a:t>επαναληπτικός αλγόριθμος που χρησιμοποιείται για την ελαχιστοποίηση της διαφοράς μεταξύ δύο σύννεφων σημείων.</a:t>
            </a:r>
          </a:p>
          <a:p>
            <a:endParaRPr lang="el-GR" sz="2000">
              <a:solidFill>
                <a:srgbClr val="252525"/>
              </a:solidFill>
              <a:latin typeface="Tahoma"/>
              <a:ea typeface="Tahoma"/>
              <a:cs typeface="Tahoma"/>
            </a:endParaRPr>
          </a:p>
          <a:p>
            <a:pPr marL="285750" indent="-285750">
              <a:buFont typeface="Arial" panose="020B0604020202020204" pitchFamily="34" charset="0"/>
              <a:buChar char="•"/>
            </a:pPr>
            <a:r>
              <a:rPr lang="el-GR" sz="2000">
                <a:solidFill>
                  <a:srgbClr val="252525"/>
                </a:solidFill>
                <a:latin typeface="Tahoma"/>
                <a:ea typeface="Tahoma"/>
                <a:cs typeface="Tahoma"/>
              </a:rPr>
              <a:t>Δεν χρειάζεται να γνωρίζουμε εκ των προτέρων τις αντιστοιχίσεις ανάμεσα στα δύο νέφη, αλλά ορίζεται μια μέγιστη απόσταση εντός της οποίας θα ερευνηθεί εάν υπάρχει κατάλληλος γείτονας.</a:t>
            </a:r>
          </a:p>
          <a:p>
            <a:endParaRPr lang="el-GR"/>
          </a:p>
          <a:p>
            <a:pPr marL="285750" indent="-285750">
              <a:buFont typeface="Arial" panose="020B0604020202020204" pitchFamily="34" charset="0"/>
              <a:buChar char="•"/>
            </a:pPr>
            <a:r>
              <a:rPr lang="el-GR" sz="2000">
                <a:solidFill>
                  <a:srgbClr val="252525"/>
                </a:solidFill>
                <a:latin typeface="Tahoma"/>
                <a:ea typeface="Tahoma"/>
                <a:cs typeface="Tahoma"/>
              </a:rPr>
              <a:t>Χρειάζεται όμως μια αρκετά καλή αρχική συνθήκη.</a:t>
            </a:r>
            <a:endParaRPr lang="en-US" sz="2000">
              <a:latin typeface="Tahoma"/>
              <a:ea typeface="Tahoma"/>
              <a:cs typeface="Tahoma"/>
            </a:endParaRPr>
          </a:p>
          <a:p>
            <a:endParaRPr lang="el-GR" sz="2000">
              <a:solidFill>
                <a:srgbClr val="252525"/>
              </a:solidFill>
              <a:latin typeface="Tahoma"/>
              <a:ea typeface="Tahoma"/>
              <a:cs typeface="Tahoma"/>
            </a:endParaRPr>
          </a:p>
          <a:p>
            <a:pPr marL="285750" indent="-285750">
              <a:buFont typeface="Arial" panose="020B0604020202020204" pitchFamily="34" charset="0"/>
              <a:buChar char="•"/>
            </a:pPr>
            <a:r>
              <a:rPr lang="el-GR" sz="2000">
                <a:latin typeface="Tahoma"/>
                <a:ea typeface="Tahoma"/>
                <a:cs typeface="Tahoma"/>
              </a:rPr>
              <a:t>Δεν χρησιμοποιούνται όλα τα σημεία του νέφους. Για παράδειγμα τα σημεία που αντιστοιχούν στον δρόμο και στο πεζοδρόμιο είναι αρκετά απίθανο να υπάρχουν και στα δύο νέφη</a:t>
            </a:r>
            <a:r>
              <a:rPr lang="en-US" sz="2000">
                <a:latin typeface="Tahoma"/>
                <a:ea typeface="Tahoma"/>
                <a:cs typeface="Tahoma"/>
              </a:rPr>
              <a:t> </a:t>
            </a:r>
            <a:r>
              <a:rPr lang="el-GR" sz="2000">
                <a:latin typeface="Tahoma"/>
                <a:ea typeface="Tahoma"/>
                <a:cs typeface="Tahoma"/>
              </a:rPr>
              <a:t>και για αυτό αφαιρούνται.</a:t>
            </a:r>
          </a:p>
        </p:txBody>
      </p:sp>
      <p:pic>
        <p:nvPicPr>
          <p:cNvPr id="10" name="Picture 9" descr="A blue and orange lines&#10;&#10;Description automatically generated with medium confidence">
            <a:extLst>
              <a:ext uri="{FF2B5EF4-FFF2-40B4-BE49-F238E27FC236}">
                <a16:creationId xmlns:a16="http://schemas.microsoft.com/office/drawing/2014/main" id="{36E64B6D-6586-2F64-A6B3-8FDF2EF0A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332" y="1693327"/>
            <a:ext cx="2553459" cy="2170440"/>
          </a:xfrm>
          <a:prstGeom prst="rect">
            <a:avLst/>
          </a:prstGeom>
          <a:ln w="28575">
            <a:solidFill>
              <a:schemeClr val="bg1">
                <a:lumMod val="85000"/>
              </a:schemeClr>
            </a:solidFill>
          </a:ln>
        </p:spPr>
      </p:pic>
      <p:pic>
        <p:nvPicPr>
          <p:cNvPr id="14" name="Picture 13" descr="A blue and orange lines&#10;&#10;Description automatically generated">
            <a:extLst>
              <a:ext uri="{FF2B5EF4-FFF2-40B4-BE49-F238E27FC236}">
                <a16:creationId xmlns:a16="http://schemas.microsoft.com/office/drawing/2014/main" id="{FF1FFEC5-8167-7DD2-8A23-E601249973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0146" y="4462072"/>
            <a:ext cx="2433829" cy="2176710"/>
          </a:xfrm>
          <a:prstGeom prst="rect">
            <a:avLst/>
          </a:prstGeom>
          <a:ln w="28575">
            <a:solidFill>
              <a:schemeClr val="bg1">
                <a:lumMod val="85000"/>
              </a:schemeClr>
            </a:solidFill>
          </a:ln>
        </p:spPr>
      </p:pic>
      <p:sp>
        <p:nvSpPr>
          <p:cNvPr id="15" name="TextBox 14">
            <a:extLst>
              <a:ext uri="{FF2B5EF4-FFF2-40B4-BE49-F238E27FC236}">
                <a16:creationId xmlns:a16="http://schemas.microsoft.com/office/drawing/2014/main" id="{B758563C-6278-70DB-0251-A4111C5FD853}"/>
              </a:ext>
            </a:extLst>
          </p:cNvPr>
          <p:cNvSpPr txBox="1"/>
          <p:nvPr/>
        </p:nvSpPr>
        <p:spPr>
          <a:xfrm>
            <a:off x="8788446" y="1330346"/>
            <a:ext cx="1514168" cy="369332"/>
          </a:xfrm>
          <a:prstGeom prst="rect">
            <a:avLst/>
          </a:prstGeom>
          <a:noFill/>
        </p:spPr>
        <p:txBody>
          <a:bodyPr wrap="square" lIns="91440" tIns="45720" rIns="91440" bIns="45720" rtlCol="0" anchor="t">
            <a:spAutoFit/>
          </a:bodyPr>
          <a:lstStyle/>
          <a:p>
            <a:pPr algn="ctr"/>
            <a:r>
              <a:rPr lang="el-GR" i="1">
                <a:latin typeface="Tahoma"/>
                <a:ea typeface="Tahoma"/>
                <a:cs typeface="Tahoma"/>
              </a:rPr>
              <a:t>Πριν τον </a:t>
            </a:r>
            <a:r>
              <a:rPr lang="en-US" i="1">
                <a:latin typeface="Tahoma"/>
                <a:ea typeface="Tahoma"/>
                <a:cs typeface="Tahoma"/>
              </a:rPr>
              <a:t>ICP</a:t>
            </a:r>
            <a:endParaRPr lang="el-GR" i="1">
              <a:latin typeface="Tahoma"/>
              <a:ea typeface="Tahoma"/>
              <a:cs typeface="Tahoma"/>
            </a:endParaRPr>
          </a:p>
        </p:txBody>
      </p:sp>
      <p:sp>
        <p:nvSpPr>
          <p:cNvPr id="16" name="TextBox 15">
            <a:extLst>
              <a:ext uri="{FF2B5EF4-FFF2-40B4-BE49-F238E27FC236}">
                <a16:creationId xmlns:a16="http://schemas.microsoft.com/office/drawing/2014/main" id="{BD8D2AB2-3734-F4A7-2B77-723356EBB7EF}"/>
              </a:ext>
            </a:extLst>
          </p:cNvPr>
          <p:cNvSpPr txBox="1"/>
          <p:nvPr/>
        </p:nvSpPr>
        <p:spPr>
          <a:xfrm>
            <a:off x="8718796" y="4095205"/>
            <a:ext cx="1648213" cy="369332"/>
          </a:xfrm>
          <a:prstGeom prst="rect">
            <a:avLst/>
          </a:prstGeom>
          <a:noFill/>
        </p:spPr>
        <p:txBody>
          <a:bodyPr wrap="square" lIns="91440" tIns="45720" rIns="91440" bIns="45720" rtlCol="0" anchor="t">
            <a:spAutoFit/>
          </a:bodyPr>
          <a:lstStyle/>
          <a:p>
            <a:pPr algn="ctr"/>
            <a:r>
              <a:rPr lang="el-GR" i="1">
                <a:latin typeface="Tahoma"/>
                <a:ea typeface="Tahoma"/>
                <a:cs typeface="Tahoma"/>
              </a:rPr>
              <a:t>Μετά τον </a:t>
            </a:r>
            <a:r>
              <a:rPr lang="en-US" i="1">
                <a:latin typeface="Tahoma"/>
                <a:ea typeface="Tahoma"/>
                <a:cs typeface="Tahoma"/>
              </a:rPr>
              <a:t>ICP</a:t>
            </a:r>
            <a:endParaRPr lang="el-GR" i="1">
              <a:latin typeface="Tahoma"/>
              <a:ea typeface="Tahoma"/>
              <a:cs typeface="Tahoma"/>
            </a:endParaRPr>
          </a:p>
        </p:txBody>
      </p:sp>
      <p:grpSp>
        <p:nvGrpSpPr>
          <p:cNvPr id="17" name="Group 1">
            <a:extLst>
              <a:ext uri="{FF2B5EF4-FFF2-40B4-BE49-F238E27FC236}">
                <a16:creationId xmlns:a16="http://schemas.microsoft.com/office/drawing/2014/main" id="{6C4D2809-F01C-7049-FCCA-209A4FACB4E8}"/>
              </a:ext>
            </a:extLst>
          </p:cNvPr>
          <p:cNvGrpSpPr/>
          <p:nvPr/>
        </p:nvGrpSpPr>
        <p:grpSpPr>
          <a:xfrm>
            <a:off x="102202" y="52082"/>
            <a:ext cx="520066" cy="567690"/>
            <a:chOff x="27616" y="242151"/>
            <a:chExt cx="1866424" cy="1917287"/>
          </a:xfrm>
        </p:grpSpPr>
        <p:sp>
          <p:nvSpPr>
            <p:cNvPr id="12" name="Oval 3">
              <a:extLst>
                <a:ext uri="{FF2B5EF4-FFF2-40B4-BE49-F238E27FC236}">
                  <a16:creationId xmlns:a16="http://schemas.microsoft.com/office/drawing/2014/main" id="{F872B094-ABDF-E7D4-C85B-DAB30097BC8E}"/>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6A20C9C0-1170-712C-6D67-9484277670F3}"/>
                </a:ext>
              </a:extLst>
            </p:cNvPr>
            <p:cNvPicPr>
              <a:picLocks noChangeAspect="1"/>
            </p:cNvPicPr>
            <p:nvPr/>
          </p:nvPicPr>
          <p:blipFill rotWithShape="1">
            <a:blip r:embed="rId5"/>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79734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Ορθογώνιο 2">
            <a:extLst>
              <a:ext uri="{FF2B5EF4-FFF2-40B4-BE49-F238E27FC236}">
                <a16:creationId xmlns:a16="http://schemas.microsoft.com/office/drawing/2014/main" id="{0D31A772-7C4E-5841-10AA-9A3A57568367}"/>
              </a:ext>
            </a:extLst>
          </p:cNvPr>
          <p:cNvSpPr/>
          <p:nvPr/>
        </p:nvSpPr>
        <p:spPr>
          <a:xfrm>
            <a:off x="296957" y="560696"/>
            <a:ext cx="11934264" cy="5666971"/>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Ορθογώνιο 1">
            <a:extLst>
              <a:ext uri="{FF2B5EF4-FFF2-40B4-BE49-F238E27FC236}">
                <a16:creationId xmlns:a16="http://schemas.microsoft.com/office/drawing/2014/main" id="{01CDDFD6-C64C-AC7E-B034-7A753ACF8D38}"/>
              </a:ext>
            </a:extLst>
          </p:cNvPr>
          <p:cNvSpPr/>
          <p:nvPr/>
        </p:nvSpPr>
        <p:spPr>
          <a:xfrm>
            <a:off x="-61632" y="557493"/>
            <a:ext cx="9973235" cy="1860175"/>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F68C2AAF-DD90-4261-9637-4236DDF1A257}"/>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1">
            <a:extLst>
              <a:ext uri="{FF2B5EF4-FFF2-40B4-BE49-F238E27FC236}">
                <a16:creationId xmlns:a16="http://schemas.microsoft.com/office/drawing/2014/main" id="{A1AA16E3-9F18-9756-7366-63F5A86E09BC}"/>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4700">
                <a:latin typeface="Tahoma"/>
                <a:ea typeface="Tahoma"/>
                <a:cs typeface="Tahoma"/>
              </a:rPr>
              <a:t>Αποτελέσματα - Γραφήματα</a:t>
            </a:r>
            <a:endParaRPr lang="el-GR" sz="4700" err="1">
              <a:latin typeface="Tahoma"/>
              <a:ea typeface="Tahoma"/>
              <a:cs typeface="Tahoma"/>
            </a:endParaRPr>
          </a:p>
        </p:txBody>
      </p:sp>
      <p:pic>
        <p:nvPicPr>
          <p:cNvPr id="14" name="Picture 13" descr="A black and white text&#10;&#10;Description automatically generated">
            <a:extLst>
              <a:ext uri="{FF2B5EF4-FFF2-40B4-BE49-F238E27FC236}">
                <a16:creationId xmlns:a16="http://schemas.microsoft.com/office/drawing/2014/main" id="{E26F58F2-63BE-BE74-4578-FA61A625E0DD}"/>
              </a:ext>
            </a:extLst>
          </p:cNvPr>
          <p:cNvPicPr>
            <a:picLocks noChangeAspect="1"/>
          </p:cNvPicPr>
          <p:nvPr/>
        </p:nvPicPr>
        <p:blipFill>
          <a:blip r:embed="rId2"/>
          <a:stretch>
            <a:fillRect/>
          </a:stretch>
        </p:blipFill>
        <p:spPr>
          <a:xfrm>
            <a:off x="4464638" y="1468377"/>
            <a:ext cx="3274144" cy="753053"/>
          </a:xfrm>
          <a:prstGeom prst="rect">
            <a:avLst/>
          </a:prstGeom>
        </p:spPr>
      </p:pic>
      <p:graphicFrame>
        <p:nvGraphicFramePr>
          <p:cNvPr id="6" name="Table 5">
            <a:extLst>
              <a:ext uri="{FF2B5EF4-FFF2-40B4-BE49-F238E27FC236}">
                <a16:creationId xmlns:a16="http://schemas.microsoft.com/office/drawing/2014/main" id="{BE656A6B-D29F-06EB-7405-F44ED2B3A566}"/>
              </a:ext>
            </a:extLst>
          </p:cNvPr>
          <p:cNvGraphicFramePr>
            <a:graphicFrameLocks noGrp="1"/>
          </p:cNvGraphicFramePr>
          <p:nvPr>
            <p:extLst>
              <p:ext uri="{D42A27DB-BD31-4B8C-83A1-F6EECF244321}">
                <p14:modId xmlns:p14="http://schemas.microsoft.com/office/powerpoint/2010/main" val="2368161020"/>
              </p:ext>
            </p:extLst>
          </p:nvPr>
        </p:nvGraphicFramePr>
        <p:xfrm>
          <a:off x="2991598" y="2693341"/>
          <a:ext cx="6244290" cy="1651000"/>
        </p:xfrm>
        <a:graphic>
          <a:graphicData uri="http://schemas.openxmlformats.org/drawingml/2006/table">
            <a:tbl>
              <a:tblPr firstRow="1" bandRow="1">
                <a:tableStyleId>{5C22544A-7EE6-4342-B048-85BDC9FD1C3A}</a:tableStyleId>
              </a:tblPr>
              <a:tblGrid>
                <a:gridCol w="2081430">
                  <a:extLst>
                    <a:ext uri="{9D8B030D-6E8A-4147-A177-3AD203B41FA5}">
                      <a16:colId xmlns:a16="http://schemas.microsoft.com/office/drawing/2014/main" val="2203713371"/>
                    </a:ext>
                  </a:extLst>
                </a:gridCol>
                <a:gridCol w="2081430">
                  <a:extLst>
                    <a:ext uri="{9D8B030D-6E8A-4147-A177-3AD203B41FA5}">
                      <a16:colId xmlns:a16="http://schemas.microsoft.com/office/drawing/2014/main" val="3419590485"/>
                    </a:ext>
                  </a:extLst>
                </a:gridCol>
                <a:gridCol w="2081430">
                  <a:extLst>
                    <a:ext uri="{9D8B030D-6E8A-4147-A177-3AD203B41FA5}">
                      <a16:colId xmlns:a16="http://schemas.microsoft.com/office/drawing/2014/main" val="1147598223"/>
                    </a:ext>
                  </a:extLst>
                </a:gridCol>
              </a:tblGrid>
              <a:tr h="370840">
                <a:tc>
                  <a:txBody>
                    <a:bodyPr/>
                    <a:lstStyle/>
                    <a:p>
                      <a:pPr algn="r"/>
                      <a:r>
                        <a:rPr lang="en-US" b="0" i="1">
                          <a:solidFill>
                            <a:schemeClr val="accent1">
                              <a:lumMod val="20000"/>
                              <a:lumOff val="80000"/>
                            </a:schemeClr>
                          </a:solidFill>
                        </a:rPr>
                        <a:t>#</a:t>
                      </a:r>
                      <a:r>
                        <a:rPr lang="el-GR" b="0" i="1">
                          <a:solidFill>
                            <a:schemeClr val="accent1">
                              <a:lumMod val="20000"/>
                              <a:lumOff val="80000"/>
                            </a:schemeClr>
                          </a:solidFill>
                        </a:rPr>
                        <a:t>Αριθμός Δειγμάτων</a:t>
                      </a:r>
                    </a:p>
                  </a:txBody>
                  <a:tcPr>
                    <a:solidFill>
                      <a:schemeClr val="accent1"/>
                    </a:solidFill>
                  </a:tcPr>
                </a:tc>
                <a:tc>
                  <a:txBody>
                    <a:bodyPr/>
                    <a:lstStyle/>
                    <a:p>
                      <a:pPr algn="ctr"/>
                      <a:r>
                        <a:rPr lang="el-GR"/>
                        <a:t>Πριν το φιλτράρισμα</a:t>
                      </a:r>
                    </a:p>
                  </a:txBody>
                  <a:tcPr/>
                </a:tc>
                <a:tc>
                  <a:txBody>
                    <a:bodyPr/>
                    <a:lstStyle/>
                    <a:p>
                      <a:pPr algn="ctr"/>
                      <a:r>
                        <a:rPr lang="el-GR"/>
                        <a:t>Μετά το φιλτράρισμα</a:t>
                      </a:r>
                    </a:p>
                  </a:txBody>
                  <a:tcPr/>
                </a:tc>
                <a:extLst>
                  <a:ext uri="{0D108BD9-81ED-4DB2-BD59-A6C34878D82A}">
                    <a16:rowId xmlns:a16="http://schemas.microsoft.com/office/drawing/2014/main" val="36027391"/>
                  </a:ext>
                </a:extLst>
              </a:tr>
              <a:tr h="370840">
                <a:tc>
                  <a:txBody>
                    <a:bodyPr/>
                    <a:lstStyle/>
                    <a:p>
                      <a:pPr marL="0" algn="r" defTabSz="914400" rtl="0" eaLnBrk="1" latinLnBrk="0" hangingPunct="1"/>
                      <a:r>
                        <a:rPr lang="el-GR" sz="1800" b="1" kern="1200">
                          <a:solidFill>
                            <a:schemeClr val="lt1"/>
                          </a:solidFill>
                          <a:latin typeface="+mn-lt"/>
                          <a:ea typeface="+mn-ea"/>
                          <a:cs typeface="+mn-cs"/>
                        </a:rPr>
                        <a:t>Πριν τον </a:t>
                      </a:r>
                      <a:r>
                        <a:rPr lang="en-US" sz="1800" b="1" kern="1200">
                          <a:solidFill>
                            <a:schemeClr val="lt1"/>
                          </a:solidFill>
                          <a:latin typeface="+mn-lt"/>
                          <a:ea typeface="+mn-ea"/>
                          <a:cs typeface="+mn-cs"/>
                        </a:rPr>
                        <a:t>ICP</a:t>
                      </a:r>
                      <a:endParaRPr lang="el-GR" sz="1800" b="1" kern="1200">
                        <a:solidFill>
                          <a:schemeClr val="lt1"/>
                        </a:solidFill>
                        <a:latin typeface="+mn-lt"/>
                        <a:ea typeface="+mn-ea"/>
                        <a:cs typeface="+mn-cs"/>
                      </a:endParaRPr>
                    </a:p>
                  </a:txBody>
                  <a:tcPr>
                    <a:solidFill>
                      <a:schemeClr val="accent1"/>
                    </a:solidFill>
                  </a:tcPr>
                </a:tc>
                <a:tc>
                  <a:txBody>
                    <a:bodyPr/>
                    <a:lstStyle/>
                    <a:p>
                      <a:pPr algn="ctr"/>
                      <a:r>
                        <a:rPr lang="en-US"/>
                        <a:t>260</a:t>
                      </a:r>
                      <a:endParaRPr lang="el-GR" dirty="0"/>
                    </a:p>
                  </a:txBody>
                  <a:tcPr anchor="ctr">
                    <a:solidFill>
                      <a:schemeClr val="bg2"/>
                    </a:solidFill>
                  </a:tcPr>
                </a:tc>
                <a:tc>
                  <a:txBody>
                    <a:bodyPr/>
                    <a:lstStyle/>
                    <a:p>
                      <a:pPr algn="ctr"/>
                      <a:r>
                        <a:rPr lang="en-US" dirty="0"/>
                        <a:t>178</a:t>
                      </a:r>
                      <a:endParaRPr lang="el-GR" dirty="0"/>
                    </a:p>
                  </a:txBody>
                  <a:tcPr anchor="ctr">
                    <a:solidFill>
                      <a:schemeClr val="bg2"/>
                    </a:solidFill>
                  </a:tcPr>
                </a:tc>
                <a:extLst>
                  <a:ext uri="{0D108BD9-81ED-4DB2-BD59-A6C34878D82A}">
                    <a16:rowId xmlns:a16="http://schemas.microsoft.com/office/drawing/2014/main" val="1066236359"/>
                  </a:ext>
                </a:extLst>
              </a:tr>
              <a:tr h="370840">
                <a:tc>
                  <a:txBody>
                    <a:bodyPr/>
                    <a:lstStyle/>
                    <a:p>
                      <a:pPr marL="0" algn="r" defTabSz="914400" rtl="0" eaLnBrk="1" latinLnBrk="0" hangingPunct="1"/>
                      <a:r>
                        <a:rPr lang="el-GR" sz="1800" b="1" kern="1200">
                          <a:solidFill>
                            <a:schemeClr val="lt1"/>
                          </a:solidFill>
                          <a:latin typeface="+mn-lt"/>
                          <a:ea typeface="+mn-ea"/>
                          <a:cs typeface="+mn-cs"/>
                        </a:rPr>
                        <a:t>Μετά τον </a:t>
                      </a:r>
                      <a:r>
                        <a:rPr lang="en-US" sz="1800" b="1" kern="1200">
                          <a:solidFill>
                            <a:schemeClr val="lt1"/>
                          </a:solidFill>
                          <a:latin typeface="+mn-lt"/>
                          <a:ea typeface="+mn-ea"/>
                          <a:cs typeface="+mn-cs"/>
                        </a:rPr>
                        <a:t>ICP (threshold=1m)</a:t>
                      </a:r>
                      <a:endParaRPr lang="el-GR" sz="1800" b="1" kern="1200">
                        <a:solidFill>
                          <a:schemeClr val="lt1"/>
                        </a:solidFill>
                        <a:latin typeface="+mn-lt"/>
                        <a:ea typeface="+mn-ea"/>
                        <a:cs typeface="+mn-cs"/>
                      </a:endParaRPr>
                    </a:p>
                  </a:txBody>
                  <a:tcPr>
                    <a:solidFill>
                      <a:schemeClr val="accent1"/>
                    </a:solidFill>
                  </a:tcPr>
                </a:tc>
                <a:tc>
                  <a:txBody>
                    <a:bodyPr/>
                    <a:lstStyle/>
                    <a:p>
                      <a:pPr algn="ctr"/>
                      <a:r>
                        <a:rPr lang="en-US" dirty="0"/>
                        <a:t>260</a:t>
                      </a:r>
                      <a:endParaRPr lang="el-GR" dirty="0"/>
                    </a:p>
                  </a:txBody>
                  <a:tcPr anchor="ctr">
                    <a:solidFill>
                      <a:schemeClr val="bg2"/>
                    </a:solidFill>
                  </a:tcPr>
                </a:tc>
                <a:tc>
                  <a:txBody>
                    <a:bodyPr/>
                    <a:lstStyle/>
                    <a:p>
                      <a:pPr algn="ctr"/>
                      <a:r>
                        <a:rPr lang="en-US" dirty="0"/>
                        <a:t>182</a:t>
                      </a:r>
                      <a:endParaRPr lang="el-GR" dirty="0"/>
                    </a:p>
                  </a:txBody>
                  <a:tcPr anchor="ctr">
                    <a:solidFill>
                      <a:schemeClr val="bg2"/>
                    </a:solidFill>
                  </a:tcPr>
                </a:tc>
                <a:extLst>
                  <a:ext uri="{0D108BD9-81ED-4DB2-BD59-A6C34878D82A}">
                    <a16:rowId xmlns:a16="http://schemas.microsoft.com/office/drawing/2014/main" val="2683599950"/>
                  </a:ext>
                </a:extLst>
              </a:tr>
            </a:tbl>
          </a:graphicData>
        </a:graphic>
      </p:graphicFrame>
      <p:sp>
        <p:nvSpPr>
          <p:cNvPr id="9" name="TextBox 8">
            <a:extLst>
              <a:ext uri="{FF2B5EF4-FFF2-40B4-BE49-F238E27FC236}">
                <a16:creationId xmlns:a16="http://schemas.microsoft.com/office/drawing/2014/main" id="{5850771D-4888-FC49-C688-72ED2B101E15}"/>
              </a:ext>
            </a:extLst>
          </p:cNvPr>
          <p:cNvSpPr txBox="1"/>
          <p:nvPr/>
        </p:nvSpPr>
        <p:spPr>
          <a:xfrm>
            <a:off x="1411569" y="4722411"/>
            <a:ext cx="9391658" cy="1015663"/>
          </a:xfrm>
          <a:prstGeom prst="rect">
            <a:avLst/>
          </a:prstGeom>
          <a:noFill/>
        </p:spPr>
        <p:txBody>
          <a:bodyPr wrap="square" lIns="91440" tIns="45720" rIns="91440" bIns="45720" rtlCol="0" anchor="t">
            <a:spAutoFit/>
          </a:bodyPr>
          <a:lstStyle/>
          <a:p>
            <a:pPr algn="ctr"/>
            <a:r>
              <a:rPr lang="el-GR" sz="2000">
                <a:latin typeface="Tahoma"/>
                <a:ea typeface="Tahoma"/>
                <a:cs typeface="Tahoma"/>
              </a:rPr>
              <a:t>Με το φιλτράρισμα απορρίφθηκαν τιμές στις οποίες το σφάλμα μετατόπισης ήταν μεγαλύτερο των 5</a:t>
            </a:r>
            <a:r>
              <a:rPr lang="en-US" sz="2000">
                <a:latin typeface="Tahoma"/>
                <a:ea typeface="Tahoma"/>
                <a:cs typeface="Tahoma"/>
              </a:rPr>
              <a:t>m </a:t>
            </a:r>
            <a:r>
              <a:rPr lang="el-GR" sz="2000">
                <a:latin typeface="Tahoma"/>
                <a:ea typeface="Tahoma"/>
                <a:cs typeface="Tahoma"/>
              </a:rPr>
              <a:t>και τα σφάλματα γωνιών μεγαλύτερο των </a:t>
            </a:r>
            <a:r>
              <a:rPr lang="en-US" sz="2000">
                <a:latin typeface="Tahoma"/>
                <a:ea typeface="Tahoma"/>
                <a:cs typeface="Tahoma"/>
              </a:rPr>
              <a:t>10</a:t>
            </a:r>
            <a:r>
              <a:rPr lang="el-GR" sz="2000" b="0" i="0">
                <a:solidFill>
                  <a:srgbClr val="202124"/>
                </a:solidFill>
                <a:effectLst/>
                <a:latin typeface="Tahoma"/>
                <a:ea typeface="Tahoma"/>
                <a:cs typeface="Tahoma"/>
              </a:rPr>
              <a:t>°</a:t>
            </a:r>
            <a:r>
              <a:rPr lang="en-US" sz="2000" b="0" i="0">
                <a:solidFill>
                  <a:srgbClr val="202124"/>
                </a:solidFill>
                <a:effectLst/>
                <a:latin typeface="Tahoma"/>
                <a:ea typeface="Tahoma"/>
                <a:cs typeface="Tahoma"/>
              </a:rPr>
              <a:t>. </a:t>
            </a:r>
            <a:r>
              <a:rPr lang="el-GR" sz="2000">
                <a:solidFill>
                  <a:srgbClr val="202124"/>
                </a:solidFill>
                <a:latin typeface="Tahoma"/>
                <a:ea typeface="Tahoma"/>
                <a:cs typeface="Tahoma"/>
              </a:rPr>
              <a:t>Με αυτόν τον τρόπο επικεντρωθήκαμε στις κατανομές μόνο των σωστών αποτελεσμάτων</a:t>
            </a:r>
            <a:endParaRPr lang="el-GR" sz="2000">
              <a:latin typeface="Tahoma"/>
              <a:ea typeface="Tahoma"/>
              <a:cs typeface="Tahoma"/>
            </a:endParaRPr>
          </a:p>
        </p:txBody>
      </p:sp>
      <p:grpSp>
        <p:nvGrpSpPr>
          <p:cNvPr id="18" name="Group 1">
            <a:extLst>
              <a:ext uri="{FF2B5EF4-FFF2-40B4-BE49-F238E27FC236}">
                <a16:creationId xmlns:a16="http://schemas.microsoft.com/office/drawing/2014/main" id="{8ED8A0B4-42E1-2F6A-85F1-A013DA3D3662}"/>
              </a:ext>
            </a:extLst>
          </p:cNvPr>
          <p:cNvGrpSpPr/>
          <p:nvPr/>
        </p:nvGrpSpPr>
        <p:grpSpPr>
          <a:xfrm>
            <a:off x="102202" y="52082"/>
            <a:ext cx="520066" cy="567690"/>
            <a:chOff x="27616" y="242151"/>
            <a:chExt cx="1866424" cy="1917287"/>
          </a:xfrm>
        </p:grpSpPr>
        <p:sp>
          <p:nvSpPr>
            <p:cNvPr id="12" name="Oval 3">
              <a:extLst>
                <a:ext uri="{FF2B5EF4-FFF2-40B4-BE49-F238E27FC236}">
                  <a16:creationId xmlns:a16="http://schemas.microsoft.com/office/drawing/2014/main" id="{C7BC6D10-FD5C-B99C-F6CE-40A1A6E1E546}"/>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7"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1CE0598A-73BA-F1A3-3D94-879AA1DCDCE0}"/>
                </a:ext>
              </a:extLst>
            </p:cNvPr>
            <p:cNvPicPr>
              <a:picLocks noChangeAspect="1"/>
            </p:cNvPicPr>
            <p:nvPr/>
          </p:nvPicPr>
          <p:blipFill rotWithShape="1">
            <a:blip r:embed="rId3"/>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216669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1ABA2-C2DD-799F-D8B8-27EC1757823E}"/>
            </a:ext>
          </a:extLst>
        </p:cNvPr>
        <p:cNvGrpSpPr/>
        <p:nvPr/>
      </p:nvGrpSpPr>
      <p:grpSpPr>
        <a:xfrm>
          <a:off x="0" y="0"/>
          <a:ext cx="0" cy="0"/>
          <a:chOff x="0" y="0"/>
          <a:chExt cx="0" cy="0"/>
        </a:xfrm>
      </p:grpSpPr>
      <p:sp>
        <p:nvSpPr>
          <p:cNvPr id="25" name="Ορθογώνιο 24">
            <a:extLst>
              <a:ext uri="{FF2B5EF4-FFF2-40B4-BE49-F238E27FC236}">
                <a16:creationId xmlns:a16="http://schemas.microsoft.com/office/drawing/2014/main" id="{172EA3F9-6B05-F0B6-7361-5D96C7669DEB}"/>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1" name="Picture 3" descr="A group of blue and white graphs&#10;&#10;Description automatically generated">
            <a:extLst>
              <a:ext uri="{FF2B5EF4-FFF2-40B4-BE49-F238E27FC236}">
                <a16:creationId xmlns:a16="http://schemas.microsoft.com/office/drawing/2014/main" id="{7192053E-FB24-4583-67D3-331668C2F319}"/>
              </a:ext>
            </a:extLst>
          </p:cNvPr>
          <p:cNvPicPr>
            <a:picLocks noChangeAspect="1"/>
          </p:cNvPicPr>
          <p:nvPr/>
        </p:nvPicPr>
        <p:blipFill>
          <a:blip r:embed="rId3"/>
          <a:stretch>
            <a:fillRect/>
          </a:stretch>
        </p:blipFill>
        <p:spPr>
          <a:xfrm>
            <a:off x="431475" y="3842349"/>
            <a:ext cx="3499146" cy="2383974"/>
          </a:xfrm>
          <a:prstGeom prst="rect">
            <a:avLst/>
          </a:prstGeom>
          <a:ln w="28575">
            <a:solidFill>
              <a:schemeClr val="bg1">
                <a:lumMod val="85000"/>
              </a:schemeClr>
            </a:solidFill>
          </a:ln>
        </p:spPr>
      </p:pic>
      <p:sp>
        <p:nvSpPr>
          <p:cNvPr id="13" name="TextBox 12">
            <a:extLst>
              <a:ext uri="{FF2B5EF4-FFF2-40B4-BE49-F238E27FC236}">
                <a16:creationId xmlns:a16="http://schemas.microsoft.com/office/drawing/2014/main" id="{9A857914-3576-4ABF-32F0-CC37FA7F2B04}"/>
              </a:ext>
            </a:extLst>
          </p:cNvPr>
          <p:cNvSpPr txBox="1"/>
          <p:nvPr/>
        </p:nvSpPr>
        <p:spPr>
          <a:xfrm>
            <a:off x="719074" y="6210669"/>
            <a:ext cx="292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Threshold=0.5m</a:t>
            </a:r>
          </a:p>
        </p:txBody>
      </p:sp>
      <p:pic>
        <p:nvPicPr>
          <p:cNvPr id="15" name="Picture 5" descr="A group of blue and white graphs&#10;&#10;Description automatically generated">
            <a:extLst>
              <a:ext uri="{FF2B5EF4-FFF2-40B4-BE49-F238E27FC236}">
                <a16:creationId xmlns:a16="http://schemas.microsoft.com/office/drawing/2014/main" id="{BD5C01EA-01E7-221B-6089-F38B385F0EAA}"/>
              </a:ext>
            </a:extLst>
          </p:cNvPr>
          <p:cNvPicPr>
            <a:picLocks noChangeAspect="1"/>
          </p:cNvPicPr>
          <p:nvPr/>
        </p:nvPicPr>
        <p:blipFill>
          <a:blip r:embed="rId4"/>
          <a:stretch>
            <a:fillRect/>
          </a:stretch>
        </p:blipFill>
        <p:spPr>
          <a:xfrm>
            <a:off x="4337660" y="3820579"/>
            <a:ext cx="3496597" cy="2385739"/>
          </a:xfrm>
          <a:prstGeom prst="rect">
            <a:avLst/>
          </a:prstGeom>
          <a:ln w="28575">
            <a:solidFill>
              <a:schemeClr val="bg1">
                <a:lumMod val="85000"/>
              </a:schemeClr>
            </a:solidFill>
          </a:ln>
        </p:spPr>
      </p:pic>
      <p:sp>
        <p:nvSpPr>
          <p:cNvPr id="17" name="TextBox 16">
            <a:extLst>
              <a:ext uri="{FF2B5EF4-FFF2-40B4-BE49-F238E27FC236}">
                <a16:creationId xmlns:a16="http://schemas.microsoft.com/office/drawing/2014/main" id="{FB811265-757F-A16C-BE38-74B5D696FDC8}"/>
              </a:ext>
            </a:extLst>
          </p:cNvPr>
          <p:cNvSpPr txBox="1"/>
          <p:nvPr/>
        </p:nvSpPr>
        <p:spPr>
          <a:xfrm>
            <a:off x="4628296" y="6221874"/>
            <a:ext cx="292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Threshold=1.0m</a:t>
            </a:r>
          </a:p>
        </p:txBody>
      </p:sp>
      <p:pic>
        <p:nvPicPr>
          <p:cNvPr id="19" name="Picture 7" descr="A group of blue and white bars&#10;&#10;Description automatically generated">
            <a:extLst>
              <a:ext uri="{FF2B5EF4-FFF2-40B4-BE49-F238E27FC236}">
                <a16:creationId xmlns:a16="http://schemas.microsoft.com/office/drawing/2014/main" id="{A6F1381F-0EA5-99A0-2A14-64A2D164DB10}"/>
              </a:ext>
            </a:extLst>
          </p:cNvPr>
          <p:cNvPicPr>
            <a:picLocks noChangeAspect="1"/>
          </p:cNvPicPr>
          <p:nvPr/>
        </p:nvPicPr>
        <p:blipFill>
          <a:blip r:embed="rId5"/>
          <a:stretch>
            <a:fillRect/>
          </a:stretch>
        </p:blipFill>
        <p:spPr>
          <a:xfrm>
            <a:off x="8243844" y="3823520"/>
            <a:ext cx="3498152" cy="2382995"/>
          </a:xfrm>
          <a:prstGeom prst="rect">
            <a:avLst/>
          </a:prstGeom>
          <a:ln w="28575">
            <a:solidFill>
              <a:schemeClr val="bg1">
                <a:lumMod val="85000"/>
              </a:schemeClr>
            </a:solidFill>
          </a:ln>
        </p:spPr>
      </p:pic>
      <p:sp>
        <p:nvSpPr>
          <p:cNvPr id="21" name="TextBox 20">
            <a:extLst>
              <a:ext uri="{FF2B5EF4-FFF2-40B4-BE49-F238E27FC236}">
                <a16:creationId xmlns:a16="http://schemas.microsoft.com/office/drawing/2014/main" id="{7AEA22F3-A329-C035-1911-86A3D065B0EB}"/>
              </a:ext>
            </a:extLst>
          </p:cNvPr>
          <p:cNvSpPr txBox="1"/>
          <p:nvPr/>
        </p:nvSpPr>
        <p:spPr>
          <a:xfrm>
            <a:off x="8527096" y="6222266"/>
            <a:ext cx="292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Threshold=1.5m</a:t>
            </a:r>
          </a:p>
        </p:txBody>
      </p:sp>
      <p:sp>
        <p:nvSpPr>
          <p:cNvPr id="23" name="TextBox 22">
            <a:extLst>
              <a:ext uri="{FF2B5EF4-FFF2-40B4-BE49-F238E27FC236}">
                <a16:creationId xmlns:a16="http://schemas.microsoft.com/office/drawing/2014/main" id="{AFBCCAF5-310B-DB30-FDAF-413101DDD677}"/>
              </a:ext>
            </a:extLst>
          </p:cNvPr>
          <p:cNvSpPr txBox="1"/>
          <p:nvPr/>
        </p:nvSpPr>
        <p:spPr>
          <a:xfrm>
            <a:off x="436357" y="1589555"/>
            <a:ext cx="738190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sz="2000">
                <a:latin typeface="Tahoma"/>
                <a:ea typeface="Tahoma"/>
                <a:cs typeface="Tahoma"/>
              </a:rPr>
              <a:t>Γενικότερα βελτιώνονται τα σφάλματα των γωνιών γύρω από τους άξονες X και Υ, όταν κατώφλι είναι περίπου1m.</a:t>
            </a:r>
          </a:p>
          <a:p>
            <a:pPr marL="285750" indent="-285750">
              <a:buFont typeface="Arial"/>
              <a:buChar char="•"/>
            </a:pPr>
            <a:r>
              <a:rPr lang="el-GR" sz="2000">
                <a:latin typeface="Tahoma"/>
                <a:ea typeface="Tahoma"/>
                <a:cs typeface="Tahoma"/>
              </a:rPr>
              <a:t>Όταν το κατώφλι είναι αρκετά μικρό δεν υπάρχουν αισθητές αλλαγές</a:t>
            </a:r>
          </a:p>
          <a:p>
            <a:pPr marL="285750" indent="-285750">
              <a:buFont typeface="Arial"/>
              <a:buChar char="•"/>
            </a:pPr>
            <a:r>
              <a:rPr lang="el-GR" sz="2000">
                <a:latin typeface="Tahoma"/>
                <a:ea typeface="Tahoma"/>
                <a:cs typeface="Tahoma"/>
              </a:rPr>
              <a:t>Εάν το κατώφλι είναι αρκετά μεγάλο χειροτερεύει αρκετά το σφάλμα μετατόπισης</a:t>
            </a:r>
          </a:p>
        </p:txBody>
      </p:sp>
      <p:grpSp>
        <p:nvGrpSpPr>
          <p:cNvPr id="29" name="Group 1">
            <a:extLst>
              <a:ext uri="{FF2B5EF4-FFF2-40B4-BE49-F238E27FC236}">
                <a16:creationId xmlns:a16="http://schemas.microsoft.com/office/drawing/2014/main" id="{922E59BD-04CC-C971-F59D-049FD74617DF}"/>
              </a:ext>
            </a:extLst>
          </p:cNvPr>
          <p:cNvGrpSpPr/>
          <p:nvPr/>
        </p:nvGrpSpPr>
        <p:grpSpPr>
          <a:xfrm>
            <a:off x="102202" y="52082"/>
            <a:ext cx="520066" cy="567690"/>
            <a:chOff x="27616" y="242151"/>
            <a:chExt cx="1866424" cy="1917287"/>
          </a:xfrm>
        </p:grpSpPr>
        <p:sp>
          <p:nvSpPr>
            <p:cNvPr id="27" name="Oval 3">
              <a:extLst>
                <a:ext uri="{FF2B5EF4-FFF2-40B4-BE49-F238E27FC236}">
                  <a16:creationId xmlns:a16="http://schemas.microsoft.com/office/drawing/2014/main" id="{3EE6FBC1-D824-38E5-58C1-A86C9E932BF7}"/>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8"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B76A52F5-4232-E693-C79D-51A6CD4D4BFB}"/>
                </a:ext>
              </a:extLst>
            </p:cNvPr>
            <p:cNvPicPr>
              <a:picLocks noChangeAspect="1"/>
            </p:cNvPicPr>
            <p:nvPr/>
          </p:nvPicPr>
          <p:blipFill rotWithShape="1">
            <a:blip r:embed="rId6"/>
            <a:srcRect l="11885" t="10358" r="13928" b="13810"/>
            <a:stretch/>
          </p:blipFill>
          <p:spPr>
            <a:xfrm>
              <a:off x="27616" y="242151"/>
              <a:ext cx="1866424" cy="1917287"/>
            </a:xfrm>
            <a:prstGeom prst="rect">
              <a:avLst/>
            </a:prstGeom>
          </p:spPr>
        </p:pic>
      </p:grpSp>
      <p:cxnSp>
        <p:nvCxnSpPr>
          <p:cNvPr id="3" name="Ευθύγραμμο βέλος σύνδεσης 2">
            <a:extLst>
              <a:ext uri="{FF2B5EF4-FFF2-40B4-BE49-F238E27FC236}">
                <a16:creationId xmlns:a16="http://schemas.microsoft.com/office/drawing/2014/main" id="{F8E0E8EF-D497-F646-091C-86C574A11F0B}"/>
              </a:ext>
            </a:extLst>
          </p:cNvPr>
          <p:cNvCxnSpPr>
            <a:cxnSpLocks/>
          </p:cNvCxnSpPr>
          <p:nvPr/>
        </p:nvCxnSpPr>
        <p:spPr>
          <a:xfrm>
            <a:off x="2063" y="6579376"/>
            <a:ext cx="12183683" cy="5153"/>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 name="Title 1">
            <a:extLst>
              <a:ext uri="{FF2B5EF4-FFF2-40B4-BE49-F238E27FC236}">
                <a16:creationId xmlns:a16="http://schemas.microsoft.com/office/drawing/2014/main" id="{E1ABD8AB-C5AE-C094-3ABE-3E66AE9DA592}"/>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4700">
                <a:latin typeface="Tahoma"/>
                <a:ea typeface="Tahoma"/>
                <a:cs typeface="Tahoma"/>
              </a:rPr>
              <a:t>Αποτελέσματα - Γραφήματα</a:t>
            </a:r>
            <a:endParaRPr lang="el-GR" sz="4700" err="1">
              <a:latin typeface="Tahoma"/>
              <a:ea typeface="Tahoma"/>
              <a:cs typeface="Tahoma"/>
            </a:endParaRPr>
          </a:p>
        </p:txBody>
      </p:sp>
      <p:pic>
        <p:nvPicPr>
          <p:cNvPr id="4" name="Picture 12" descr="A group of blue and white bars&#10;&#10;Description automatically generated">
            <a:extLst>
              <a:ext uri="{FF2B5EF4-FFF2-40B4-BE49-F238E27FC236}">
                <a16:creationId xmlns:a16="http://schemas.microsoft.com/office/drawing/2014/main" id="{6C1F0FEE-19FB-C323-D74D-C2546AD3F3EB}"/>
              </a:ext>
            </a:extLst>
          </p:cNvPr>
          <p:cNvPicPr>
            <a:picLocks noChangeAspect="1"/>
          </p:cNvPicPr>
          <p:nvPr/>
        </p:nvPicPr>
        <p:blipFill>
          <a:blip r:embed="rId7"/>
          <a:stretch>
            <a:fillRect/>
          </a:stretch>
        </p:blipFill>
        <p:spPr>
          <a:xfrm>
            <a:off x="8243711" y="1151802"/>
            <a:ext cx="3503925" cy="2377323"/>
          </a:xfrm>
          <a:prstGeom prst="rect">
            <a:avLst/>
          </a:prstGeom>
          <a:ln w="28575">
            <a:solidFill>
              <a:schemeClr val="bg1">
                <a:lumMod val="85000"/>
              </a:schemeClr>
            </a:solidFill>
          </a:ln>
        </p:spPr>
      </p:pic>
      <p:sp>
        <p:nvSpPr>
          <p:cNvPr id="7" name="TextBox 6">
            <a:extLst>
              <a:ext uri="{FF2B5EF4-FFF2-40B4-BE49-F238E27FC236}">
                <a16:creationId xmlns:a16="http://schemas.microsoft.com/office/drawing/2014/main" id="{A0178480-0057-A11D-B27E-8F5B1B2E4A79}"/>
              </a:ext>
            </a:extLst>
          </p:cNvPr>
          <p:cNvSpPr txBox="1"/>
          <p:nvPr/>
        </p:nvSpPr>
        <p:spPr>
          <a:xfrm>
            <a:off x="9303184" y="778299"/>
            <a:ext cx="15609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latin typeface="Tahoma"/>
                <a:ea typeface="Tahoma"/>
                <a:cs typeface="Tahoma"/>
              </a:rPr>
              <a:t>Πριν τον </a:t>
            </a:r>
            <a:r>
              <a:rPr lang="en-US">
                <a:latin typeface="Tahoma"/>
                <a:ea typeface="Tahoma"/>
                <a:cs typeface="Tahoma"/>
              </a:rPr>
              <a:t>ICP</a:t>
            </a:r>
          </a:p>
        </p:txBody>
      </p:sp>
    </p:spTree>
    <p:extLst>
      <p:ext uri="{BB962C8B-B14F-4D97-AF65-F5344CB8AC3E}">
        <p14:creationId xmlns:p14="http://schemas.microsoft.com/office/powerpoint/2010/main" val="202530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Ορθογώνιο 28">
            <a:extLst>
              <a:ext uri="{FF2B5EF4-FFF2-40B4-BE49-F238E27FC236}">
                <a16:creationId xmlns:a16="http://schemas.microsoft.com/office/drawing/2014/main" id="{0E95F9A5-8361-1811-702B-12CF1C189D0E}"/>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1">
            <a:extLst>
              <a:ext uri="{FF2B5EF4-FFF2-40B4-BE49-F238E27FC236}">
                <a16:creationId xmlns:a16="http://schemas.microsoft.com/office/drawing/2014/main" id="{42481249-8C4C-A6D2-D8DF-8ACB716F97B6}"/>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4700">
                <a:latin typeface="Tahoma"/>
                <a:ea typeface="Tahoma"/>
                <a:cs typeface="Tahoma"/>
              </a:rPr>
              <a:t>Παραδείγματα</a:t>
            </a:r>
            <a:endParaRPr lang="el-GR" sz="4700" err="1">
              <a:latin typeface="Tahoma"/>
              <a:ea typeface="Tahoma"/>
              <a:cs typeface="Tahoma"/>
            </a:endParaRPr>
          </a:p>
        </p:txBody>
      </p:sp>
      <p:pic>
        <p:nvPicPr>
          <p:cNvPr id="13" name="Picture 8" descr="Εικόνα που περιέχει στιγμιότυπο οθόνης, γραφικά, γραφιστική, τέχνη&#10;&#10;Περιγραφή που δημιουργήθηκε αυτόματα">
            <a:extLst>
              <a:ext uri="{FF2B5EF4-FFF2-40B4-BE49-F238E27FC236}">
                <a16:creationId xmlns:a16="http://schemas.microsoft.com/office/drawing/2014/main" id="{F51BCB09-6A23-43A6-8609-103BE15124EC}"/>
              </a:ext>
            </a:extLst>
          </p:cNvPr>
          <p:cNvPicPr>
            <a:picLocks noChangeAspect="1"/>
          </p:cNvPicPr>
          <p:nvPr/>
        </p:nvPicPr>
        <p:blipFill rotWithShape="1">
          <a:blip r:embed="rId3">
            <a:clrChange>
              <a:clrFrom>
                <a:srgbClr val="FFFFFF"/>
              </a:clrFrom>
              <a:clrTo>
                <a:srgbClr val="FFFFFF">
                  <a:alpha val="0"/>
                </a:srgbClr>
              </a:clrTo>
            </a:clrChange>
          </a:blip>
          <a:srcRect l="1" r="1056"/>
          <a:stretch/>
        </p:blipFill>
        <p:spPr>
          <a:xfrm>
            <a:off x="825518" y="1363078"/>
            <a:ext cx="2812278" cy="2332551"/>
          </a:xfrm>
          <a:prstGeom prst="rect">
            <a:avLst/>
          </a:prstGeom>
          <a:noFill/>
          <a:ln w="28575">
            <a:solidFill>
              <a:schemeClr val="bg1">
                <a:lumMod val="85000"/>
              </a:schemeClr>
            </a:solidFill>
          </a:ln>
        </p:spPr>
      </p:pic>
      <p:pic>
        <p:nvPicPr>
          <p:cNvPr id="15" name="Picture 22" descr="Εικόνα που περιέχει σκίτσο/σχέδιο, διάγραμμα, τέχνη&#10;&#10;Περιγραφή που δημιουργήθηκε αυτόματα">
            <a:extLst>
              <a:ext uri="{FF2B5EF4-FFF2-40B4-BE49-F238E27FC236}">
                <a16:creationId xmlns:a16="http://schemas.microsoft.com/office/drawing/2014/main" id="{E5E798C0-2622-BA5D-CC8F-CF0A1144588C}"/>
              </a:ext>
            </a:extLst>
          </p:cNvPr>
          <p:cNvPicPr>
            <a:picLocks noChangeAspect="1"/>
          </p:cNvPicPr>
          <p:nvPr/>
        </p:nvPicPr>
        <p:blipFill>
          <a:blip r:embed="rId4"/>
          <a:stretch>
            <a:fillRect/>
          </a:stretch>
        </p:blipFill>
        <p:spPr>
          <a:xfrm>
            <a:off x="6685404" y="1363078"/>
            <a:ext cx="2813106" cy="2342732"/>
          </a:xfrm>
          <a:prstGeom prst="rect">
            <a:avLst/>
          </a:prstGeom>
          <a:ln w="28575">
            <a:solidFill>
              <a:schemeClr val="bg1">
                <a:lumMod val="85000"/>
              </a:schemeClr>
            </a:solidFill>
          </a:ln>
        </p:spPr>
      </p:pic>
      <p:pic>
        <p:nvPicPr>
          <p:cNvPr id="17" name="Picture 12" descr="Εικόνα που περιέχει γραφιστική, γραφικά, στιγμιότυπο οθόνης, τέχνη&#10;&#10;Περιγραφή που δημιουργήθηκε αυτόματα">
            <a:extLst>
              <a:ext uri="{FF2B5EF4-FFF2-40B4-BE49-F238E27FC236}">
                <a16:creationId xmlns:a16="http://schemas.microsoft.com/office/drawing/2014/main" id="{14AA00BE-B9A0-B426-7097-FCAFBC2097AD}"/>
              </a:ext>
            </a:extLst>
          </p:cNvPr>
          <p:cNvPicPr>
            <a:picLocks noChangeAspect="1"/>
          </p:cNvPicPr>
          <p:nvPr/>
        </p:nvPicPr>
        <p:blipFill rotWithShape="1">
          <a:blip r:embed="rId5">
            <a:clrChange>
              <a:clrFrom>
                <a:srgbClr val="FFFFFF"/>
              </a:clrFrom>
              <a:clrTo>
                <a:srgbClr val="FFFFFF">
                  <a:alpha val="0"/>
                </a:srgbClr>
              </a:clrTo>
            </a:clrChange>
          </a:blip>
          <a:srcRect b="6894"/>
          <a:stretch/>
        </p:blipFill>
        <p:spPr>
          <a:xfrm>
            <a:off x="825517" y="3923749"/>
            <a:ext cx="2812279" cy="2457654"/>
          </a:xfrm>
          <a:prstGeom prst="rect">
            <a:avLst/>
          </a:prstGeom>
          <a:noFill/>
          <a:ln w="28575">
            <a:solidFill>
              <a:schemeClr val="bg1">
                <a:lumMod val="85000"/>
              </a:schemeClr>
            </a:solidFill>
          </a:ln>
        </p:spPr>
      </p:pic>
      <p:pic>
        <p:nvPicPr>
          <p:cNvPr id="19" name="Picture 24" descr="Εικόνα που περιέχει διάγραμμα, κύκλος, τέχνη&#10;&#10;Περιγραφή που δημιουργήθηκε αυτόματα">
            <a:extLst>
              <a:ext uri="{FF2B5EF4-FFF2-40B4-BE49-F238E27FC236}">
                <a16:creationId xmlns:a16="http://schemas.microsoft.com/office/drawing/2014/main" id="{C44CA18D-1A6C-7228-BAEE-6A174D9CF4E9}"/>
              </a:ext>
            </a:extLst>
          </p:cNvPr>
          <p:cNvPicPr>
            <a:picLocks noChangeAspect="1"/>
          </p:cNvPicPr>
          <p:nvPr/>
        </p:nvPicPr>
        <p:blipFill>
          <a:blip r:embed="rId6"/>
          <a:stretch>
            <a:fillRect/>
          </a:stretch>
        </p:blipFill>
        <p:spPr>
          <a:xfrm>
            <a:off x="6690815" y="3923749"/>
            <a:ext cx="2807695" cy="2457654"/>
          </a:xfrm>
          <a:prstGeom prst="rect">
            <a:avLst/>
          </a:prstGeom>
          <a:ln w="28575">
            <a:solidFill>
              <a:schemeClr val="bg1">
                <a:lumMod val="85000"/>
              </a:schemeClr>
            </a:solidFill>
          </a:ln>
        </p:spPr>
      </p:pic>
      <p:sp>
        <p:nvSpPr>
          <p:cNvPr id="21" name="TextBox 20">
            <a:extLst>
              <a:ext uri="{FF2B5EF4-FFF2-40B4-BE49-F238E27FC236}">
                <a16:creationId xmlns:a16="http://schemas.microsoft.com/office/drawing/2014/main" id="{FCCB8BE0-3A62-95AE-99BB-C8A84FBF5510}"/>
              </a:ext>
            </a:extLst>
          </p:cNvPr>
          <p:cNvSpPr txBox="1"/>
          <p:nvPr/>
        </p:nvSpPr>
        <p:spPr>
          <a:xfrm>
            <a:off x="3631267" y="2027882"/>
            <a:ext cx="2305878" cy="1015663"/>
          </a:xfrm>
          <a:prstGeom prst="rect">
            <a:avLst/>
          </a:prstGeom>
          <a:noFill/>
        </p:spPr>
        <p:txBody>
          <a:bodyPr wrap="square" rtlCol="0">
            <a:spAutoFit/>
          </a:bodyPr>
          <a:lstStyle/>
          <a:p>
            <a:pPr algn="ctr"/>
            <a:r>
              <a:rPr lang="el-GR" sz="2000">
                <a:latin typeface="Tahoma"/>
                <a:ea typeface="Tahoma"/>
                <a:cs typeface="Tahoma"/>
              </a:rPr>
              <a:t>Πριν</a:t>
            </a:r>
            <a:r>
              <a:rPr lang="en-US" sz="2000">
                <a:latin typeface="Tahoma"/>
                <a:ea typeface="Tahoma"/>
                <a:cs typeface="Tahoma"/>
              </a:rPr>
              <a:t> </a:t>
            </a:r>
            <a:r>
              <a:rPr lang="el-GR" sz="2000">
                <a:latin typeface="Tahoma"/>
                <a:ea typeface="Tahoma"/>
                <a:cs typeface="Tahoma"/>
              </a:rPr>
              <a:t>τον </a:t>
            </a:r>
            <a:r>
              <a:rPr lang="en-US" sz="2000">
                <a:latin typeface="Tahoma"/>
                <a:ea typeface="Tahoma"/>
                <a:cs typeface="Tahoma"/>
              </a:rPr>
              <a:t>ICP</a:t>
            </a:r>
          </a:p>
          <a:p>
            <a:pPr algn="ctr"/>
            <a:r>
              <a:rPr lang="el-GR" sz="2000">
                <a:latin typeface="Tahoma"/>
                <a:ea typeface="Tahoma"/>
                <a:cs typeface="Tahoma"/>
              </a:rPr>
              <a:t>0.68</a:t>
            </a:r>
            <a:r>
              <a:rPr lang="en-US" sz="2000">
                <a:latin typeface="Tahoma"/>
                <a:ea typeface="Tahoma"/>
                <a:cs typeface="Tahoma"/>
              </a:rPr>
              <a:t>m</a:t>
            </a:r>
          </a:p>
          <a:p>
            <a:pPr algn="ctr"/>
            <a:r>
              <a:rPr lang="en-US" sz="2000">
                <a:latin typeface="Tahoma"/>
                <a:ea typeface="Tahoma"/>
                <a:cs typeface="Tahoma"/>
              </a:rPr>
              <a:t>(</a:t>
            </a:r>
            <a:r>
              <a:rPr lang="el-GR" sz="2000">
                <a:latin typeface="Tahoma"/>
                <a:ea typeface="Tahoma"/>
                <a:cs typeface="Tahoma"/>
              </a:rPr>
              <a:t>0</a:t>
            </a:r>
            <a:r>
              <a:rPr lang="en-US" sz="2000">
                <a:latin typeface="Tahoma"/>
                <a:ea typeface="Tahoma"/>
                <a:cs typeface="Tahoma"/>
              </a:rPr>
              <a:t>.51, 1.48, 2.12)</a:t>
            </a:r>
            <a:endParaRPr lang="el-GR" sz="2000">
              <a:latin typeface="Tahoma"/>
              <a:ea typeface="Tahoma"/>
              <a:cs typeface="Tahoma"/>
            </a:endParaRPr>
          </a:p>
        </p:txBody>
      </p:sp>
      <p:sp>
        <p:nvSpPr>
          <p:cNvPr id="23" name="TextBox 22">
            <a:extLst>
              <a:ext uri="{FF2B5EF4-FFF2-40B4-BE49-F238E27FC236}">
                <a16:creationId xmlns:a16="http://schemas.microsoft.com/office/drawing/2014/main" id="{EBA808E0-6332-2BF7-6E34-CE0C0B4EA1EE}"/>
              </a:ext>
            </a:extLst>
          </p:cNvPr>
          <p:cNvSpPr txBox="1"/>
          <p:nvPr/>
        </p:nvSpPr>
        <p:spPr>
          <a:xfrm>
            <a:off x="3637796" y="4646592"/>
            <a:ext cx="2305878" cy="1015663"/>
          </a:xfrm>
          <a:prstGeom prst="rect">
            <a:avLst/>
          </a:prstGeom>
          <a:noFill/>
        </p:spPr>
        <p:txBody>
          <a:bodyPr wrap="square" rtlCol="0">
            <a:spAutoFit/>
          </a:bodyPr>
          <a:lstStyle/>
          <a:p>
            <a:pPr algn="ctr"/>
            <a:r>
              <a:rPr lang="el-GR" sz="2000">
                <a:latin typeface="Tahoma"/>
                <a:ea typeface="Tahoma"/>
                <a:cs typeface="Tahoma"/>
              </a:rPr>
              <a:t>Μετά τον </a:t>
            </a:r>
            <a:r>
              <a:rPr lang="en-US" sz="2000">
                <a:latin typeface="Tahoma"/>
                <a:ea typeface="Tahoma"/>
                <a:cs typeface="Tahoma"/>
              </a:rPr>
              <a:t>ICP</a:t>
            </a:r>
            <a:endParaRPr lang="el-GR" sz="2000">
              <a:latin typeface="Tahoma"/>
              <a:ea typeface="Tahoma"/>
              <a:cs typeface="Tahoma"/>
            </a:endParaRPr>
          </a:p>
          <a:p>
            <a:pPr algn="ctr"/>
            <a:r>
              <a:rPr lang="el-GR" sz="2000">
                <a:latin typeface="Tahoma"/>
                <a:ea typeface="Tahoma"/>
                <a:cs typeface="Tahoma"/>
              </a:rPr>
              <a:t>0.</a:t>
            </a:r>
            <a:r>
              <a:rPr lang="en-US" sz="2000">
                <a:latin typeface="Tahoma"/>
                <a:ea typeface="Tahoma"/>
                <a:cs typeface="Tahoma"/>
              </a:rPr>
              <a:t>14m</a:t>
            </a:r>
          </a:p>
          <a:p>
            <a:pPr algn="ctr"/>
            <a:r>
              <a:rPr lang="en-US" sz="2000">
                <a:latin typeface="Tahoma"/>
                <a:ea typeface="Tahoma"/>
                <a:cs typeface="Tahoma"/>
              </a:rPr>
              <a:t>(</a:t>
            </a:r>
            <a:r>
              <a:rPr lang="el-GR" sz="2000">
                <a:latin typeface="Tahoma"/>
                <a:ea typeface="Tahoma"/>
                <a:cs typeface="Tahoma"/>
              </a:rPr>
              <a:t>0</a:t>
            </a:r>
            <a:r>
              <a:rPr lang="en-US" sz="2000">
                <a:latin typeface="Tahoma"/>
                <a:ea typeface="Tahoma"/>
                <a:cs typeface="Tahoma"/>
              </a:rPr>
              <a:t>.22, 0.47, 0.03)</a:t>
            </a:r>
            <a:endParaRPr lang="el-GR" sz="2000">
              <a:latin typeface="Tahoma"/>
              <a:ea typeface="Tahoma"/>
              <a:cs typeface="Tahoma"/>
            </a:endParaRPr>
          </a:p>
        </p:txBody>
      </p:sp>
      <p:sp>
        <p:nvSpPr>
          <p:cNvPr id="25" name="TextBox 24">
            <a:extLst>
              <a:ext uri="{FF2B5EF4-FFF2-40B4-BE49-F238E27FC236}">
                <a16:creationId xmlns:a16="http://schemas.microsoft.com/office/drawing/2014/main" id="{EAFDA7E6-E68B-5517-CF93-BF13AFE8C039}"/>
              </a:ext>
            </a:extLst>
          </p:cNvPr>
          <p:cNvSpPr txBox="1"/>
          <p:nvPr/>
        </p:nvSpPr>
        <p:spPr>
          <a:xfrm>
            <a:off x="9496542" y="2023977"/>
            <a:ext cx="2305878" cy="1015663"/>
          </a:xfrm>
          <a:prstGeom prst="rect">
            <a:avLst/>
          </a:prstGeom>
          <a:noFill/>
        </p:spPr>
        <p:txBody>
          <a:bodyPr wrap="square" rtlCol="0">
            <a:spAutoFit/>
          </a:bodyPr>
          <a:lstStyle/>
          <a:p>
            <a:pPr algn="ctr"/>
            <a:r>
              <a:rPr lang="el-GR" sz="2000">
                <a:latin typeface="Tahoma"/>
                <a:ea typeface="Tahoma"/>
                <a:cs typeface="Tahoma"/>
              </a:rPr>
              <a:t>Πριν</a:t>
            </a:r>
            <a:r>
              <a:rPr lang="en-US" sz="2000">
                <a:latin typeface="Tahoma"/>
                <a:ea typeface="Tahoma"/>
                <a:cs typeface="Tahoma"/>
              </a:rPr>
              <a:t> </a:t>
            </a:r>
            <a:r>
              <a:rPr lang="el-GR" sz="2000">
                <a:latin typeface="Tahoma"/>
                <a:ea typeface="Tahoma"/>
                <a:cs typeface="Tahoma"/>
              </a:rPr>
              <a:t>τον </a:t>
            </a:r>
            <a:r>
              <a:rPr lang="en-US" sz="2000">
                <a:latin typeface="Tahoma"/>
                <a:ea typeface="Tahoma"/>
                <a:cs typeface="Tahoma"/>
              </a:rPr>
              <a:t>ICP</a:t>
            </a:r>
          </a:p>
          <a:p>
            <a:pPr algn="ctr"/>
            <a:r>
              <a:rPr lang="el-GR" sz="2000">
                <a:latin typeface="Tahoma"/>
                <a:ea typeface="Tahoma"/>
                <a:cs typeface="Tahoma"/>
              </a:rPr>
              <a:t>0.39</a:t>
            </a:r>
            <a:r>
              <a:rPr lang="en-US" sz="2000">
                <a:latin typeface="Tahoma"/>
                <a:ea typeface="Tahoma"/>
                <a:cs typeface="Tahoma"/>
              </a:rPr>
              <a:t>m</a:t>
            </a:r>
          </a:p>
          <a:p>
            <a:pPr algn="ctr"/>
            <a:r>
              <a:rPr lang="en-US" sz="2000">
                <a:latin typeface="Tahoma"/>
                <a:ea typeface="Tahoma"/>
                <a:cs typeface="Tahoma"/>
              </a:rPr>
              <a:t>(</a:t>
            </a:r>
            <a:r>
              <a:rPr lang="el-GR" sz="2000">
                <a:latin typeface="Tahoma"/>
                <a:ea typeface="Tahoma"/>
                <a:cs typeface="Tahoma"/>
              </a:rPr>
              <a:t>2.45</a:t>
            </a:r>
            <a:r>
              <a:rPr lang="en-US" sz="2000">
                <a:latin typeface="Tahoma"/>
                <a:ea typeface="Tahoma"/>
                <a:cs typeface="Tahoma"/>
              </a:rPr>
              <a:t>, </a:t>
            </a:r>
            <a:r>
              <a:rPr lang="el-GR" sz="2000">
                <a:latin typeface="Tahoma"/>
                <a:ea typeface="Tahoma"/>
                <a:cs typeface="Tahoma"/>
              </a:rPr>
              <a:t>2.65</a:t>
            </a:r>
            <a:r>
              <a:rPr lang="en-US" sz="2000">
                <a:latin typeface="Tahoma"/>
                <a:ea typeface="Tahoma"/>
                <a:cs typeface="Tahoma"/>
              </a:rPr>
              <a:t>, </a:t>
            </a:r>
            <a:r>
              <a:rPr lang="el-GR" sz="2000">
                <a:latin typeface="Tahoma"/>
                <a:ea typeface="Tahoma"/>
                <a:cs typeface="Tahoma"/>
              </a:rPr>
              <a:t>0</a:t>
            </a:r>
            <a:r>
              <a:rPr lang="en-US" sz="2000">
                <a:latin typeface="Tahoma"/>
                <a:ea typeface="Tahoma"/>
                <a:cs typeface="Tahoma"/>
              </a:rPr>
              <a:t>.1</a:t>
            </a:r>
            <a:r>
              <a:rPr lang="el-GR" sz="2000">
                <a:latin typeface="Tahoma"/>
                <a:ea typeface="Tahoma"/>
                <a:cs typeface="Tahoma"/>
              </a:rPr>
              <a:t>9</a:t>
            </a:r>
            <a:r>
              <a:rPr lang="en-US" sz="2000">
                <a:latin typeface="Tahoma"/>
                <a:ea typeface="Tahoma"/>
                <a:cs typeface="Tahoma"/>
              </a:rPr>
              <a:t>)</a:t>
            </a:r>
            <a:endParaRPr lang="el-GR" sz="2000">
              <a:latin typeface="Tahoma"/>
              <a:ea typeface="Tahoma"/>
              <a:cs typeface="Tahoma"/>
            </a:endParaRPr>
          </a:p>
        </p:txBody>
      </p:sp>
      <p:sp>
        <p:nvSpPr>
          <p:cNvPr id="27" name="TextBox 26">
            <a:extLst>
              <a:ext uri="{FF2B5EF4-FFF2-40B4-BE49-F238E27FC236}">
                <a16:creationId xmlns:a16="http://schemas.microsoft.com/office/drawing/2014/main" id="{2FFA68ED-8B78-4FA5-EF12-431BB82BCC40}"/>
              </a:ext>
            </a:extLst>
          </p:cNvPr>
          <p:cNvSpPr txBox="1"/>
          <p:nvPr/>
        </p:nvSpPr>
        <p:spPr>
          <a:xfrm>
            <a:off x="9494458" y="4646005"/>
            <a:ext cx="2305878" cy="1015663"/>
          </a:xfrm>
          <a:prstGeom prst="rect">
            <a:avLst/>
          </a:prstGeom>
          <a:noFill/>
        </p:spPr>
        <p:txBody>
          <a:bodyPr wrap="square" rtlCol="0">
            <a:spAutoFit/>
          </a:bodyPr>
          <a:lstStyle/>
          <a:p>
            <a:pPr algn="ctr"/>
            <a:r>
              <a:rPr lang="el-GR" sz="2000">
                <a:latin typeface="Tahoma"/>
                <a:ea typeface="Tahoma"/>
                <a:cs typeface="Tahoma"/>
              </a:rPr>
              <a:t>Μετά τον </a:t>
            </a:r>
            <a:r>
              <a:rPr lang="en-US" sz="2000">
                <a:latin typeface="Tahoma"/>
                <a:ea typeface="Tahoma"/>
                <a:cs typeface="Tahoma"/>
              </a:rPr>
              <a:t>ICP</a:t>
            </a:r>
            <a:endParaRPr lang="el-GR" sz="2000">
              <a:latin typeface="Tahoma"/>
              <a:ea typeface="Tahoma"/>
              <a:cs typeface="Tahoma"/>
            </a:endParaRPr>
          </a:p>
          <a:p>
            <a:pPr algn="ctr"/>
            <a:r>
              <a:rPr lang="el-GR" sz="2000">
                <a:latin typeface="Tahoma"/>
                <a:ea typeface="Tahoma"/>
                <a:cs typeface="Tahoma"/>
              </a:rPr>
              <a:t>0.88</a:t>
            </a:r>
            <a:r>
              <a:rPr lang="en-US" sz="2000">
                <a:latin typeface="Tahoma"/>
                <a:ea typeface="Tahoma"/>
                <a:cs typeface="Tahoma"/>
              </a:rPr>
              <a:t>m</a:t>
            </a:r>
          </a:p>
          <a:p>
            <a:pPr algn="ctr"/>
            <a:r>
              <a:rPr lang="en-US" sz="2000">
                <a:latin typeface="Tahoma"/>
                <a:ea typeface="Tahoma"/>
                <a:cs typeface="Tahoma"/>
              </a:rPr>
              <a:t>(</a:t>
            </a:r>
            <a:r>
              <a:rPr lang="el-GR" sz="2000">
                <a:latin typeface="Tahoma"/>
                <a:ea typeface="Tahoma"/>
                <a:cs typeface="Tahoma"/>
              </a:rPr>
              <a:t>2.26</a:t>
            </a:r>
            <a:r>
              <a:rPr lang="en-US" sz="2000">
                <a:latin typeface="Tahoma"/>
                <a:ea typeface="Tahoma"/>
                <a:cs typeface="Tahoma"/>
              </a:rPr>
              <a:t>,</a:t>
            </a:r>
            <a:r>
              <a:rPr lang="el-GR" sz="2000">
                <a:latin typeface="Tahoma"/>
                <a:ea typeface="Tahoma"/>
                <a:cs typeface="Tahoma"/>
              </a:rPr>
              <a:t>1.34</a:t>
            </a:r>
            <a:r>
              <a:rPr lang="en-US" sz="2000">
                <a:latin typeface="Tahoma"/>
                <a:ea typeface="Tahoma"/>
                <a:cs typeface="Tahoma"/>
              </a:rPr>
              <a:t> , </a:t>
            </a:r>
            <a:r>
              <a:rPr lang="el-GR" sz="2000">
                <a:latin typeface="Tahoma"/>
                <a:ea typeface="Tahoma"/>
                <a:cs typeface="Tahoma"/>
              </a:rPr>
              <a:t>1.46</a:t>
            </a:r>
            <a:r>
              <a:rPr lang="en-US" sz="2000">
                <a:latin typeface="Tahoma"/>
                <a:ea typeface="Tahoma"/>
                <a:cs typeface="Tahoma"/>
              </a:rPr>
              <a:t>)</a:t>
            </a:r>
            <a:endParaRPr lang="el-GR" sz="2000">
              <a:latin typeface="Tahoma"/>
              <a:ea typeface="Tahoma"/>
              <a:cs typeface="Tahoma"/>
            </a:endParaRPr>
          </a:p>
        </p:txBody>
      </p:sp>
      <p:grpSp>
        <p:nvGrpSpPr>
          <p:cNvPr id="33" name="Group 1">
            <a:extLst>
              <a:ext uri="{FF2B5EF4-FFF2-40B4-BE49-F238E27FC236}">
                <a16:creationId xmlns:a16="http://schemas.microsoft.com/office/drawing/2014/main" id="{AB7D7893-8969-B37D-FAE3-EF023C175830}"/>
              </a:ext>
            </a:extLst>
          </p:cNvPr>
          <p:cNvGrpSpPr/>
          <p:nvPr/>
        </p:nvGrpSpPr>
        <p:grpSpPr>
          <a:xfrm>
            <a:off x="102202" y="52082"/>
            <a:ext cx="520066" cy="567690"/>
            <a:chOff x="27616" y="242151"/>
            <a:chExt cx="1866424" cy="1917287"/>
          </a:xfrm>
        </p:grpSpPr>
        <p:sp>
          <p:nvSpPr>
            <p:cNvPr id="31" name="Oval 3">
              <a:extLst>
                <a:ext uri="{FF2B5EF4-FFF2-40B4-BE49-F238E27FC236}">
                  <a16:creationId xmlns:a16="http://schemas.microsoft.com/office/drawing/2014/main" id="{BADCAC6C-9E29-A112-E5A4-2D2AF0145C2C}"/>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2"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B916C5F4-5311-79C3-1166-5CD9845C352B}"/>
                </a:ext>
              </a:extLst>
            </p:cNvPr>
            <p:cNvPicPr>
              <a:picLocks noChangeAspect="1"/>
            </p:cNvPicPr>
            <p:nvPr/>
          </p:nvPicPr>
          <p:blipFill rotWithShape="1">
            <a:blip r:embed="rId7"/>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27724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4B2A995-DEEE-5366-3C9B-12A54A1473C2}"/>
              </a:ext>
            </a:extLst>
          </p:cNvPr>
          <p:cNvGrpSpPr/>
          <p:nvPr/>
        </p:nvGrpSpPr>
        <p:grpSpPr>
          <a:xfrm>
            <a:off x="-2" y="-1"/>
            <a:ext cx="12192001" cy="6862144"/>
            <a:chOff x="0" y="-1"/>
            <a:chExt cx="12192001" cy="6851412"/>
          </a:xfrm>
        </p:grpSpPr>
        <p:pic>
          <p:nvPicPr>
            <p:cNvPr id="6" name="Εικόνα 5" descr="Εικόνα που περιέχει ζωγραφιά, σκίτσο/σχέδιο, εικονογράφηση, τέχνη με γραμμές&#10;&#10;Περιγραφή που δημιουργήθηκε αυτόματα">
              <a:extLst>
                <a:ext uri="{FF2B5EF4-FFF2-40B4-BE49-F238E27FC236}">
                  <a16:creationId xmlns:a16="http://schemas.microsoft.com/office/drawing/2014/main" id="{175E5C03-84C4-C607-F420-B64759E4FA89}"/>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33000"/>
                      </a14:imgEffect>
                    </a14:imgLayer>
                  </a14:imgProps>
                </a:ext>
              </a:extLst>
            </a:blip>
            <a:srcRect l="20723" t="287" r="27719" b="9759"/>
            <a:stretch/>
          </p:blipFill>
          <p:spPr>
            <a:xfrm>
              <a:off x="1" y="651054"/>
              <a:ext cx="12192000" cy="6200357"/>
            </a:xfrm>
            <a:prstGeom prst="rect">
              <a:avLst/>
            </a:prstGeom>
          </p:spPr>
        </p:pic>
        <p:sp>
          <p:nvSpPr>
            <p:cNvPr id="8" name="Ορθογώνιο 4">
              <a:extLst>
                <a:ext uri="{FF2B5EF4-FFF2-40B4-BE49-F238E27FC236}">
                  <a16:creationId xmlns:a16="http://schemas.microsoft.com/office/drawing/2014/main" id="{2368D2CF-7754-5A70-E92D-BAF6E257EB33}"/>
                </a:ext>
              </a:extLst>
            </p:cNvPr>
            <p:cNvSpPr/>
            <p:nvPr/>
          </p:nvSpPr>
          <p:spPr>
            <a:xfrm>
              <a:off x="0" y="-1"/>
              <a:ext cx="12192000" cy="6851411"/>
            </a:xfrm>
            <a:prstGeom prst="rect">
              <a:avLst/>
            </a:prstGeom>
            <a:solidFill>
              <a:srgbClr val="D9D9D9">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l-GR" sz="8800" b="1">
                <a:solidFill>
                  <a:schemeClr val="tx1"/>
                </a:solidFill>
                <a:latin typeface="Tahoma"/>
                <a:ea typeface="Tahoma"/>
                <a:cs typeface="Tahoma"/>
              </a:endParaRPr>
            </a:p>
          </p:txBody>
        </p:sp>
      </p:grpSp>
      <p:sp>
        <p:nvSpPr>
          <p:cNvPr id="5" name="Ορθογώνιο 4">
            <a:extLst>
              <a:ext uri="{FF2B5EF4-FFF2-40B4-BE49-F238E27FC236}">
                <a16:creationId xmlns:a16="http://schemas.microsoft.com/office/drawing/2014/main" id="{2C2A6E6D-A49B-48FA-8106-EA12C147EEB4}"/>
              </a:ext>
            </a:extLst>
          </p:cNvPr>
          <p:cNvSpPr/>
          <p:nvPr/>
        </p:nvSpPr>
        <p:spPr>
          <a:xfrm>
            <a:off x="1433666" y="2830854"/>
            <a:ext cx="9324667" cy="11897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l-GR" sz="8800" b="1">
                <a:solidFill>
                  <a:schemeClr val="tx1"/>
                </a:solidFill>
                <a:latin typeface="Tahoma"/>
                <a:ea typeface="Tahoma"/>
                <a:cs typeface="Tahoma"/>
              </a:rPr>
              <a:t>ΣΑΣ ΕΥΧΑΡΙΣΤΩ</a:t>
            </a:r>
          </a:p>
        </p:txBody>
      </p:sp>
      <p:grpSp>
        <p:nvGrpSpPr>
          <p:cNvPr id="9" name="Group 1">
            <a:extLst>
              <a:ext uri="{FF2B5EF4-FFF2-40B4-BE49-F238E27FC236}">
                <a16:creationId xmlns:a16="http://schemas.microsoft.com/office/drawing/2014/main" id="{CF883D4B-E6E3-6DE8-8811-22DA44D85FB3}"/>
              </a:ext>
            </a:extLst>
          </p:cNvPr>
          <p:cNvGrpSpPr/>
          <p:nvPr/>
        </p:nvGrpSpPr>
        <p:grpSpPr>
          <a:xfrm>
            <a:off x="102202" y="52082"/>
            <a:ext cx="520066" cy="567690"/>
            <a:chOff x="27616" y="242151"/>
            <a:chExt cx="1866424" cy="1917287"/>
          </a:xfrm>
        </p:grpSpPr>
        <p:sp>
          <p:nvSpPr>
            <p:cNvPr id="3" name="Oval 3">
              <a:extLst>
                <a:ext uri="{FF2B5EF4-FFF2-40B4-BE49-F238E27FC236}">
                  <a16:creationId xmlns:a16="http://schemas.microsoft.com/office/drawing/2014/main" id="{1F594FBB-FD79-CFB8-E566-6FA9C4C84C70}"/>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00A7F6C7-0B31-3CAF-8B8F-F62703376149}"/>
                </a:ext>
              </a:extLst>
            </p:cNvPr>
            <p:cNvPicPr>
              <a:picLocks noChangeAspect="1"/>
            </p:cNvPicPr>
            <p:nvPr/>
          </p:nvPicPr>
          <p:blipFill rotWithShape="1">
            <a:blip r:embed="rId5"/>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197900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95E127EA-CB5B-DFBC-6D78-409671307365}"/>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1">
            <a:extLst>
              <a:ext uri="{FF2B5EF4-FFF2-40B4-BE49-F238E27FC236}">
                <a16:creationId xmlns:a16="http://schemas.microsoft.com/office/drawing/2014/main" id="{94FF6E89-7A0B-BABA-A0EC-BE69BEAF1B56}"/>
              </a:ext>
            </a:extLst>
          </p:cNvPr>
          <p:cNvSpPr>
            <a:spLocks noGrp="1"/>
          </p:cNvSpPr>
          <p:nvPr>
            <p:ph type="title"/>
          </p:nvPr>
        </p:nvSpPr>
        <p:spPr>
          <a:xfrm>
            <a:off x="838200" y="2863"/>
            <a:ext cx="10515600" cy="1325563"/>
          </a:xfrm>
        </p:spPr>
        <p:txBody>
          <a:bodyPr>
            <a:normAutofit/>
          </a:bodyPr>
          <a:lstStyle/>
          <a:p>
            <a:r>
              <a:rPr lang="el-GR" sz="4700">
                <a:latin typeface="Tahoma"/>
                <a:ea typeface="+mj-lt"/>
                <a:cs typeface="+mj-lt"/>
              </a:rPr>
              <a:t>Εισαγωγή</a:t>
            </a:r>
            <a:endParaRPr lang="en-US" sz="4700">
              <a:latin typeface="Tahoma"/>
              <a:ea typeface="+mj-lt"/>
              <a:cs typeface="+mj-lt"/>
            </a:endParaRPr>
          </a:p>
        </p:txBody>
      </p:sp>
      <p:pic>
        <p:nvPicPr>
          <p:cNvPr id="3" name="Picture 4" descr="Εικόνα που περιέχει αυτοκίνητο, όχημα, χερσαίο όχημα, δρόμος&#10;&#10;Περιγραφή που δημιουργήθηκε αυτόματα">
            <a:extLst>
              <a:ext uri="{FF2B5EF4-FFF2-40B4-BE49-F238E27FC236}">
                <a16:creationId xmlns:a16="http://schemas.microsoft.com/office/drawing/2014/main" id="{BF0810F1-1BDC-B060-9261-6718D7CF6864}"/>
              </a:ext>
            </a:extLst>
          </p:cNvPr>
          <p:cNvPicPr>
            <a:picLocks noChangeAspect="1"/>
          </p:cNvPicPr>
          <p:nvPr/>
        </p:nvPicPr>
        <p:blipFill rotWithShape="1">
          <a:blip r:embed="rId3"/>
          <a:srcRect l="10598" r="24285"/>
          <a:stretch/>
        </p:blipFill>
        <p:spPr>
          <a:xfrm>
            <a:off x="4222906" y="1836078"/>
            <a:ext cx="4009175" cy="3192933"/>
          </a:xfrm>
          <a:prstGeom prst="rect">
            <a:avLst/>
          </a:prstGeom>
        </p:spPr>
      </p:pic>
      <p:sp>
        <p:nvSpPr>
          <p:cNvPr id="6" name="TextBox 5">
            <a:extLst>
              <a:ext uri="{FF2B5EF4-FFF2-40B4-BE49-F238E27FC236}">
                <a16:creationId xmlns:a16="http://schemas.microsoft.com/office/drawing/2014/main" id="{A5437F7E-5F1A-4E13-D5DE-98FA4E4ED432}"/>
              </a:ext>
            </a:extLst>
          </p:cNvPr>
          <p:cNvSpPr txBox="1"/>
          <p:nvPr/>
        </p:nvSpPr>
        <p:spPr>
          <a:xfrm>
            <a:off x="98058" y="3250683"/>
            <a:ext cx="4016585" cy="1631216"/>
          </a:xfrm>
          <a:prstGeom prst="rect">
            <a:avLst/>
          </a:prstGeom>
          <a:noFill/>
        </p:spPr>
        <p:txBody>
          <a:bodyPr wrap="square" lIns="91440" tIns="45720" rIns="91440" bIns="45720" rtlCol="0" anchor="t">
            <a:spAutoFit/>
          </a:bodyPr>
          <a:lstStyle/>
          <a:p>
            <a:pPr algn="just"/>
            <a:r>
              <a:rPr lang="el-GR" sz="2000" b="1" i="0" u="none" strike="noStrike" baseline="0" dirty="0">
                <a:latin typeface="Tahoma"/>
                <a:ea typeface="Tahoma"/>
                <a:cs typeface="Tahoma"/>
              </a:rPr>
              <a:t>Περιγραφή του Προβλήματος</a:t>
            </a:r>
            <a:r>
              <a:rPr lang="el-GR" sz="2000" b="1" dirty="0">
                <a:latin typeface="Tahoma"/>
                <a:ea typeface="Tahoma"/>
                <a:cs typeface="Tahoma"/>
              </a:rPr>
              <a:t> </a:t>
            </a:r>
            <a:endParaRPr lang="el-GR" sz="2000" dirty="0">
              <a:latin typeface="Tahoma"/>
              <a:ea typeface="Tahoma"/>
              <a:cs typeface="Tahoma"/>
            </a:endParaRPr>
          </a:p>
          <a:p>
            <a:pPr algn="just"/>
            <a:r>
              <a:rPr lang="el-GR" sz="2000" dirty="0">
                <a:latin typeface="Tahoma"/>
                <a:ea typeface="Tahoma"/>
                <a:cs typeface="Tahoma"/>
              </a:rPr>
              <a:t>Δεν έχουν όλα τα οχήματα πλήρη γνώση της σκηνής</a:t>
            </a:r>
            <a:r>
              <a:rPr lang="en-US" sz="2000" dirty="0">
                <a:latin typeface="Tahoma"/>
                <a:ea typeface="Tahoma"/>
                <a:cs typeface="Tahoma"/>
              </a:rPr>
              <a:t> </a:t>
            </a:r>
            <a:r>
              <a:rPr lang="el-GR" sz="2000" dirty="0">
                <a:latin typeface="Tahoma"/>
                <a:ea typeface="Tahoma"/>
                <a:cs typeface="Tahoma"/>
              </a:rPr>
              <a:t>λόγω του ότι κάποια καλύπτονται από άλλα αντικείμενα (κτίρια ή οχήματα)</a:t>
            </a:r>
          </a:p>
        </p:txBody>
      </p:sp>
      <p:sp>
        <p:nvSpPr>
          <p:cNvPr id="10" name="TextBox 9">
            <a:extLst>
              <a:ext uri="{FF2B5EF4-FFF2-40B4-BE49-F238E27FC236}">
                <a16:creationId xmlns:a16="http://schemas.microsoft.com/office/drawing/2014/main" id="{96B5CB06-AA88-9E6C-7365-5FD99D0DEA27}"/>
              </a:ext>
            </a:extLst>
          </p:cNvPr>
          <p:cNvSpPr txBox="1"/>
          <p:nvPr/>
        </p:nvSpPr>
        <p:spPr>
          <a:xfrm>
            <a:off x="8353902" y="2076159"/>
            <a:ext cx="3604354" cy="2887305"/>
          </a:xfrm>
          <a:prstGeom prst="rect">
            <a:avLst/>
          </a:prstGeom>
          <a:noFill/>
        </p:spPr>
        <p:txBody>
          <a:bodyPr wrap="square" lIns="91440" tIns="45720" rIns="91440" bIns="45720" rtlCol="0" anchor="t">
            <a:spAutoFit/>
          </a:bodyPr>
          <a:lstStyle/>
          <a:p>
            <a:r>
              <a:rPr lang="el-GR" sz="2000" b="1">
                <a:latin typeface="Tahoma"/>
                <a:ea typeface="Tahoma"/>
                <a:cs typeface="Tahoma"/>
              </a:rPr>
              <a:t>Στόχος</a:t>
            </a:r>
            <a:endParaRPr lang="el-GR" sz="2000">
              <a:latin typeface="Tahoma"/>
              <a:ea typeface="Tahoma"/>
              <a:cs typeface="Tahoma"/>
            </a:endParaRPr>
          </a:p>
          <a:p>
            <a:r>
              <a:rPr lang="el-GR" sz="2000">
                <a:latin typeface="Tahoma"/>
                <a:ea typeface="Tahoma"/>
                <a:cs typeface="Tahoma"/>
              </a:rPr>
              <a:t>Η εύρεση της σχετικής θέσης των 2 αυτόνομων οχημάτων  ώστε να μπορεί να μετασχηματιστεί η πληροφορία από το ένα σύστημα συντεταγμένων στο σύστημα συντεταγμένων του άλλου οχήματος</a:t>
            </a:r>
          </a:p>
        </p:txBody>
      </p:sp>
      <p:cxnSp>
        <p:nvCxnSpPr>
          <p:cNvPr id="12" name="Ευθύγραμμο βέλος σύνδεσης 11">
            <a:extLst>
              <a:ext uri="{FF2B5EF4-FFF2-40B4-BE49-F238E27FC236}">
                <a16:creationId xmlns:a16="http://schemas.microsoft.com/office/drawing/2014/main" id="{2545DDFD-568C-BFB1-78E8-99920961A0DA}"/>
              </a:ext>
            </a:extLst>
          </p:cNvPr>
          <p:cNvCxnSpPr/>
          <p:nvPr/>
        </p:nvCxnSpPr>
        <p:spPr>
          <a:xfrm>
            <a:off x="8216932" y="1826943"/>
            <a:ext cx="13836" cy="3187051"/>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9E361FB2-FFE6-1840-D2A0-452A66C33F67}"/>
              </a:ext>
            </a:extLst>
          </p:cNvPr>
          <p:cNvCxnSpPr>
            <a:cxnSpLocks/>
          </p:cNvCxnSpPr>
          <p:nvPr/>
        </p:nvCxnSpPr>
        <p:spPr>
          <a:xfrm flipV="1">
            <a:off x="4541" y="5013272"/>
            <a:ext cx="8257675" cy="27074"/>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Ευθύγραμμο βέλος σύνδεσης 13">
            <a:extLst>
              <a:ext uri="{FF2B5EF4-FFF2-40B4-BE49-F238E27FC236}">
                <a16:creationId xmlns:a16="http://schemas.microsoft.com/office/drawing/2014/main" id="{3487BC83-E10E-DC1B-F62A-92F771EC6166}"/>
              </a:ext>
            </a:extLst>
          </p:cNvPr>
          <p:cNvCxnSpPr>
            <a:cxnSpLocks/>
          </p:cNvCxnSpPr>
          <p:nvPr/>
        </p:nvCxnSpPr>
        <p:spPr>
          <a:xfrm flipV="1">
            <a:off x="4214114" y="1851680"/>
            <a:ext cx="8039807" cy="461"/>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 name="Ευθύγραμμο βέλος σύνδεσης 14">
            <a:extLst>
              <a:ext uri="{FF2B5EF4-FFF2-40B4-BE49-F238E27FC236}">
                <a16:creationId xmlns:a16="http://schemas.microsoft.com/office/drawing/2014/main" id="{F6B0FCBE-E78B-FCA7-EFC0-D79174C6CBEA}"/>
              </a:ext>
            </a:extLst>
          </p:cNvPr>
          <p:cNvCxnSpPr>
            <a:cxnSpLocks/>
          </p:cNvCxnSpPr>
          <p:nvPr/>
        </p:nvCxnSpPr>
        <p:spPr>
          <a:xfrm>
            <a:off x="4213536" y="1833858"/>
            <a:ext cx="31022" cy="3219547"/>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ED5E7D5C-CCBD-D6A2-6619-51CEDB2615FE}"/>
              </a:ext>
            </a:extLst>
          </p:cNvPr>
          <p:cNvGrpSpPr/>
          <p:nvPr/>
        </p:nvGrpSpPr>
        <p:grpSpPr>
          <a:xfrm>
            <a:off x="102202" y="52082"/>
            <a:ext cx="520066" cy="567690"/>
            <a:chOff x="27616" y="242151"/>
            <a:chExt cx="1866424" cy="1917287"/>
          </a:xfrm>
        </p:grpSpPr>
        <p:sp>
          <p:nvSpPr>
            <p:cNvPr id="4" name="Oval 3">
              <a:extLst>
                <a:ext uri="{FF2B5EF4-FFF2-40B4-BE49-F238E27FC236}">
                  <a16:creationId xmlns:a16="http://schemas.microsoft.com/office/drawing/2014/main" id="{CE2DD87E-1A2D-9593-4373-07037FE9B902}"/>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8"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0AC4E8ED-9C2C-CE5A-861E-9121E27B34E8}"/>
                </a:ext>
              </a:extLst>
            </p:cNvPr>
            <p:cNvPicPr>
              <a:picLocks noChangeAspect="1"/>
            </p:cNvPicPr>
            <p:nvPr/>
          </p:nvPicPr>
          <p:blipFill rotWithShape="1">
            <a:blip r:embed="rId4"/>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97848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6E2B1CB0-2A6D-CAAB-7F6A-A619C18CEC6D}"/>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5" name="Picture 3" descr="A diagram of a mask&#10;&#10;Description automatically generated">
            <a:extLst>
              <a:ext uri="{FF2B5EF4-FFF2-40B4-BE49-F238E27FC236}">
                <a16:creationId xmlns:a16="http://schemas.microsoft.com/office/drawing/2014/main" id="{14C8F103-C1C1-8E2D-556A-25564DF8BB3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3466" y="1630835"/>
            <a:ext cx="10746658" cy="2419778"/>
          </a:xfrm>
          <a:prstGeom prst="rect">
            <a:avLst/>
          </a:prstGeom>
        </p:spPr>
      </p:pic>
      <p:sp>
        <p:nvSpPr>
          <p:cNvPr id="7" name="TextBox 6">
            <a:extLst>
              <a:ext uri="{FF2B5EF4-FFF2-40B4-BE49-F238E27FC236}">
                <a16:creationId xmlns:a16="http://schemas.microsoft.com/office/drawing/2014/main" id="{DEE0650A-4EE3-45D1-9BC1-F1DCAF71AE80}"/>
              </a:ext>
            </a:extLst>
          </p:cNvPr>
          <p:cNvSpPr txBox="1"/>
          <p:nvPr/>
        </p:nvSpPr>
        <p:spPr>
          <a:xfrm>
            <a:off x="2420510" y="1191637"/>
            <a:ext cx="7796333" cy="369332"/>
          </a:xfrm>
          <a:prstGeom prst="rect">
            <a:avLst/>
          </a:prstGeom>
          <a:noFill/>
        </p:spPr>
        <p:txBody>
          <a:bodyPr wrap="square" lIns="91440" tIns="45720" rIns="91440" bIns="45720" rtlCol="0" anchor="t">
            <a:spAutoFit/>
          </a:bodyPr>
          <a:lstStyle/>
          <a:p>
            <a:pPr algn="ctr"/>
            <a:r>
              <a:rPr lang="el-GR" i="1">
                <a:latin typeface="Tahoma"/>
                <a:ea typeface="Tahoma"/>
                <a:cs typeface="Tahoma"/>
              </a:rPr>
              <a:t>Αναπαράσταση σκηνής χρησιμοποιώντας σημασιολογική πληροφορία</a:t>
            </a:r>
          </a:p>
        </p:txBody>
      </p:sp>
      <p:sp>
        <p:nvSpPr>
          <p:cNvPr id="11" name="TextBox 10">
            <a:extLst>
              <a:ext uri="{FF2B5EF4-FFF2-40B4-BE49-F238E27FC236}">
                <a16:creationId xmlns:a16="http://schemas.microsoft.com/office/drawing/2014/main" id="{95210FE3-865B-8B52-21DC-4D184E71323A}"/>
              </a:ext>
            </a:extLst>
          </p:cNvPr>
          <p:cNvSpPr txBox="1"/>
          <p:nvPr/>
        </p:nvSpPr>
        <p:spPr>
          <a:xfrm>
            <a:off x="242554" y="4264997"/>
            <a:ext cx="11745946" cy="2246769"/>
          </a:xfrm>
          <a:prstGeom prst="rect">
            <a:avLst/>
          </a:prstGeom>
          <a:noFill/>
        </p:spPr>
        <p:txBody>
          <a:bodyPr wrap="square" lIns="91440" tIns="45720" rIns="91440" bIns="45720" rtlCol="0" anchor="t">
            <a:spAutoFit/>
          </a:bodyPr>
          <a:lstStyle/>
          <a:p>
            <a:r>
              <a:rPr lang="el-GR" sz="2000">
                <a:latin typeface="Tahoma"/>
                <a:ea typeface="Tahoma"/>
                <a:cs typeface="Tahoma"/>
              </a:rPr>
              <a:t>Γιατί όχι έχει κατευθείαν κατάτμηση στο</a:t>
            </a:r>
            <a:r>
              <a:rPr lang="en-US" sz="2000">
                <a:latin typeface="Tahoma"/>
                <a:ea typeface="Tahoma"/>
                <a:cs typeface="Tahoma"/>
              </a:rPr>
              <a:t> point cloud?</a:t>
            </a:r>
            <a:endParaRPr lang="en-US" sz="2000" b="0" i="0" u="none" strike="noStrike" baseline="0">
              <a:latin typeface="Tahoma"/>
              <a:ea typeface="Tahoma"/>
              <a:cs typeface="Tahoma"/>
            </a:endParaRPr>
          </a:p>
          <a:p>
            <a:pPr marL="285750" indent="-285750" algn="l">
              <a:buFont typeface="Arial" panose="020B0604020202020204" pitchFamily="34" charset="0"/>
              <a:buChar char="•"/>
            </a:pPr>
            <a:r>
              <a:rPr lang="el-GR" sz="2000" b="0" i="0" u="none" strike="noStrike" baseline="0">
                <a:latin typeface="Tahoma"/>
                <a:ea typeface="Tahoma"/>
                <a:cs typeface="Tahoma"/>
              </a:rPr>
              <a:t>Οι περισσότεροι αλγόριθμοι που έχουν προταθεί για κατάτμηση νέφους σημείων δεν λειτουργούν αποτελεσματικά σε εξωτερικές συνθήκες ή σε αστικά περιβάλλοντα</a:t>
            </a:r>
            <a:r>
              <a:rPr lang="en-US" sz="2000" b="0" i="0" u="none" strike="noStrike" baseline="0">
                <a:latin typeface="Tahoma"/>
                <a:ea typeface="Tahoma"/>
                <a:cs typeface="Tahoma"/>
              </a:rPr>
              <a:t>, </a:t>
            </a:r>
            <a:r>
              <a:rPr lang="el-GR" sz="2000" b="0" i="0" u="none" strike="noStrike" baseline="0">
                <a:latin typeface="Tahoma"/>
                <a:ea typeface="Tahoma"/>
                <a:cs typeface="Tahoma"/>
              </a:rPr>
              <a:t>καθώς τα τρισδιάστατα σημεία έχουν ποικίλες πυκνότητες ανάλογα με τις αποστάσεις τους από τον αισθητήρα και θέτουν μεγάλες προκλήσεις στους</a:t>
            </a:r>
            <a:r>
              <a:rPr lang="en-US" sz="2000" b="0" i="0" u="none" strike="noStrike" baseline="0">
                <a:latin typeface="Tahoma"/>
                <a:ea typeface="Tahoma"/>
                <a:cs typeface="Tahoma"/>
              </a:rPr>
              <a:t> </a:t>
            </a:r>
            <a:r>
              <a:rPr lang="el-GR" sz="2000" b="0" i="0" u="none" strike="noStrike" baseline="0">
                <a:latin typeface="Tahoma"/>
                <a:ea typeface="Tahoma"/>
                <a:cs typeface="Tahoma"/>
              </a:rPr>
              <a:t>αλγόριθμους.</a:t>
            </a:r>
            <a:endParaRPr lang="en-US" sz="2000">
              <a:latin typeface="Tahoma"/>
              <a:ea typeface="Tahoma"/>
              <a:cs typeface="Tahoma"/>
            </a:endParaRPr>
          </a:p>
          <a:p>
            <a:pPr marL="285750" indent="-285750" algn="l">
              <a:buFont typeface="Arial" panose="020B0604020202020204" pitchFamily="34" charset="0"/>
              <a:buChar char="•"/>
            </a:pPr>
            <a:r>
              <a:rPr lang="el-GR" sz="2000" b="0" i="0" u="none" strike="noStrike" baseline="0">
                <a:latin typeface="Tahoma"/>
                <a:ea typeface="Tahoma"/>
                <a:cs typeface="Tahoma"/>
              </a:rPr>
              <a:t>H κατάτμηση ενός νέφους σημείων χρησιμοποιώντας μόνο το ίδιο το νέφος δεν παρέχει</a:t>
            </a:r>
            <a:r>
              <a:rPr lang="en-US" sz="2000" b="0" i="0" u="none" strike="noStrike" baseline="0">
                <a:latin typeface="Tahoma"/>
                <a:ea typeface="Tahoma"/>
                <a:cs typeface="Tahoma"/>
              </a:rPr>
              <a:t> </a:t>
            </a:r>
            <a:r>
              <a:rPr lang="el-GR" sz="2000" b="0" i="0" u="none" strike="noStrike" baseline="0">
                <a:latin typeface="Tahoma"/>
                <a:ea typeface="Tahoma"/>
                <a:cs typeface="Tahoma"/>
              </a:rPr>
              <a:t>την ίδια ποσότητα πληροφορίας με το να γινόταν χρήση και εικόνων του περιβάλλοντα</a:t>
            </a:r>
            <a:r>
              <a:rPr lang="en-US" sz="2000" b="0" i="0" u="none" strike="noStrike" baseline="0">
                <a:latin typeface="Tahoma"/>
                <a:ea typeface="Tahoma"/>
                <a:cs typeface="Tahoma"/>
              </a:rPr>
              <a:t> </a:t>
            </a:r>
            <a:r>
              <a:rPr lang="el-GR" sz="2000" b="0" i="0" u="none" strike="noStrike" baseline="0">
                <a:latin typeface="Tahoma"/>
                <a:ea typeface="Tahoma"/>
                <a:cs typeface="Tahoma"/>
              </a:rPr>
              <a:t>χώρου.</a:t>
            </a:r>
            <a:endParaRPr lang="el-GR" sz="2000">
              <a:latin typeface="Tahoma"/>
              <a:ea typeface="Tahoma"/>
              <a:cs typeface="Tahoma"/>
            </a:endParaRPr>
          </a:p>
        </p:txBody>
      </p:sp>
      <p:cxnSp>
        <p:nvCxnSpPr>
          <p:cNvPr id="4" name="Ευθύγραμμο βέλος σύνδεσης 3">
            <a:extLst>
              <a:ext uri="{FF2B5EF4-FFF2-40B4-BE49-F238E27FC236}">
                <a16:creationId xmlns:a16="http://schemas.microsoft.com/office/drawing/2014/main" id="{743D14D2-1A41-476D-A1D8-CA5321C09567}"/>
              </a:ext>
            </a:extLst>
          </p:cNvPr>
          <p:cNvCxnSpPr>
            <a:cxnSpLocks/>
          </p:cNvCxnSpPr>
          <p:nvPr/>
        </p:nvCxnSpPr>
        <p:spPr>
          <a:xfrm>
            <a:off x="15201" y="6624084"/>
            <a:ext cx="12183683" cy="5153"/>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16" name="Group 1">
            <a:extLst>
              <a:ext uri="{FF2B5EF4-FFF2-40B4-BE49-F238E27FC236}">
                <a16:creationId xmlns:a16="http://schemas.microsoft.com/office/drawing/2014/main" id="{6BF648FE-37AB-7F0A-5551-827D0BB08D43}"/>
              </a:ext>
            </a:extLst>
          </p:cNvPr>
          <p:cNvGrpSpPr/>
          <p:nvPr/>
        </p:nvGrpSpPr>
        <p:grpSpPr>
          <a:xfrm>
            <a:off x="102202" y="52082"/>
            <a:ext cx="520066" cy="567690"/>
            <a:chOff x="27616" y="242151"/>
            <a:chExt cx="1866424" cy="1917287"/>
          </a:xfrm>
        </p:grpSpPr>
        <p:sp>
          <p:nvSpPr>
            <p:cNvPr id="14" name="Oval 3">
              <a:extLst>
                <a:ext uri="{FF2B5EF4-FFF2-40B4-BE49-F238E27FC236}">
                  <a16:creationId xmlns:a16="http://schemas.microsoft.com/office/drawing/2014/main" id="{90952AF5-732F-0258-4494-A20F6C9FF23D}"/>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FC142495-1719-67D2-FE77-F0E747FA5CE1}"/>
                </a:ext>
              </a:extLst>
            </p:cNvPr>
            <p:cNvPicPr>
              <a:picLocks noChangeAspect="1"/>
            </p:cNvPicPr>
            <p:nvPr/>
          </p:nvPicPr>
          <p:blipFill rotWithShape="1">
            <a:blip r:embed="rId4"/>
            <a:srcRect l="11885" t="10358" r="13928" b="13810"/>
            <a:stretch/>
          </p:blipFill>
          <p:spPr>
            <a:xfrm>
              <a:off x="27616" y="242151"/>
              <a:ext cx="1866424" cy="1917287"/>
            </a:xfrm>
            <a:prstGeom prst="rect">
              <a:avLst/>
            </a:prstGeom>
          </p:spPr>
        </p:pic>
      </p:grpSp>
      <p:sp>
        <p:nvSpPr>
          <p:cNvPr id="13" name="Title 1">
            <a:extLst>
              <a:ext uri="{FF2B5EF4-FFF2-40B4-BE49-F238E27FC236}">
                <a16:creationId xmlns:a16="http://schemas.microsoft.com/office/drawing/2014/main" id="{F9BA59E0-7058-21D9-5ADE-55238339A998}"/>
              </a:ext>
            </a:extLst>
          </p:cNvPr>
          <p:cNvSpPr txBox="1">
            <a:spLocks/>
          </p:cNvSpPr>
          <p:nvPr/>
        </p:nvSpPr>
        <p:spPr>
          <a:xfrm>
            <a:off x="838200" y="2863"/>
            <a:ext cx="10515600" cy="1325563"/>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4700" dirty="0">
                <a:latin typeface="Tahoma"/>
                <a:ea typeface="Tahoma"/>
                <a:cs typeface="Tahoma"/>
              </a:rPr>
              <a:t>Αφηρημένη αναπαράσταση της σκηνής</a:t>
            </a:r>
          </a:p>
        </p:txBody>
      </p:sp>
    </p:spTree>
    <p:extLst>
      <p:ext uri="{BB962C8B-B14F-4D97-AF65-F5344CB8AC3E}">
        <p14:creationId xmlns:p14="http://schemas.microsoft.com/office/powerpoint/2010/main" val="390100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A3C58C45-2A81-1EB3-6FCA-6AE2F5C3BA25}"/>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1">
            <a:extLst>
              <a:ext uri="{FF2B5EF4-FFF2-40B4-BE49-F238E27FC236}">
                <a16:creationId xmlns:a16="http://schemas.microsoft.com/office/drawing/2014/main" id="{B004D41E-15D0-BE0B-252B-D1CECF556477}"/>
              </a:ext>
            </a:extLst>
          </p:cNvPr>
          <p:cNvSpPr>
            <a:spLocks noGrp="1"/>
          </p:cNvSpPr>
          <p:nvPr>
            <p:ph type="title"/>
          </p:nvPr>
        </p:nvSpPr>
        <p:spPr>
          <a:xfrm>
            <a:off x="838200" y="2863"/>
            <a:ext cx="10515600" cy="1325563"/>
          </a:xfrm>
        </p:spPr>
        <p:txBody>
          <a:bodyPr>
            <a:normAutofit/>
          </a:bodyPr>
          <a:lstStyle/>
          <a:p>
            <a:r>
              <a:rPr lang="el-GR" sz="4700">
                <a:latin typeface="Tahoma"/>
                <a:ea typeface="+mj-lt"/>
                <a:cs typeface="+mj-lt"/>
              </a:rPr>
              <a:t>Προβολή </a:t>
            </a:r>
            <a:r>
              <a:rPr lang="en-US" sz="4700">
                <a:latin typeface="Tahoma"/>
                <a:ea typeface="+mj-lt"/>
                <a:cs typeface="+mj-lt"/>
              </a:rPr>
              <a:t>point cloud</a:t>
            </a:r>
            <a:r>
              <a:rPr lang="el-GR" sz="4700">
                <a:latin typeface="Tahoma"/>
                <a:ea typeface="+mj-lt"/>
                <a:cs typeface="+mj-lt"/>
              </a:rPr>
              <a:t> σε εικόνες</a:t>
            </a:r>
          </a:p>
        </p:txBody>
      </p:sp>
      <p:pic>
        <p:nvPicPr>
          <p:cNvPr id="11" name="Picture 4" descr="Εικόνα που περιέχει γραμματοσειρά, σύμβολο, λογότυπο, κύκλος&#10;&#10;Περιγραφή που δημιουργήθηκε αυτόματα">
            <a:extLst>
              <a:ext uri="{FF2B5EF4-FFF2-40B4-BE49-F238E27FC236}">
                <a16:creationId xmlns:a16="http://schemas.microsoft.com/office/drawing/2014/main" id="{58764DF9-E06B-7933-FE42-98424867919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833124" y="4771751"/>
            <a:ext cx="2714233" cy="1322823"/>
          </a:xfrm>
          <a:prstGeom prst="rect">
            <a:avLst/>
          </a:prstGeom>
          <a:ln w="28575">
            <a:solidFill>
              <a:schemeClr val="bg1">
                <a:lumMod val="85000"/>
              </a:schemeClr>
            </a:solidFill>
          </a:ln>
        </p:spPr>
      </p:pic>
      <p:pic>
        <p:nvPicPr>
          <p:cNvPr id="13" name="Picture 6"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3F722844-7EE8-5AE3-7B7A-4C2B71D3FBC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57121" y="1976025"/>
            <a:ext cx="4437812" cy="2510853"/>
          </a:xfrm>
          <a:prstGeom prst="rect">
            <a:avLst/>
          </a:prstGeom>
          <a:ln w="28575">
            <a:solidFill>
              <a:schemeClr val="bg1">
                <a:lumMod val="85000"/>
              </a:schemeClr>
            </a:solidFill>
          </a:ln>
        </p:spPr>
      </p:pic>
      <p:sp>
        <p:nvSpPr>
          <p:cNvPr id="15" name="TextBox 14">
            <a:extLst>
              <a:ext uri="{FF2B5EF4-FFF2-40B4-BE49-F238E27FC236}">
                <a16:creationId xmlns:a16="http://schemas.microsoft.com/office/drawing/2014/main" id="{C05814B4-8B93-64CA-ABDA-5EC8D84D9015}"/>
              </a:ext>
            </a:extLst>
          </p:cNvPr>
          <p:cNvSpPr txBox="1"/>
          <p:nvPr/>
        </p:nvSpPr>
        <p:spPr>
          <a:xfrm>
            <a:off x="1967469" y="1613084"/>
            <a:ext cx="2438400" cy="369332"/>
          </a:xfrm>
          <a:prstGeom prst="rect">
            <a:avLst/>
          </a:prstGeom>
          <a:noFill/>
        </p:spPr>
        <p:txBody>
          <a:bodyPr wrap="square" rtlCol="0">
            <a:spAutoFit/>
          </a:bodyPr>
          <a:lstStyle/>
          <a:p>
            <a:r>
              <a:rPr lang="en-US" i="1">
                <a:latin typeface="Tahoma"/>
                <a:ea typeface="Tahoma"/>
                <a:cs typeface="Tahoma"/>
              </a:rPr>
              <a:t>Pinhole camera model</a:t>
            </a:r>
            <a:endParaRPr lang="el-GR" i="1">
              <a:latin typeface="Tahoma"/>
              <a:ea typeface="Tahoma"/>
              <a:cs typeface="Tahoma"/>
            </a:endParaRPr>
          </a:p>
        </p:txBody>
      </p:sp>
      <p:sp>
        <p:nvSpPr>
          <p:cNvPr id="19" name="TextBox 18">
            <a:extLst>
              <a:ext uri="{FF2B5EF4-FFF2-40B4-BE49-F238E27FC236}">
                <a16:creationId xmlns:a16="http://schemas.microsoft.com/office/drawing/2014/main" id="{DF2FE43E-446B-1173-4C8A-7643D5CF7D42}"/>
              </a:ext>
            </a:extLst>
          </p:cNvPr>
          <p:cNvSpPr txBox="1"/>
          <p:nvPr/>
        </p:nvSpPr>
        <p:spPr>
          <a:xfrm>
            <a:off x="5948471" y="2474374"/>
            <a:ext cx="6222358" cy="255454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l-GR" sz="2000" dirty="0">
                <a:latin typeface="Tahoma"/>
                <a:ea typeface="Tahoma"/>
                <a:cs typeface="Tahoma"/>
              </a:rPr>
              <a:t>Φιλτράρισμα εκ των υστέρων</a:t>
            </a:r>
            <a:r>
              <a:rPr lang="en-US" sz="2000" dirty="0">
                <a:latin typeface="Tahoma"/>
                <a:ea typeface="Tahoma"/>
                <a:cs typeface="Tahoma"/>
              </a:rPr>
              <a:t> </a:t>
            </a:r>
            <a:r>
              <a:rPr lang="el-GR" sz="2000" dirty="0">
                <a:latin typeface="Tahoma"/>
                <a:ea typeface="Tahoma"/>
                <a:cs typeface="Tahoma"/>
              </a:rPr>
              <a:t>(προβολή όλων των σημείων του </a:t>
            </a:r>
            <a:r>
              <a:rPr lang="en-US" sz="2000" dirty="0">
                <a:latin typeface="Tahoma"/>
                <a:ea typeface="Tahoma"/>
                <a:cs typeface="Tahoma"/>
              </a:rPr>
              <a:t>point cloud</a:t>
            </a:r>
            <a:r>
              <a:rPr lang="el-GR" sz="2000" dirty="0">
                <a:latin typeface="Tahoma"/>
                <a:ea typeface="Tahoma"/>
                <a:cs typeface="Tahoma"/>
              </a:rPr>
              <a:t> ανεξάρτητα αν είναι εντός</a:t>
            </a:r>
            <a:r>
              <a:rPr lang="en-US" sz="2000" dirty="0">
                <a:latin typeface="Tahoma"/>
                <a:ea typeface="Tahoma"/>
                <a:cs typeface="Tahoma"/>
              </a:rPr>
              <a:t> </a:t>
            </a:r>
            <a:r>
              <a:rPr lang="el-GR" sz="2000" dirty="0">
                <a:latin typeface="Tahoma"/>
                <a:ea typeface="Tahoma"/>
                <a:cs typeface="Tahoma"/>
              </a:rPr>
              <a:t>ή εκτός του οπτικού πεδίου της κάμερας)</a:t>
            </a:r>
            <a:endParaRPr lang="el-GR" dirty="0"/>
          </a:p>
          <a:p>
            <a:endParaRPr lang="el-GR" sz="2000" dirty="0">
              <a:latin typeface="Tahoma"/>
              <a:ea typeface="Tahoma"/>
              <a:cs typeface="Tahoma"/>
            </a:endParaRPr>
          </a:p>
          <a:p>
            <a:pPr marL="342900" indent="-342900">
              <a:buFont typeface="Arial" panose="020B0604020202020204" pitchFamily="34" charset="0"/>
              <a:buChar char="•"/>
            </a:pPr>
            <a:r>
              <a:rPr lang="el-GR" sz="2000" dirty="0">
                <a:latin typeface="Tahoma"/>
                <a:ea typeface="Tahoma"/>
                <a:cs typeface="Tahoma"/>
              </a:rPr>
              <a:t>Το φιλτράρισμα αποτελείται από τα βήματα:</a:t>
            </a:r>
          </a:p>
          <a:p>
            <a:pPr marL="800100" lvl="1" indent="-342900">
              <a:buAutoNum type="arabicPeriod"/>
            </a:pPr>
            <a:r>
              <a:rPr lang="el-GR" sz="2000" dirty="0">
                <a:latin typeface="Tahoma"/>
                <a:ea typeface="Tahoma"/>
                <a:cs typeface="Tahoma"/>
              </a:rPr>
              <a:t>Οι (</a:t>
            </a:r>
            <a:r>
              <a:rPr lang="en-US" sz="2000" dirty="0" err="1">
                <a:latin typeface="Tahoma"/>
                <a:ea typeface="Tahoma"/>
                <a:cs typeface="Tahoma"/>
              </a:rPr>
              <a:t>u,v</a:t>
            </a:r>
            <a:r>
              <a:rPr lang="el-GR" sz="2000" dirty="0">
                <a:latin typeface="Tahoma"/>
                <a:ea typeface="Tahoma"/>
                <a:cs typeface="Tahoma"/>
              </a:rPr>
              <a:t>) συντεταγμένες </a:t>
            </a:r>
            <a:r>
              <a:rPr lang="en-US" sz="2000" dirty="0">
                <a:latin typeface="Tahoma"/>
                <a:ea typeface="Tahoma"/>
                <a:cs typeface="Tahoma"/>
              </a:rPr>
              <a:t> </a:t>
            </a:r>
            <a:r>
              <a:rPr lang="el-GR" sz="2000" dirty="0">
                <a:latin typeface="Tahoma"/>
                <a:ea typeface="Tahoma"/>
                <a:cs typeface="Tahoma"/>
              </a:rPr>
              <a:t>να είναι εντός των ορίων του επιπέδου προβολής</a:t>
            </a:r>
          </a:p>
          <a:p>
            <a:pPr marL="800100" lvl="1" indent="-342900">
              <a:buAutoNum type="arabicPeriod"/>
            </a:pPr>
            <a:r>
              <a:rPr lang="el-GR" sz="2000" dirty="0">
                <a:latin typeface="Tahoma"/>
                <a:ea typeface="Tahoma"/>
                <a:cs typeface="Tahoma"/>
              </a:rPr>
              <a:t>Τα σημεία να είναι μπροστά από την κάμερα</a:t>
            </a:r>
          </a:p>
        </p:txBody>
      </p:sp>
      <p:cxnSp>
        <p:nvCxnSpPr>
          <p:cNvPr id="3" name="Ευθύγραμμο βέλος σύνδεσης 2">
            <a:extLst>
              <a:ext uri="{FF2B5EF4-FFF2-40B4-BE49-F238E27FC236}">
                <a16:creationId xmlns:a16="http://schemas.microsoft.com/office/drawing/2014/main" id="{2795CDA3-8B7B-54B3-C5B5-069CFDCDA85A}"/>
              </a:ext>
            </a:extLst>
          </p:cNvPr>
          <p:cNvCxnSpPr>
            <a:cxnSpLocks/>
          </p:cNvCxnSpPr>
          <p:nvPr/>
        </p:nvCxnSpPr>
        <p:spPr>
          <a:xfrm>
            <a:off x="424953" y="652278"/>
            <a:ext cx="7057" cy="5845580"/>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Ευθύγραμμο βέλος σύνδεσης 5">
            <a:extLst>
              <a:ext uri="{FF2B5EF4-FFF2-40B4-BE49-F238E27FC236}">
                <a16:creationId xmlns:a16="http://schemas.microsoft.com/office/drawing/2014/main" id="{1F35059C-B796-DAC3-BEDA-8D9EC22D5B65}"/>
              </a:ext>
            </a:extLst>
          </p:cNvPr>
          <p:cNvCxnSpPr>
            <a:cxnSpLocks/>
          </p:cNvCxnSpPr>
          <p:nvPr/>
        </p:nvCxnSpPr>
        <p:spPr>
          <a:xfrm flipV="1">
            <a:off x="396200" y="6497857"/>
            <a:ext cx="11815822" cy="21125"/>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17" name="Group 1">
            <a:extLst>
              <a:ext uri="{FF2B5EF4-FFF2-40B4-BE49-F238E27FC236}">
                <a16:creationId xmlns:a16="http://schemas.microsoft.com/office/drawing/2014/main" id="{D8978E19-8CA6-34B4-4442-15B1DE0389C9}"/>
              </a:ext>
            </a:extLst>
          </p:cNvPr>
          <p:cNvGrpSpPr/>
          <p:nvPr/>
        </p:nvGrpSpPr>
        <p:grpSpPr>
          <a:xfrm>
            <a:off x="102202" y="52082"/>
            <a:ext cx="520066" cy="567690"/>
            <a:chOff x="27616" y="242151"/>
            <a:chExt cx="1866424" cy="1917287"/>
          </a:xfrm>
        </p:grpSpPr>
        <p:sp>
          <p:nvSpPr>
            <p:cNvPr id="14" name="Oval 3">
              <a:extLst>
                <a:ext uri="{FF2B5EF4-FFF2-40B4-BE49-F238E27FC236}">
                  <a16:creationId xmlns:a16="http://schemas.microsoft.com/office/drawing/2014/main" id="{AC41DE92-98A6-167D-1B32-AA28DE52B7C4}"/>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46FC5DDC-48B6-5892-3350-C856531544D9}"/>
                </a:ext>
              </a:extLst>
            </p:cNvPr>
            <p:cNvPicPr>
              <a:picLocks noChangeAspect="1"/>
            </p:cNvPicPr>
            <p:nvPr/>
          </p:nvPicPr>
          <p:blipFill rotWithShape="1">
            <a:blip r:embed="rId5"/>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409085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5ADB2E22-1D77-5107-7820-C33F121BAC21}"/>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1">
            <a:extLst>
              <a:ext uri="{FF2B5EF4-FFF2-40B4-BE49-F238E27FC236}">
                <a16:creationId xmlns:a16="http://schemas.microsoft.com/office/drawing/2014/main" id="{D5724232-BD41-5162-0364-49860D61E572}"/>
              </a:ext>
            </a:extLst>
          </p:cNvPr>
          <p:cNvSpPr>
            <a:spLocks noGrp="1"/>
          </p:cNvSpPr>
          <p:nvPr>
            <p:ph type="title"/>
          </p:nvPr>
        </p:nvSpPr>
        <p:spPr>
          <a:xfrm>
            <a:off x="838200" y="2863"/>
            <a:ext cx="10515600" cy="1325563"/>
          </a:xfrm>
        </p:spPr>
        <p:txBody>
          <a:bodyPr>
            <a:normAutofit/>
          </a:bodyPr>
          <a:lstStyle/>
          <a:p>
            <a:r>
              <a:rPr lang="el-GR" sz="4700">
                <a:latin typeface="Tahoma"/>
                <a:ea typeface="Tahoma"/>
                <a:cs typeface="Tahoma"/>
              </a:rPr>
              <a:t>Προβλήματα αυτής της τεχνικής</a:t>
            </a:r>
          </a:p>
        </p:txBody>
      </p:sp>
      <p:pic>
        <p:nvPicPr>
          <p:cNvPr id="11" name="Picture 1" descr="A screenshot of a computer generated image&#10;&#10;Description automatically generated">
            <a:extLst>
              <a:ext uri="{FF2B5EF4-FFF2-40B4-BE49-F238E27FC236}">
                <a16:creationId xmlns:a16="http://schemas.microsoft.com/office/drawing/2014/main" id="{AA54B44E-DCDD-CB50-EA6C-95E761821865}"/>
              </a:ext>
            </a:extLst>
          </p:cNvPr>
          <p:cNvPicPr>
            <a:picLocks noChangeAspect="1"/>
          </p:cNvPicPr>
          <p:nvPr/>
        </p:nvPicPr>
        <p:blipFill rotWithShape="1">
          <a:blip r:embed="rId3">
            <a:extLst>
              <a:ext uri="{28A0092B-C50C-407E-A947-70E740481C1C}">
                <a14:useLocalDpi xmlns:a14="http://schemas.microsoft.com/office/drawing/2010/main" val="0"/>
              </a:ext>
            </a:extLst>
          </a:blip>
          <a:srcRect l="1855" t="2581" r="1855" b="2957"/>
          <a:stretch/>
        </p:blipFill>
        <p:spPr>
          <a:xfrm>
            <a:off x="5795238" y="2957912"/>
            <a:ext cx="5555073" cy="3120913"/>
          </a:xfrm>
          <a:prstGeom prst="rect">
            <a:avLst/>
          </a:prstGeom>
          <a:ln w="28575">
            <a:solidFill>
              <a:schemeClr val="bg1">
                <a:lumMod val="85000"/>
              </a:schemeClr>
            </a:solidFill>
          </a:ln>
        </p:spPr>
      </p:pic>
      <p:pic>
        <p:nvPicPr>
          <p:cNvPr id="13" name="Picture 8" descr="A person standing next to a tree&#10;&#10;Description automatically generated">
            <a:extLst>
              <a:ext uri="{FF2B5EF4-FFF2-40B4-BE49-F238E27FC236}">
                <a16:creationId xmlns:a16="http://schemas.microsoft.com/office/drawing/2014/main" id="{45E1D11E-6158-5690-5772-8B2732FF2ED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2732" y="2957036"/>
            <a:ext cx="4164897" cy="3123673"/>
          </a:xfrm>
          <a:prstGeom prst="rect">
            <a:avLst/>
          </a:prstGeom>
          <a:ln w="28575">
            <a:solidFill>
              <a:schemeClr val="bg1">
                <a:lumMod val="85000"/>
              </a:schemeClr>
            </a:solidFill>
          </a:ln>
        </p:spPr>
      </p:pic>
      <p:sp>
        <p:nvSpPr>
          <p:cNvPr id="15" name="TextBox 14">
            <a:extLst>
              <a:ext uri="{FF2B5EF4-FFF2-40B4-BE49-F238E27FC236}">
                <a16:creationId xmlns:a16="http://schemas.microsoft.com/office/drawing/2014/main" id="{BD9EA246-0C90-BB34-D2A3-5588113C4CA1}"/>
              </a:ext>
            </a:extLst>
          </p:cNvPr>
          <p:cNvSpPr txBox="1"/>
          <p:nvPr/>
        </p:nvSpPr>
        <p:spPr>
          <a:xfrm>
            <a:off x="840852" y="1643529"/>
            <a:ext cx="10700572" cy="1015663"/>
          </a:xfrm>
          <a:prstGeom prst="rect">
            <a:avLst/>
          </a:prstGeom>
          <a:noFill/>
        </p:spPr>
        <p:txBody>
          <a:bodyPr wrap="square" lIns="91440" tIns="45720" rIns="91440" bIns="45720" rtlCol="0" anchor="t">
            <a:spAutoFit/>
          </a:bodyPr>
          <a:lstStyle/>
          <a:p>
            <a:pPr algn="just" defTabSz="1014984">
              <a:spcAft>
                <a:spcPts val="600"/>
              </a:spcAft>
            </a:pPr>
            <a:r>
              <a:rPr lang="en-US" sz="2000" kern="1200">
                <a:latin typeface="Tahoma"/>
                <a:ea typeface="Tahoma"/>
                <a:cs typeface="Tahoma"/>
              </a:rPr>
              <a:t>O</a:t>
            </a:r>
            <a:r>
              <a:rPr lang="el-GR" sz="2000" kern="1200">
                <a:latin typeface="Tahoma"/>
                <a:ea typeface="Tahoma"/>
                <a:cs typeface="Tahoma"/>
              </a:rPr>
              <a:t>ι δύο αισθητήρες (LIDAR, κάμερα) δεν έχουν το ίδιο οπτικό πεδίο και κατά </a:t>
            </a:r>
            <a:r>
              <a:rPr lang="el-GR" sz="2000">
                <a:latin typeface="Tahoma"/>
                <a:ea typeface="Tahoma"/>
                <a:cs typeface="Tahoma"/>
              </a:rPr>
              <a:t>συνέπεια υπάρχει</a:t>
            </a:r>
            <a:r>
              <a:rPr lang="el-GR" sz="2000" kern="1200">
                <a:latin typeface="Tahoma"/>
                <a:ea typeface="Tahoma"/>
                <a:cs typeface="Tahoma"/>
              </a:rPr>
              <a:t> πιθανότητα ένα σημείο του νέφους να μην έχει απευθείας οπτική επαφή με την κάμερα</a:t>
            </a:r>
            <a:r>
              <a:rPr lang="en-US" sz="2000" kern="1200">
                <a:latin typeface="Tahoma"/>
                <a:ea typeface="Tahoma"/>
                <a:cs typeface="Tahoma"/>
              </a:rPr>
              <a:t> </a:t>
            </a:r>
            <a:r>
              <a:rPr lang="el-GR" sz="2000" kern="1200">
                <a:latin typeface="Tahoma"/>
                <a:ea typeface="Tahoma"/>
                <a:cs typeface="Tahoma"/>
              </a:rPr>
              <a:t>αλλά να παρεμβάλλεται ένα άλλο αντικείμενο</a:t>
            </a:r>
            <a:endParaRPr lang="el-GR" sz="2000">
              <a:latin typeface="Tahoma"/>
              <a:ea typeface="Tahoma"/>
              <a:cs typeface="Tahoma"/>
            </a:endParaRPr>
          </a:p>
        </p:txBody>
      </p:sp>
      <p:cxnSp>
        <p:nvCxnSpPr>
          <p:cNvPr id="3" name="Ευθύγραμμο βέλος σύνδεσης 2">
            <a:extLst>
              <a:ext uri="{FF2B5EF4-FFF2-40B4-BE49-F238E27FC236}">
                <a16:creationId xmlns:a16="http://schemas.microsoft.com/office/drawing/2014/main" id="{181145E1-E223-AF94-3DDC-E405E3AD97B3}"/>
              </a:ext>
            </a:extLst>
          </p:cNvPr>
          <p:cNvCxnSpPr>
            <a:cxnSpLocks/>
          </p:cNvCxnSpPr>
          <p:nvPr/>
        </p:nvCxnSpPr>
        <p:spPr>
          <a:xfrm flipV="1">
            <a:off x="2063" y="6497857"/>
            <a:ext cx="11855235" cy="34262"/>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Ευθύγραμμο βέλος σύνδεσης 5">
            <a:extLst>
              <a:ext uri="{FF2B5EF4-FFF2-40B4-BE49-F238E27FC236}">
                <a16:creationId xmlns:a16="http://schemas.microsoft.com/office/drawing/2014/main" id="{EEA31109-A528-55E1-A8AE-F829A744589D}"/>
              </a:ext>
            </a:extLst>
          </p:cNvPr>
          <p:cNvCxnSpPr>
            <a:cxnSpLocks/>
          </p:cNvCxnSpPr>
          <p:nvPr/>
        </p:nvCxnSpPr>
        <p:spPr>
          <a:xfrm>
            <a:off x="11828677" y="534037"/>
            <a:ext cx="7057" cy="5976959"/>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17" name="Group 1">
            <a:extLst>
              <a:ext uri="{FF2B5EF4-FFF2-40B4-BE49-F238E27FC236}">
                <a16:creationId xmlns:a16="http://schemas.microsoft.com/office/drawing/2014/main" id="{102C8857-DDA7-6632-1B52-265885DD9385}"/>
              </a:ext>
            </a:extLst>
          </p:cNvPr>
          <p:cNvGrpSpPr/>
          <p:nvPr/>
        </p:nvGrpSpPr>
        <p:grpSpPr>
          <a:xfrm>
            <a:off x="102202" y="52082"/>
            <a:ext cx="520066" cy="567690"/>
            <a:chOff x="27616" y="242151"/>
            <a:chExt cx="1866424" cy="1917287"/>
          </a:xfrm>
        </p:grpSpPr>
        <p:sp>
          <p:nvSpPr>
            <p:cNvPr id="14" name="Oval 3">
              <a:extLst>
                <a:ext uri="{FF2B5EF4-FFF2-40B4-BE49-F238E27FC236}">
                  <a16:creationId xmlns:a16="http://schemas.microsoft.com/office/drawing/2014/main" id="{204006B6-E402-2DF0-F18D-409C080D52A8}"/>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32C75803-C31F-7477-29C9-A4245DF0639B}"/>
                </a:ext>
              </a:extLst>
            </p:cNvPr>
            <p:cNvPicPr>
              <a:picLocks noChangeAspect="1"/>
            </p:cNvPicPr>
            <p:nvPr/>
          </p:nvPicPr>
          <p:blipFill rotWithShape="1">
            <a:blip r:embed="rId5"/>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221541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5C53EB50-C997-6643-A414-721541862229}"/>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5" name="Content Placeholder 4">
            <a:extLst>
              <a:ext uri="{FF2B5EF4-FFF2-40B4-BE49-F238E27FC236}">
                <a16:creationId xmlns:a16="http://schemas.microsoft.com/office/drawing/2014/main" id="{FAC19266-3887-43B2-131F-A63C16319583}"/>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5972894" y="4432213"/>
            <a:ext cx="5413807" cy="1131271"/>
          </a:xfrm>
          <a:ln w="28575">
            <a:solidFill>
              <a:schemeClr val="bg1">
                <a:lumMod val="85000"/>
              </a:schemeClr>
            </a:solidFill>
          </a:ln>
        </p:spPr>
      </p:pic>
      <p:sp>
        <p:nvSpPr>
          <p:cNvPr id="6" name="TextBox 5">
            <a:extLst>
              <a:ext uri="{FF2B5EF4-FFF2-40B4-BE49-F238E27FC236}">
                <a16:creationId xmlns:a16="http://schemas.microsoft.com/office/drawing/2014/main" id="{7A6B258B-A668-06F9-D659-EBD8228C87C3}"/>
              </a:ext>
            </a:extLst>
          </p:cNvPr>
          <p:cNvSpPr txBox="1"/>
          <p:nvPr/>
        </p:nvSpPr>
        <p:spPr>
          <a:xfrm>
            <a:off x="838454" y="1566842"/>
            <a:ext cx="10508734" cy="193899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a:latin typeface="Tahoma"/>
                <a:ea typeface="Tahoma"/>
                <a:cs typeface="Tahoma"/>
              </a:rPr>
              <a:t>Ready to use </a:t>
            </a:r>
            <a:r>
              <a:rPr lang="el-GR" sz="2000">
                <a:latin typeface="Tahoma"/>
                <a:ea typeface="Tahoma"/>
                <a:cs typeface="Tahoma"/>
              </a:rPr>
              <a:t>δίκτυα δεν δούλευαν σωστά (</a:t>
            </a:r>
            <a:r>
              <a:rPr lang="en-US" sz="2000">
                <a:latin typeface="Tahoma"/>
                <a:ea typeface="Tahoma"/>
                <a:cs typeface="Tahoma"/>
              </a:rPr>
              <a:t>yolo, pretrained </a:t>
            </a:r>
            <a:r>
              <a:rPr lang="el-GR" sz="2000">
                <a:latin typeface="Tahoma"/>
                <a:ea typeface="Tahoma"/>
                <a:cs typeface="Tahoma"/>
              </a:rPr>
              <a:t>δίκτυα)</a:t>
            </a:r>
            <a:endParaRPr lang="en-US" sz="2000">
              <a:latin typeface="Tahoma"/>
              <a:ea typeface="Tahoma"/>
              <a:cs typeface="Tahoma"/>
            </a:endParaRPr>
          </a:p>
          <a:p>
            <a:pPr marL="285750" indent="-285750">
              <a:buFont typeface="Arial" panose="020B0604020202020204" pitchFamily="34" charset="0"/>
              <a:buChar char="•"/>
            </a:pPr>
            <a:r>
              <a:rPr lang="el-GR" sz="2000">
                <a:latin typeface="Tahoma"/>
                <a:ea typeface="Tahoma"/>
                <a:cs typeface="Tahoma"/>
              </a:rPr>
              <a:t>Για να μειωθεί ο χρόνος εκπαίδευσης αλλά καθώς το </a:t>
            </a:r>
            <a:r>
              <a:rPr lang="en-US" sz="2000">
                <a:latin typeface="Tahoma"/>
                <a:ea typeface="Tahoma"/>
                <a:cs typeface="Tahoma"/>
              </a:rPr>
              <a:t>Dataset </a:t>
            </a:r>
            <a:r>
              <a:rPr lang="el-GR" sz="2000">
                <a:latin typeface="Tahoma"/>
                <a:ea typeface="Tahoma"/>
                <a:cs typeface="Tahoma"/>
              </a:rPr>
              <a:t>δεν είχε πολλές εικόνες επιλέχτηκε η μέθοδος του</a:t>
            </a:r>
            <a:r>
              <a:rPr lang="en-US" sz="2000">
                <a:latin typeface="Tahoma"/>
                <a:ea typeface="Tahoma"/>
                <a:cs typeface="Tahoma"/>
              </a:rPr>
              <a:t> Transfer Learning</a:t>
            </a:r>
            <a:endParaRPr lang="el-GR" sz="2000">
              <a:latin typeface="Tahoma"/>
              <a:ea typeface="Tahoma"/>
              <a:cs typeface="Tahoma"/>
            </a:endParaRPr>
          </a:p>
          <a:p>
            <a:pPr marL="285750" indent="-285750">
              <a:buFont typeface="Arial" panose="020B0604020202020204" pitchFamily="34" charset="0"/>
              <a:buChar char="•"/>
            </a:pPr>
            <a:r>
              <a:rPr lang="el-GR" sz="2000">
                <a:latin typeface="Tahoma"/>
                <a:ea typeface="Tahoma"/>
                <a:cs typeface="Tahoma"/>
              </a:rPr>
              <a:t>Δοκίμασαν διάφορα δίκτυα (</a:t>
            </a:r>
            <a:r>
              <a:rPr lang="en-US" sz="2000">
                <a:latin typeface="Tahoma"/>
                <a:ea typeface="Tahoma"/>
                <a:cs typeface="Tahoma"/>
              </a:rPr>
              <a:t>Visual Transformers </a:t>
            </a:r>
            <a:r>
              <a:rPr lang="el-GR" sz="2000">
                <a:latin typeface="Tahoma"/>
                <a:ea typeface="Tahoma"/>
                <a:cs typeface="Tahoma"/>
              </a:rPr>
              <a:t>μέχρι και πιο κλασσικά)</a:t>
            </a:r>
          </a:p>
          <a:p>
            <a:pPr marL="285750" indent="-285750">
              <a:buFont typeface="Arial" panose="020B0604020202020204" pitchFamily="34" charset="0"/>
              <a:buChar char="•"/>
            </a:pPr>
            <a:r>
              <a:rPr lang="el-GR" sz="2000">
                <a:latin typeface="Tahoma"/>
                <a:ea typeface="Tahoma"/>
                <a:cs typeface="Tahoma"/>
              </a:rPr>
              <a:t>Τα καλυτέρα αποτελέσματα τα πήραμε από </a:t>
            </a:r>
            <a:r>
              <a:rPr lang="en-US" sz="2000">
                <a:latin typeface="Tahoma"/>
                <a:ea typeface="Tahoma"/>
                <a:cs typeface="Tahoma"/>
              </a:rPr>
              <a:t>DeepLabv3+ (dilation convolution </a:t>
            </a:r>
            <a:r>
              <a:rPr lang="el-GR" sz="2000">
                <a:latin typeface="Tahoma"/>
                <a:ea typeface="Tahoma"/>
                <a:cs typeface="Tahoma"/>
              </a:rPr>
              <a:t>και </a:t>
            </a:r>
            <a:r>
              <a:rPr lang="en-US" sz="2000">
                <a:latin typeface="Tahoma"/>
                <a:ea typeface="Tahoma"/>
                <a:cs typeface="Tahoma"/>
              </a:rPr>
              <a:t>pyramid pooling)</a:t>
            </a:r>
            <a:endParaRPr lang="el-GR" sz="2000">
              <a:latin typeface="Tahoma"/>
              <a:ea typeface="Tahoma"/>
              <a:cs typeface="Tahoma"/>
            </a:endParaRPr>
          </a:p>
        </p:txBody>
      </p:sp>
      <p:pic>
        <p:nvPicPr>
          <p:cNvPr id="1026" name="Picture 2">
            <a:extLst>
              <a:ext uri="{FF2B5EF4-FFF2-40B4-BE49-F238E27FC236}">
                <a16:creationId xmlns:a16="http://schemas.microsoft.com/office/drawing/2014/main" id="{DD9ED610-80BD-D562-2920-16A6D541534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794" y="3873925"/>
            <a:ext cx="4271012" cy="2247846"/>
          </a:xfrm>
          <a:prstGeom prst="rect">
            <a:avLst/>
          </a:prstGeom>
          <a:noFill/>
          <a:ln w="28575">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F7F1BD44-1143-39BD-3C41-B18FF390CF4A}"/>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700">
                <a:latin typeface="Tahoma"/>
                <a:ea typeface="Tahoma"/>
                <a:cs typeface="Tahoma"/>
              </a:rPr>
              <a:t>NN for semantic segmentation</a:t>
            </a:r>
            <a:endParaRPr lang="el-GR" sz="4700">
              <a:latin typeface="Tahoma"/>
              <a:ea typeface="Tahoma"/>
              <a:cs typeface="Tahoma"/>
            </a:endParaRPr>
          </a:p>
        </p:txBody>
      </p:sp>
      <p:cxnSp>
        <p:nvCxnSpPr>
          <p:cNvPr id="3" name="Ευθύγραμμο βέλος σύνδεσης 2">
            <a:extLst>
              <a:ext uri="{FF2B5EF4-FFF2-40B4-BE49-F238E27FC236}">
                <a16:creationId xmlns:a16="http://schemas.microsoft.com/office/drawing/2014/main" id="{C7FDE7FF-C647-AAFF-7757-D3AD8360BBAC}"/>
              </a:ext>
            </a:extLst>
          </p:cNvPr>
          <p:cNvCxnSpPr>
            <a:cxnSpLocks/>
          </p:cNvCxnSpPr>
          <p:nvPr/>
        </p:nvCxnSpPr>
        <p:spPr>
          <a:xfrm>
            <a:off x="2063" y="6545256"/>
            <a:ext cx="12183683" cy="5153"/>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15" name="Group 1">
            <a:extLst>
              <a:ext uri="{FF2B5EF4-FFF2-40B4-BE49-F238E27FC236}">
                <a16:creationId xmlns:a16="http://schemas.microsoft.com/office/drawing/2014/main" id="{D43A52FC-D22F-2FA2-F44F-6C1E30CF0D1B}"/>
              </a:ext>
            </a:extLst>
          </p:cNvPr>
          <p:cNvGrpSpPr/>
          <p:nvPr/>
        </p:nvGrpSpPr>
        <p:grpSpPr>
          <a:xfrm>
            <a:off x="102202" y="52082"/>
            <a:ext cx="520066" cy="567690"/>
            <a:chOff x="27616" y="242151"/>
            <a:chExt cx="1866424" cy="1917287"/>
          </a:xfrm>
        </p:grpSpPr>
        <p:sp>
          <p:nvSpPr>
            <p:cNvPr id="11" name="Oval 3">
              <a:extLst>
                <a:ext uri="{FF2B5EF4-FFF2-40B4-BE49-F238E27FC236}">
                  <a16:creationId xmlns:a16="http://schemas.microsoft.com/office/drawing/2014/main" id="{A1A429CB-3A7A-5526-D652-E1A7B85A3667}"/>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F1719631-1484-0F46-56E6-CF4F7026A07C}"/>
                </a:ext>
              </a:extLst>
            </p:cNvPr>
            <p:cNvPicPr>
              <a:picLocks noChangeAspect="1"/>
            </p:cNvPicPr>
            <p:nvPr/>
          </p:nvPicPr>
          <p:blipFill rotWithShape="1">
            <a:blip r:embed="rId5"/>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81759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7F458104-806C-5738-8FB8-602B33E89B30}"/>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5" name="Picture 4">
            <a:extLst>
              <a:ext uri="{FF2B5EF4-FFF2-40B4-BE49-F238E27FC236}">
                <a16:creationId xmlns:a16="http://schemas.microsoft.com/office/drawing/2014/main" id="{128E1686-F14A-11CB-1270-41FBB44A1056}"/>
              </a:ext>
            </a:extLst>
          </p:cNvPr>
          <p:cNvPicPr>
            <a:picLocks noChangeAspect="1"/>
          </p:cNvPicPr>
          <p:nvPr/>
        </p:nvPicPr>
        <p:blipFill>
          <a:blip r:embed="rId3"/>
          <a:stretch>
            <a:fillRect/>
          </a:stretch>
        </p:blipFill>
        <p:spPr>
          <a:xfrm>
            <a:off x="1293357" y="906226"/>
            <a:ext cx="9605285" cy="5571065"/>
          </a:xfrm>
          <a:prstGeom prst="rect">
            <a:avLst/>
          </a:prstGeom>
          <a:ln>
            <a:solidFill>
              <a:schemeClr val="bg1">
                <a:lumMod val="85000"/>
              </a:schemeClr>
            </a:solidFill>
          </a:ln>
        </p:spPr>
      </p:pic>
      <p:cxnSp>
        <p:nvCxnSpPr>
          <p:cNvPr id="8" name="Ευθύγραμμο βέλος σύνδεσης 7">
            <a:extLst>
              <a:ext uri="{FF2B5EF4-FFF2-40B4-BE49-F238E27FC236}">
                <a16:creationId xmlns:a16="http://schemas.microsoft.com/office/drawing/2014/main" id="{D10CCCE7-8032-1BB6-1F0D-CE8EF6D70173}"/>
              </a:ext>
            </a:extLst>
          </p:cNvPr>
          <p:cNvCxnSpPr>
            <a:cxnSpLocks/>
          </p:cNvCxnSpPr>
          <p:nvPr/>
        </p:nvCxnSpPr>
        <p:spPr>
          <a:xfrm flipV="1">
            <a:off x="-6806" y="6476232"/>
            <a:ext cx="10907520" cy="3427"/>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 name="Ευθύγραμμο βέλος σύνδεσης 9">
            <a:extLst>
              <a:ext uri="{FF2B5EF4-FFF2-40B4-BE49-F238E27FC236}">
                <a16:creationId xmlns:a16="http://schemas.microsoft.com/office/drawing/2014/main" id="{EB8F3A32-AC5D-E1FC-411E-97E08983DB82}"/>
              </a:ext>
            </a:extLst>
          </p:cNvPr>
          <p:cNvCxnSpPr>
            <a:cxnSpLocks/>
          </p:cNvCxnSpPr>
          <p:nvPr/>
        </p:nvCxnSpPr>
        <p:spPr>
          <a:xfrm flipH="1">
            <a:off x="10872001" y="659556"/>
            <a:ext cx="25674" cy="5824530"/>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 name="Ευθύγραμμο βέλος σύνδεσης 11">
            <a:extLst>
              <a:ext uri="{FF2B5EF4-FFF2-40B4-BE49-F238E27FC236}">
                <a16:creationId xmlns:a16="http://schemas.microsoft.com/office/drawing/2014/main" id="{E47990AF-00F4-E4CC-79A2-53CB78B0F8FB}"/>
              </a:ext>
            </a:extLst>
          </p:cNvPr>
          <p:cNvCxnSpPr>
            <a:cxnSpLocks/>
          </p:cNvCxnSpPr>
          <p:nvPr/>
        </p:nvCxnSpPr>
        <p:spPr>
          <a:xfrm flipH="1">
            <a:off x="1291605" y="896039"/>
            <a:ext cx="10894354" cy="20275"/>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Ευθύγραμμο βέλος σύνδεσης 13">
            <a:extLst>
              <a:ext uri="{FF2B5EF4-FFF2-40B4-BE49-F238E27FC236}">
                <a16:creationId xmlns:a16="http://schemas.microsoft.com/office/drawing/2014/main" id="{790128C8-1A84-3E3C-56EE-3C3A45BF5021}"/>
              </a:ext>
            </a:extLst>
          </p:cNvPr>
          <p:cNvCxnSpPr>
            <a:cxnSpLocks/>
          </p:cNvCxnSpPr>
          <p:nvPr/>
        </p:nvCxnSpPr>
        <p:spPr>
          <a:xfrm flipH="1">
            <a:off x="1244335" y="909314"/>
            <a:ext cx="49514" cy="5947917"/>
          </a:xfrm>
          <a:prstGeom prst="straightConnector1">
            <a:avLst/>
          </a:prstGeom>
          <a:ln w="571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16" name="Group 1">
            <a:extLst>
              <a:ext uri="{FF2B5EF4-FFF2-40B4-BE49-F238E27FC236}">
                <a16:creationId xmlns:a16="http://schemas.microsoft.com/office/drawing/2014/main" id="{6A6F4C1F-96A1-663E-4919-C3AA2C036E0D}"/>
              </a:ext>
            </a:extLst>
          </p:cNvPr>
          <p:cNvGrpSpPr/>
          <p:nvPr/>
        </p:nvGrpSpPr>
        <p:grpSpPr>
          <a:xfrm>
            <a:off x="102202" y="52082"/>
            <a:ext cx="520066" cy="567690"/>
            <a:chOff x="27616" y="242151"/>
            <a:chExt cx="1866424" cy="1917287"/>
          </a:xfrm>
        </p:grpSpPr>
        <p:sp>
          <p:nvSpPr>
            <p:cNvPr id="13" name="Oval 3">
              <a:extLst>
                <a:ext uri="{FF2B5EF4-FFF2-40B4-BE49-F238E27FC236}">
                  <a16:creationId xmlns:a16="http://schemas.microsoft.com/office/drawing/2014/main" id="{2634AB49-410A-7540-49CF-7F890A146CD9}"/>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2FF55F00-3DF2-A356-6F36-78B962BD112A}"/>
                </a:ext>
              </a:extLst>
            </p:cNvPr>
            <p:cNvPicPr>
              <a:picLocks noChangeAspect="1"/>
            </p:cNvPicPr>
            <p:nvPr/>
          </p:nvPicPr>
          <p:blipFill rotWithShape="1">
            <a:blip r:embed="rId4"/>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339092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10">
            <a:extLst>
              <a:ext uri="{FF2B5EF4-FFF2-40B4-BE49-F238E27FC236}">
                <a16:creationId xmlns:a16="http://schemas.microsoft.com/office/drawing/2014/main" id="{E9B70FB3-88F8-8BAB-B09C-0729BE2041B6}"/>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Ορθογώνιο 15">
            <a:extLst>
              <a:ext uri="{FF2B5EF4-FFF2-40B4-BE49-F238E27FC236}">
                <a16:creationId xmlns:a16="http://schemas.microsoft.com/office/drawing/2014/main" id="{83501927-4644-9FF0-2045-9FECB1515854}"/>
              </a:ext>
            </a:extLst>
          </p:cNvPr>
          <p:cNvSpPr/>
          <p:nvPr/>
        </p:nvSpPr>
        <p:spPr>
          <a:xfrm>
            <a:off x="-52554" y="574782"/>
            <a:ext cx="6844860" cy="4427485"/>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Content Placeholder 2">
            <a:extLst>
              <a:ext uri="{FF2B5EF4-FFF2-40B4-BE49-F238E27FC236}">
                <a16:creationId xmlns:a16="http://schemas.microsoft.com/office/drawing/2014/main" id="{FD63A9E7-2C10-3397-FF6F-360C25F49349}"/>
              </a:ext>
            </a:extLst>
          </p:cNvPr>
          <p:cNvSpPr>
            <a:spLocks noGrp="1"/>
          </p:cNvSpPr>
          <p:nvPr>
            <p:ph idx="1"/>
          </p:nvPr>
        </p:nvSpPr>
        <p:spPr>
          <a:xfrm>
            <a:off x="317385" y="1368945"/>
            <a:ext cx="5775572" cy="2908581"/>
          </a:xfrm>
        </p:spPr>
        <p:txBody>
          <a:bodyPr vert="horz" lIns="91440" tIns="45720" rIns="91440" bIns="45720" rtlCol="0" anchor="t">
            <a:normAutofit lnSpcReduction="10000"/>
          </a:bodyPr>
          <a:lstStyle/>
          <a:p>
            <a:pPr marL="0" indent="0">
              <a:buNone/>
            </a:pPr>
            <a:r>
              <a:rPr lang="el-GR" sz="2000">
                <a:latin typeface="Tahoma"/>
                <a:ea typeface="Tahoma"/>
                <a:cs typeface="Tahoma"/>
              </a:rPr>
              <a:t>Γιατί αλγόριθμοι που βασίζονται στην πυκνότητα?</a:t>
            </a:r>
            <a:endParaRPr lang="en-US" sz="2000">
              <a:latin typeface="Tahoma"/>
              <a:ea typeface="Tahoma"/>
              <a:cs typeface="Tahoma"/>
            </a:endParaRPr>
          </a:p>
          <a:p>
            <a:pPr marL="0" indent="0">
              <a:buNone/>
            </a:pPr>
            <a:endParaRPr lang="el-GR" sz="2000">
              <a:solidFill>
                <a:srgbClr val="000000"/>
              </a:solidFill>
              <a:latin typeface="Tahoma"/>
              <a:ea typeface="Tahoma"/>
              <a:cs typeface="Tahoma"/>
            </a:endParaRPr>
          </a:p>
          <a:p>
            <a:r>
              <a:rPr lang="el-GR" sz="2000">
                <a:solidFill>
                  <a:srgbClr val="252525"/>
                </a:solidFill>
                <a:latin typeface="Tahoma"/>
                <a:ea typeface="Tahoma"/>
                <a:cs typeface="Tahoma"/>
              </a:rPr>
              <a:t>Μπορούν να χειριστούν ομάδες αυθαίρετων σχημάτων και μεγεθών</a:t>
            </a:r>
            <a:endParaRPr lang="en-US" sz="2000">
              <a:solidFill>
                <a:srgbClr val="252525"/>
              </a:solidFill>
              <a:latin typeface="Tahoma"/>
              <a:ea typeface="Tahoma"/>
              <a:cs typeface="Tahoma"/>
            </a:endParaRPr>
          </a:p>
          <a:p>
            <a:r>
              <a:rPr lang="el-GR" sz="2000">
                <a:solidFill>
                  <a:srgbClr val="252525"/>
                </a:solidFill>
                <a:latin typeface="Tahoma"/>
                <a:ea typeface="Tahoma"/>
                <a:cs typeface="Tahoma"/>
              </a:rPr>
              <a:t>Μπορούν να χειριστούν το θόρυβο και </a:t>
            </a:r>
            <a:r>
              <a:rPr lang="en-US" sz="2000">
                <a:solidFill>
                  <a:srgbClr val="252525"/>
                </a:solidFill>
                <a:latin typeface="Tahoma"/>
                <a:ea typeface="Tahoma"/>
                <a:cs typeface="Tahoma"/>
              </a:rPr>
              <a:t>outliers</a:t>
            </a:r>
          </a:p>
          <a:p>
            <a:r>
              <a:rPr lang="el-GR" sz="2000">
                <a:solidFill>
                  <a:srgbClr val="252525"/>
                </a:solidFill>
                <a:latin typeface="Tahoma"/>
                <a:ea typeface="Tahoma"/>
                <a:cs typeface="Tahoma"/>
              </a:rPr>
              <a:t>Δεν απαιτούν να γνωρίζουμε εκ των προτέρων το πόσες ομάδες υπάρχουν</a:t>
            </a:r>
            <a:endParaRPr lang="en-US" sz="2000">
              <a:solidFill>
                <a:srgbClr val="252525"/>
              </a:solidFill>
              <a:latin typeface="Tahoma"/>
              <a:ea typeface="Tahoma"/>
              <a:cs typeface="Tahoma"/>
            </a:endParaRPr>
          </a:p>
          <a:p>
            <a:r>
              <a:rPr lang="el-GR" sz="2000">
                <a:solidFill>
                  <a:srgbClr val="252525"/>
                </a:solidFill>
                <a:latin typeface="Tahoma"/>
                <a:ea typeface="Tahoma"/>
                <a:cs typeface="Tahoma"/>
              </a:rPr>
              <a:t>Γενικά είναι πιο αποδοτικοί</a:t>
            </a:r>
          </a:p>
        </p:txBody>
      </p:sp>
      <p:pic>
        <p:nvPicPr>
          <p:cNvPr id="6" name="Picture 5" descr="A group of circles with different colors&#10;&#10;Description automatically generated">
            <a:extLst>
              <a:ext uri="{FF2B5EF4-FFF2-40B4-BE49-F238E27FC236}">
                <a16:creationId xmlns:a16="http://schemas.microsoft.com/office/drawing/2014/main" id="{C028C28F-ED13-67B9-E119-BA50FDC98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928" y="3941379"/>
            <a:ext cx="3841996" cy="2773581"/>
          </a:xfrm>
          <a:prstGeom prst="rect">
            <a:avLst/>
          </a:prstGeom>
        </p:spPr>
      </p:pic>
      <p:sp>
        <p:nvSpPr>
          <p:cNvPr id="7" name="TextBox 6">
            <a:extLst>
              <a:ext uri="{FF2B5EF4-FFF2-40B4-BE49-F238E27FC236}">
                <a16:creationId xmlns:a16="http://schemas.microsoft.com/office/drawing/2014/main" id="{9896BFC0-B2C1-FC9A-5EEF-46636C689085}"/>
              </a:ext>
            </a:extLst>
          </p:cNvPr>
          <p:cNvSpPr txBox="1"/>
          <p:nvPr/>
        </p:nvSpPr>
        <p:spPr>
          <a:xfrm>
            <a:off x="7282274" y="1925244"/>
            <a:ext cx="4426190" cy="1938992"/>
          </a:xfrm>
          <a:prstGeom prst="rect">
            <a:avLst/>
          </a:prstGeom>
          <a:noFill/>
        </p:spPr>
        <p:txBody>
          <a:bodyPr wrap="square" lIns="91440" tIns="45720" rIns="91440" bIns="45720" rtlCol="0" anchor="t">
            <a:spAutoFit/>
          </a:bodyPr>
          <a:lstStyle/>
          <a:p>
            <a:pPr>
              <a:lnSpc>
                <a:spcPct val="200000"/>
              </a:lnSpc>
            </a:pPr>
            <a:r>
              <a:rPr lang="el-GR" sz="2000">
                <a:latin typeface="Tahoma"/>
                <a:ea typeface="Tahoma"/>
                <a:cs typeface="Tahoma"/>
              </a:rPr>
              <a:t>Πώς δουλεύει ο </a:t>
            </a:r>
            <a:r>
              <a:rPr lang="en-US" sz="2000">
                <a:latin typeface="Tahoma"/>
                <a:ea typeface="Tahoma"/>
                <a:cs typeface="Tahoma"/>
              </a:rPr>
              <a:t>DBSCAN?</a:t>
            </a:r>
            <a:endParaRPr lang="el-GR" sz="2000">
              <a:latin typeface="Tahoma"/>
              <a:ea typeface="Tahoma"/>
              <a:cs typeface="Tahoma"/>
            </a:endParaRPr>
          </a:p>
          <a:p>
            <a:r>
              <a:rPr lang="el-GR" sz="2000">
                <a:latin typeface="Tahoma"/>
                <a:ea typeface="Tahoma"/>
                <a:cs typeface="Tahoma"/>
              </a:rPr>
              <a:t>Υπολογίζονται πρώτα τα σημεία που αποτελούν τον πυρήνα (κόκκινα) και βάση αυτών επεκτείνεται η ομάδα (κίτρινα)</a:t>
            </a:r>
          </a:p>
        </p:txBody>
      </p:sp>
      <p:sp>
        <p:nvSpPr>
          <p:cNvPr id="9" name="Title 1">
            <a:extLst>
              <a:ext uri="{FF2B5EF4-FFF2-40B4-BE49-F238E27FC236}">
                <a16:creationId xmlns:a16="http://schemas.microsoft.com/office/drawing/2014/main" id="{56882819-D47C-5F13-983E-0AD945E0F8DF}"/>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700" dirty="0">
                <a:latin typeface="Tahoma"/>
                <a:ea typeface="Tahoma"/>
                <a:cs typeface="Tahoma"/>
              </a:rPr>
              <a:t>Clustering</a:t>
            </a:r>
            <a:endParaRPr lang="el-GR" sz="4700" dirty="0">
              <a:latin typeface="Tahoma"/>
              <a:ea typeface="Tahoma"/>
              <a:cs typeface="Tahoma"/>
            </a:endParaRPr>
          </a:p>
        </p:txBody>
      </p:sp>
      <p:sp>
        <p:nvSpPr>
          <p:cNvPr id="15" name="Ορθογώνιο 14">
            <a:extLst>
              <a:ext uri="{FF2B5EF4-FFF2-40B4-BE49-F238E27FC236}">
                <a16:creationId xmlns:a16="http://schemas.microsoft.com/office/drawing/2014/main" id="{3BDEB918-BD7D-7B54-8778-890D9C9B1DC8}"/>
              </a:ext>
            </a:extLst>
          </p:cNvPr>
          <p:cNvSpPr/>
          <p:nvPr/>
        </p:nvSpPr>
        <p:spPr>
          <a:xfrm>
            <a:off x="6310710" y="2066875"/>
            <a:ext cx="5890296" cy="4785963"/>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7" name="Group 1">
            <a:extLst>
              <a:ext uri="{FF2B5EF4-FFF2-40B4-BE49-F238E27FC236}">
                <a16:creationId xmlns:a16="http://schemas.microsoft.com/office/drawing/2014/main" id="{CBAFA796-D27F-10F9-42BF-8880398C8DED}"/>
              </a:ext>
            </a:extLst>
          </p:cNvPr>
          <p:cNvGrpSpPr/>
          <p:nvPr/>
        </p:nvGrpSpPr>
        <p:grpSpPr>
          <a:xfrm>
            <a:off x="102202" y="52082"/>
            <a:ext cx="520066" cy="567690"/>
            <a:chOff x="27616" y="242151"/>
            <a:chExt cx="1866424" cy="1917287"/>
          </a:xfrm>
        </p:grpSpPr>
        <p:sp>
          <p:nvSpPr>
            <p:cNvPr id="13" name="Oval 3">
              <a:extLst>
                <a:ext uri="{FF2B5EF4-FFF2-40B4-BE49-F238E27FC236}">
                  <a16:creationId xmlns:a16="http://schemas.microsoft.com/office/drawing/2014/main" id="{D2E5AA36-4C2E-E19F-722A-19030D899E0D}"/>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04EEE2AE-4B59-2F18-7111-23E5104B2401}"/>
                </a:ext>
              </a:extLst>
            </p:cNvPr>
            <p:cNvPicPr>
              <a:picLocks noChangeAspect="1"/>
            </p:cNvPicPr>
            <p:nvPr/>
          </p:nvPicPr>
          <p:blipFill rotWithShape="1">
            <a:blip r:embed="rId4"/>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259395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11">
            <a:extLst>
              <a:ext uri="{FF2B5EF4-FFF2-40B4-BE49-F238E27FC236}">
                <a16:creationId xmlns:a16="http://schemas.microsoft.com/office/drawing/2014/main" id="{C4F3BC08-DFA4-FBB6-53FE-BE269BA26CAE}"/>
              </a:ext>
            </a:extLst>
          </p:cNvPr>
          <p:cNvSpPr/>
          <p:nvPr/>
        </p:nvSpPr>
        <p:spPr>
          <a:xfrm>
            <a:off x="1" y="1537"/>
            <a:ext cx="12191999" cy="6574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TextBox 3">
            <a:extLst>
              <a:ext uri="{FF2B5EF4-FFF2-40B4-BE49-F238E27FC236}">
                <a16:creationId xmlns:a16="http://schemas.microsoft.com/office/drawing/2014/main" id="{5C8194DE-2C0A-D306-455F-496F74D25A85}"/>
              </a:ext>
            </a:extLst>
          </p:cNvPr>
          <p:cNvSpPr txBox="1"/>
          <p:nvPr/>
        </p:nvSpPr>
        <p:spPr>
          <a:xfrm>
            <a:off x="684359" y="1534320"/>
            <a:ext cx="5203298" cy="4985980"/>
          </a:xfrm>
          <a:prstGeom prst="rect">
            <a:avLst/>
          </a:prstGeom>
          <a:noFill/>
        </p:spPr>
        <p:txBody>
          <a:bodyPr wrap="square" rtlCol="0">
            <a:spAutoFit/>
          </a:bodyPr>
          <a:lstStyle/>
          <a:p>
            <a:pPr marL="285750" indent="-285750">
              <a:buFont typeface="Arial" panose="020B0604020202020204" pitchFamily="34" charset="0"/>
              <a:buChar char="•"/>
            </a:pPr>
            <a:r>
              <a:rPr lang="el-GR" sz="2000" dirty="0">
                <a:latin typeface="Tahoma"/>
                <a:ea typeface="Tahoma"/>
                <a:cs typeface="Tahoma"/>
              </a:rPr>
              <a:t>Επαναλαμβάνοντας την διαδικασία της ομαδοποίησης για κάποιες  κατάλληλες κατηγορίες (οχήματα</a:t>
            </a:r>
            <a:r>
              <a:rPr lang="el-GR" sz="2000">
                <a:latin typeface="Tahoma"/>
                <a:ea typeface="Tahoma"/>
                <a:cs typeface="Tahoma"/>
              </a:rPr>
              <a:t>, πεζοί, </a:t>
            </a:r>
            <a:r>
              <a:rPr lang="el-GR" sz="2000" dirty="0">
                <a:latin typeface="Tahoma"/>
                <a:ea typeface="Tahoma"/>
                <a:cs typeface="Tahoma"/>
              </a:rPr>
              <a:t>κολόνες) καταλήγουμε να έχουμε μια λίστα από τρισδιάστατα σημεία που αντιπροσωπεύουν κάποια χαρακτηριστικά της σκηνής. Αυτά θα αποτελέσουν και τις κορυφές του γράφου.</a:t>
            </a:r>
          </a:p>
          <a:p>
            <a:pPr marL="285750" indent="-285750">
              <a:buFont typeface="Arial" panose="020B0604020202020204" pitchFamily="34" charset="0"/>
              <a:buChar char="•"/>
            </a:pPr>
            <a:r>
              <a:rPr lang="el-GR" sz="2000" dirty="0">
                <a:latin typeface="Tahoma"/>
                <a:ea typeface="Tahoma"/>
                <a:cs typeface="Tahoma"/>
              </a:rPr>
              <a:t>Στη συνέχεια ενώνουμε όλους του κόμβους με όλους τους άλλους της λίστας, δημιουργώντας έτσι τις ακμές του γράφου.</a:t>
            </a:r>
          </a:p>
          <a:p>
            <a:pPr marL="285750" indent="-285750">
              <a:buFont typeface="Arial" panose="020B0604020202020204" pitchFamily="34" charset="0"/>
              <a:buChar char="•"/>
            </a:pPr>
            <a:r>
              <a:rPr lang="el-GR" sz="2000" dirty="0">
                <a:latin typeface="Tahoma"/>
                <a:ea typeface="Tahoma"/>
                <a:cs typeface="Tahoma"/>
              </a:rPr>
              <a:t>Βάρη των ακμών είναι οι ευκλείδειες αποστάσεις μεταξύ των κόμβων που ενώνει η εκάστοτε ακμή</a:t>
            </a:r>
          </a:p>
          <a:p>
            <a:pPr marL="285750" indent="-285750">
              <a:buFont typeface="Arial" panose="020B0604020202020204" pitchFamily="34" charset="0"/>
              <a:buChar char="•"/>
            </a:pPr>
            <a:endParaRPr lang="el-GR" sz="2000" dirty="0">
              <a:latin typeface="Tahoma"/>
              <a:ea typeface="Tahoma"/>
              <a:cs typeface="Tahoma"/>
            </a:endParaRPr>
          </a:p>
        </p:txBody>
      </p:sp>
      <p:pic>
        <p:nvPicPr>
          <p:cNvPr id="10" name="Picture 9" descr="A graph of a person's vehicle pole&#10;&#10;Description automatically generated with medium confidence">
            <a:extLst>
              <a:ext uri="{FF2B5EF4-FFF2-40B4-BE49-F238E27FC236}">
                <a16:creationId xmlns:a16="http://schemas.microsoft.com/office/drawing/2014/main" id="{92908BB9-26E8-FABD-300C-16D0B63BF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508" y="1981010"/>
            <a:ext cx="5077510" cy="3778399"/>
          </a:xfrm>
          <a:prstGeom prst="rect">
            <a:avLst/>
          </a:prstGeom>
        </p:spPr>
      </p:pic>
      <p:sp>
        <p:nvSpPr>
          <p:cNvPr id="7" name="Title 1">
            <a:extLst>
              <a:ext uri="{FF2B5EF4-FFF2-40B4-BE49-F238E27FC236}">
                <a16:creationId xmlns:a16="http://schemas.microsoft.com/office/drawing/2014/main" id="{BA11D6E3-200C-1558-5D39-35F72B8E6847}"/>
              </a:ext>
            </a:extLst>
          </p:cNvPr>
          <p:cNvSpPr txBox="1">
            <a:spLocks/>
          </p:cNvSpPr>
          <p:nvPr/>
        </p:nvSpPr>
        <p:spPr>
          <a:xfrm>
            <a:off x="838200" y="2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4700">
                <a:latin typeface="Tahoma"/>
                <a:ea typeface="+mj-lt"/>
                <a:cs typeface="+mj-lt"/>
              </a:rPr>
              <a:t>Δημιουργία του γράφου σκηνής</a:t>
            </a:r>
            <a:endParaRPr lang="el-GR" sz="4700">
              <a:latin typeface="Tahoma"/>
            </a:endParaRPr>
          </a:p>
        </p:txBody>
      </p:sp>
      <p:sp>
        <p:nvSpPr>
          <p:cNvPr id="8" name="Ορθογώνιο 7">
            <a:extLst>
              <a:ext uri="{FF2B5EF4-FFF2-40B4-BE49-F238E27FC236}">
                <a16:creationId xmlns:a16="http://schemas.microsoft.com/office/drawing/2014/main" id="{85A198BF-1FEB-FBE2-FA0E-9FF80A0339FF}"/>
              </a:ext>
            </a:extLst>
          </p:cNvPr>
          <p:cNvSpPr/>
          <p:nvPr/>
        </p:nvSpPr>
        <p:spPr>
          <a:xfrm>
            <a:off x="-52551" y="1415611"/>
            <a:ext cx="6910550" cy="4926724"/>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9BDAB653-D91F-C2CA-A607-3185203418B2}"/>
              </a:ext>
            </a:extLst>
          </p:cNvPr>
          <p:cNvSpPr/>
          <p:nvPr/>
        </p:nvSpPr>
        <p:spPr>
          <a:xfrm>
            <a:off x="6411309" y="1862299"/>
            <a:ext cx="5833241" cy="4007071"/>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6" name="Group 1">
            <a:extLst>
              <a:ext uri="{FF2B5EF4-FFF2-40B4-BE49-F238E27FC236}">
                <a16:creationId xmlns:a16="http://schemas.microsoft.com/office/drawing/2014/main" id="{B85F5AFA-153A-AF7D-31BD-883888F63EF0}"/>
              </a:ext>
            </a:extLst>
          </p:cNvPr>
          <p:cNvGrpSpPr/>
          <p:nvPr/>
        </p:nvGrpSpPr>
        <p:grpSpPr>
          <a:xfrm>
            <a:off x="102202" y="52082"/>
            <a:ext cx="520066" cy="567690"/>
            <a:chOff x="27616" y="242151"/>
            <a:chExt cx="1866424" cy="1917287"/>
          </a:xfrm>
        </p:grpSpPr>
        <p:sp>
          <p:nvSpPr>
            <p:cNvPr id="14" name="Oval 3">
              <a:extLst>
                <a:ext uri="{FF2B5EF4-FFF2-40B4-BE49-F238E27FC236}">
                  <a16:creationId xmlns:a16="http://schemas.microsoft.com/office/drawing/2014/main" id="{4F9C25B6-2AE1-8B61-8384-D7F733791B95}"/>
                </a:ext>
              </a:extLst>
            </p:cNvPr>
            <p:cNvSpPr/>
            <p:nvPr/>
          </p:nvSpPr>
          <p:spPr>
            <a:xfrm>
              <a:off x="226994" y="501446"/>
              <a:ext cx="1612491" cy="142567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4" descr="Εικόνα που περιέχει έμβλημα, κύκλος, σύμβολο, Εμπορικό σήμα&#10;&#10;Περιγραφή που δημιουργήθηκε αυτόματα">
              <a:extLst>
                <a:ext uri="{FF2B5EF4-FFF2-40B4-BE49-F238E27FC236}">
                  <a16:creationId xmlns:a16="http://schemas.microsoft.com/office/drawing/2014/main" id="{ACA73FFC-3B94-F654-A9A7-F7E2A5F4F7E9}"/>
                </a:ext>
              </a:extLst>
            </p:cNvPr>
            <p:cNvPicPr>
              <a:picLocks noChangeAspect="1"/>
            </p:cNvPicPr>
            <p:nvPr/>
          </p:nvPicPr>
          <p:blipFill rotWithShape="1">
            <a:blip r:embed="rId4"/>
            <a:srcRect l="11885" t="10358" r="13928" b="13810"/>
            <a:stretch/>
          </p:blipFill>
          <p:spPr>
            <a:xfrm>
              <a:off x="27616" y="242151"/>
              <a:ext cx="1866424" cy="1917287"/>
            </a:xfrm>
            <a:prstGeom prst="rect">
              <a:avLst/>
            </a:prstGeom>
          </p:spPr>
        </p:pic>
      </p:grpSp>
    </p:spTree>
    <p:extLst>
      <p:ext uri="{BB962C8B-B14F-4D97-AF65-F5344CB8AC3E}">
        <p14:creationId xmlns:p14="http://schemas.microsoft.com/office/powerpoint/2010/main" val="323298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998</Words>
  <Application>Microsoft Office PowerPoint</Application>
  <PresentationFormat>Widescreen</PresentationFormat>
  <Paragraphs>124</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Tahoma</vt:lpstr>
      <vt:lpstr>Office Theme</vt:lpstr>
      <vt:lpstr>PowerPoint Presentation</vt:lpstr>
      <vt:lpstr>Εισαγωγή</vt:lpstr>
      <vt:lpstr>PowerPoint Presentation</vt:lpstr>
      <vt:lpstr>Προβολή point cloud σε εικόνες</vt:lpstr>
      <vt:lpstr>Προβλήματα αυτής της τεχνικής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ΧΑΛΚΙΑΣ ΚΩΝΣΤΑΝΤΙΝΟΣ</dc:creator>
  <cp:lastModifiedBy>ΧΑΛΚΙΑΣ ΚΩΝΣΤΑΝΤΙΝΟΣ</cp:lastModifiedBy>
  <cp:revision>1</cp:revision>
  <dcterms:created xsi:type="dcterms:W3CDTF">2023-12-28T12:43:02Z</dcterms:created>
  <dcterms:modified xsi:type="dcterms:W3CDTF">2024-02-01T14:08:10Z</dcterms:modified>
</cp:coreProperties>
</file>