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460FF-B99D-466F-8318-53042310B05D}" v="62" dt="2023-11-22T19:52:18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лисеев Константин Иванович" userId="3b14a866-f515-45a8-abc2-92a3fea3b674" providerId="ADAL" clId="{15A460FF-B99D-466F-8318-53042310B05D}"/>
    <pc:docChg chg="undo custSel addSld delSld modSld">
      <pc:chgData name="Елисеев Константин Иванович" userId="3b14a866-f515-45a8-abc2-92a3fea3b674" providerId="ADAL" clId="{15A460FF-B99D-466F-8318-53042310B05D}" dt="2023-11-22T20:04:15.292" v="600" actId="14100"/>
      <pc:docMkLst>
        <pc:docMk/>
      </pc:docMkLst>
      <pc:sldChg chg="addSp modSp mod setBg">
        <pc:chgData name="Елисеев Константин Иванович" userId="3b14a866-f515-45a8-abc2-92a3fea3b674" providerId="ADAL" clId="{15A460FF-B99D-466F-8318-53042310B05D}" dt="2023-11-22T19:48:23.155" v="516" actId="20577"/>
        <pc:sldMkLst>
          <pc:docMk/>
          <pc:sldMk cId="2674469876" sldId="257"/>
        </pc:sldMkLst>
        <pc:spChg chg="mod">
          <ac:chgData name="Елисеев Константин Иванович" userId="3b14a866-f515-45a8-abc2-92a3fea3b674" providerId="ADAL" clId="{15A460FF-B99D-466F-8318-53042310B05D}" dt="2023-11-22T14:18:12.161" v="68" actId="26606"/>
          <ac:spMkLst>
            <pc:docMk/>
            <pc:sldMk cId="2674469876" sldId="257"/>
            <ac:spMk id="2" creationId="{61C32AC5-842C-D9B3-8865-DC0DCF426AE0}"/>
          </ac:spMkLst>
        </pc:spChg>
        <pc:spChg chg="mod">
          <ac:chgData name="Елисеев Константин Иванович" userId="3b14a866-f515-45a8-abc2-92a3fea3b674" providerId="ADAL" clId="{15A460FF-B99D-466F-8318-53042310B05D}" dt="2023-11-22T19:48:23.155" v="516" actId="20577"/>
          <ac:spMkLst>
            <pc:docMk/>
            <pc:sldMk cId="2674469876" sldId="257"/>
            <ac:spMk id="3" creationId="{2F32831E-ACBD-0658-78E0-D7987CBE57B1}"/>
          </ac:spMkLst>
        </pc:spChg>
        <pc:picChg chg="add mod">
          <ac:chgData name="Елисеев Константин Иванович" userId="3b14a866-f515-45a8-abc2-92a3fea3b674" providerId="ADAL" clId="{15A460FF-B99D-466F-8318-53042310B05D}" dt="2023-11-22T14:18:12.161" v="68" actId="26606"/>
          <ac:picMkLst>
            <pc:docMk/>
            <pc:sldMk cId="2674469876" sldId="257"/>
            <ac:picMk id="1026" creationId="{F026AC7E-2670-950D-261E-6FC173A9A867}"/>
          </ac:picMkLst>
        </pc:picChg>
      </pc:sldChg>
      <pc:sldChg chg="addSp delSp modSp mod modTransition">
        <pc:chgData name="Елисеев Константин Иванович" userId="3b14a866-f515-45a8-abc2-92a3fea3b674" providerId="ADAL" clId="{15A460FF-B99D-466F-8318-53042310B05D}" dt="2023-11-22T19:49:23.679" v="529" actId="20577"/>
        <pc:sldMkLst>
          <pc:docMk/>
          <pc:sldMk cId="2546479614" sldId="258"/>
        </pc:sldMkLst>
        <pc:spChg chg="mod">
          <ac:chgData name="Елисеев Константин Иванович" userId="3b14a866-f515-45a8-abc2-92a3fea3b674" providerId="ADAL" clId="{15A460FF-B99D-466F-8318-53042310B05D}" dt="2023-11-22T19:49:23.679" v="529" actId="20577"/>
          <ac:spMkLst>
            <pc:docMk/>
            <pc:sldMk cId="2546479614" sldId="258"/>
            <ac:spMk id="2" creationId="{7F4AC160-FF1B-0FD5-A6FD-2422DEEF3DED}"/>
          </ac:spMkLst>
        </pc:spChg>
        <pc:spChg chg="mod">
          <ac:chgData name="Елисеев Константин Иванович" userId="3b14a866-f515-45a8-abc2-92a3fea3b674" providerId="ADAL" clId="{15A460FF-B99D-466F-8318-53042310B05D}" dt="2023-11-22T15:38:37.310" v="156" actId="1076"/>
          <ac:spMkLst>
            <pc:docMk/>
            <pc:sldMk cId="2546479614" sldId="258"/>
            <ac:spMk id="3" creationId="{1D10C8FC-66BF-23A6-EA53-B56CD147E6A6}"/>
          </ac:spMkLst>
        </pc:spChg>
        <pc:spChg chg="add del mod">
          <ac:chgData name="Елисеев Константин Иванович" userId="3b14a866-f515-45a8-abc2-92a3fea3b674" providerId="ADAL" clId="{15A460FF-B99D-466F-8318-53042310B05D}" dt="2023-11-22T15:40:38.605" v="158" actId="478"/>
          <ac:spMkLst>
            <pc:docMk/>
            <pc:sldMk cId="2546479614" sldId="258"/>
            <ac:spMk id="4" creationId="{B6B6A4C7-BE17-ED91-71E3-72F383CE2E90}"/>
          </ac:spMkLst>
        </pc:spChg>
        <pc:picChg chg="add mod">
          <ac:chgData name="Елисеев Константин Иванович" userId="3b14a866-f515-45a8-abc2-92a3fea3b674" providerId="ADAL" clId="{15A460FF-B99D-466F-8318-53042310B05D}" dt="2023-11-22T15:40:46.857" v="160" actId="1076"/>
          <ac:picMkLst>
            <pc:docMk/>
            <pc:sldMk cId="2546479614" sldId="258"/>
            <ac:picMk id="6" creationId="{F7764E6C-238C-85AC-AFE5-373D2AD3CDE4}"/>
          </ac:picMkLst>
        </pc:picChg>
        <pc:picChg chg="del">
          <ac:chgData name="Елисеев Константин Иванович" userId="3b14a866-f515-45a8-abc2-92a3fea3b674" providerId="ADAL" clId="{15A460FF-B99D-466F-8318-53042310B05D}" dt="2023-11-22T15:37:36.941" v="146" actId="478"/>
          <ac:picMkLst>
            <pc:docMk/>
            <pc:sldMk cId="2546479614" sldId="258"/>
            <ac:picMk id="1026" creationId="{7DF6B09B-F127-7982-125E-3753D7032A46}"/>
          </ac:picMkLst>
        </pc:picChg>
      </pc:sldChg>
      <pc:sldChg chg="addSp delSp modSp new mod modTransition setBg setClrOvrMap">
        <pc:chgData name="Елисеев Константин Иванович" userId="3b14a866-f515-45a8-abc2-92a3fea3b674" providerId="ADAL" clId="{15A460FF-B99D-466F-8318-53042310B05D}" dt="2023-11-22T19:49:10.701" v="518" actId="207"/>
        <pc:sldMkLst>
          <pc:docMk/>
          <pc:sldMk cId="2121532697" sldId="259"/>
        </pc:sldMkLst>
        <pc:spChg chg="mod">
          <ac:chgData name="Елисеев Константин Иванович" userId="3b14a866-f515-45a8-abc2-92a3fea3b674" providerId="ADAL" clId="{15A460FF-B99D-466F-8318-53042310B05D}" dt="2023-11-22T19:49:10.701" v="518" actId="207"/>
          <ac:spMkLst>
            <pc:docMk/>
            <pc:sldMk cId="2121532697" sldId="259"/>
            <ac:spMk id="2" creationId="{B7C07BCE-12FC-E310-5B55-3911109C1B83}"/>
          </ac:spMkLst>
        </pc:spChg>
        <pc:spChg chg="mod">
          <ac:chgData name="Елисеев Константин Иванович" userId="3b14a866-f515-45a8-abc2-92a3fea3b674" providerId="ADAL" clId="{15A460FF-B99D-466F-8318-53042310B05D}" dt="2023-11-22T17:28:28.395" v="242" actId="1076"/>
          <ac:spMkLst>
            <pc:docMk/>
            <pc:sldMk cId="2121532697" sldId="259"/>
            <ac:spMk id="3" creationId="{93D94E41-8C64-0F64-3639-B916E822C613}"/>
          </ac:spMkLst>
        </pc:spChg>
        <pc:spChg chg="add del mod">
          <ac:chgData name="Елисеев Константин Иванович" userId="3b14a866-f515-45a8-abc2-92a3fea3b674" providerId="ADAL" clId="{15A460FF-B99D-466F-8318-53042310B05D}" dt="2023-11-22T16:01:14.011" v="233"/>
          <ac:spMkLst>
            <pc:docMk/>
            <pc:sldMk cId="2121532697" sldId="259"/>
            <ac:spMk id="4" creationId="{FD7C5EE2-2758-55C0-C0F7-50A3F3D3B284}"/>
          </ac:spMkLst>
        </pc:spChg>
        <pc:spChg chg="add del">
          <ac:chgData name="Елисеев Константин Иванович" userId="3b14a866-f515-45a8-abc2-92a3fea3b674" providerId="ADAL" clId="{15A460FF-B99D-466F-8318-53042310B05D}" dt="2023-11-22T17:27:26.771" v="235"/>
          <ac:spMkLst>
            <pc:docMk/>
            <pc:sldMk cId="2121532697" sldId="259"/>
            <ac:spMk id="5" creationId="{5B9C2CE9-4760-EC59-C1E5-A8226F86B511}"/>
          </ac:spMkLst>
        </pc:spChg>
        <pc:spChg chg="add del">
          <ac:chgData name="Елисеев Константин Иванович" userId="3b14a866-f515-45a8-abc2-92a3fea3b674" providerId="ADAL" clId="{15A460FF-B99D-466F-8318-53042310B05D}" dt="2023-11-22T19:44:58.240" v="489"/>
          <ac:spMkLst>
            <pc:docMk/>
            <pc:sldMk cId="2121532697" sldId="259"/>
            <ac:spMk id="7" creationId="{72505225-E36C-BFC3-D638-E3C6947CE671}"/>
          </ac:spMkLst>
        </pc:spChg>
        <pc:spChg chg="add del">
          <ac:chgData name="Елисеев Константин Иванович" userId="3b14a866-f515-45a8-abc2-92a3fea3b674" providerId="ADAL" clId="{15A460FF-B99D-466F-8318-53042310B05D}" dt="2023-11-22T19:45:01.838" v="491"/>
          <ac:spMkLst>
            <pc:docMk/>
            <pc:sldMk cId="2121532697" sldId="259"/>
            <ac:spMk id="8" creationId="{4136B135-AF62-4DDF-2BA7-782719EFD97D}"/>
          </ac:spMkLst>
        </pc:spChg>
        <pc:spChg chg="add">
          <ac:chgData name="Елисеев Константин Иванович" userId="3b14a866-f515-45a8-abc2-92a3fea3b674" providerId="ADAL" clId="{15A460FF-B99D-466F-8318-53042310B05D}" dt="2023-11-22T17:28:07.875" v="239" actId="26606"/>
          <ac:spMkLst>
            <pc:docMk/>
            <pc:sldMk cId="2121532697" sldId="259"/>
            <ac:spMk id="15" creationId="{D0D98427-7B26-46E2-93FE-CB8CD38542AE}"/>
          </ac:spMkLst>
        </pc:spChg>
        <pc:spChg chg="add">
          <ac:chgData name="Елисеев Константин Иванович" userId="3b14a866-f515-45a8-abc2-92a3fea3b674" providerId="ADAL" clId="{15A460FF-B99D-466F-8318-53042310B05D}" dt="2023-11-22T17:28:07.875" v="239" actId="26606"/>
          <ac:spMkLst>
            <pc:docMk/>
            <pc:sldMk cId="2121532697" sldId="259"/>
            <ac:spMk id="17" creationId="{B15A4233-F980-4EF6-B2C0-D7C63E752ADF}"/>
          </ac:spMkLst>
        </pc:spChg>
        <pc:spChg chg="add">
          <ac:chgData name="Елисеев Константин Иванович" userId="3b14a866-f515-45a8-abc2-92a3fea3b674" providerId="ADAL" clId="{15A460FF-B99D-466F-8318-53042310B05D}" dt="2023-11-22T17:28:07.875" v="239" actId="26606"/>
          <ac:spMkLst>
            <pc:docMk/>
            <pc:sldMk cId="2121532697" sldId="259"/>
            <ac:spMk id="21" creationId="{421B5709-714B-4EA8-8C75-C105D9B4D5DD}"/>
          </ac:spMkLst>
        </pc:spChg>
        <pc:picChg chg="add del mod">
          <ac:chgData name="Елисеев Константин Иванович" userId="3b14a866-f515-45a8-abc2-92a3fea3b674" providerId="ADAL" clId="{15A460FF-B99D-466F-8318-53042310B05D}" dt="2023-11-22T19:44:36.929" v="487" actId="478"/>
          <ac:picMkLst>
            <pc:docMk/>
            <pc:sldMk cId="2121532697" sldId="259"/>
            <ac:picMk id="6" creationId="{2911AF29-E389-F6EC-C98C-69311A11F3F4}"/>
          </ac:picMkLst>
        </pc:picChg>
        <pc:picChg chg="add mod">
          <ac:chgData name="Елисеев Константин Иванович" userId="3b14a866-f515-45a8-abc2-92a3fea3b674" providerId="ADAL" clId="{15A460FF-B99D-466F-8318-53042310B05D}" dt="2023-11-22T19:46:27.474" v="498" actId="1076"/>
          <ac:picMkLst>
            <pc:docMk/>
            <pc:sldMk cId="2121532697" sldId="259"/>
            <ac:picMk id="10" creationId="{88B0A51A-BA1F-2AFA-FE65-2690B76B8316}"/>
          </ac:picMkLst>
        </pc:picChg>
        <pc:picChg chg="add">
          <ac:chgData name="Елисеев Константин Иванович" userId="3b14a866-f515-45a8-abc2-92a3fea3b674" providerId="ADAL" clId="{15A460FF-B99D-466F-8318-53042310B05D}" dt="2023-11-22T17:28:07.875" v="239" actId="26606"/>
          <ac:picMkLst>
            <pc:docMk/>
            <pc:sldMk cId="2121532697" sldId="259"/>
            <ac:picMk id="11" creationId="{B3F9E774-F054-4892-8E69-C76B2C8545F2}"/>
          </ac:picMkLst>
        </pc:picChg>
        <pc:picChg chg="add">
          <ac:chgData name="Елисеев Константин Иванович" userId="3b14a866-f515-45a8-abc2-92a3fea3b674" providerId="ADAL" clId="{15A460FF-B99D-466F-8318-53042310B05D}" dt="2023-11-22T17:28:07.875" v="239" actId="26606"/>
          <ac:picMkLst>
            <pc:docMk/>
            <pc:sldMk cId="2121532697" sldId="259"/>
            <ac:picMk id="13" creationId="{BEF6A099-2A38-4C66-88FF-FDBCB564E5F8}"/>
          </ac:picMkLst>
        </pc:picChg>
        <pc:picChg chg="add">
          <ac:chgData name="Елисеев Константин Иванович" userId="3b14a866-f515-45a8-abc2-92a3fea3b674" providerId="ADAL" clId="{15A460FF-B99D-466F-8318-53042310B05D}" dt="2023-11-22T17:28:07.875" v="239" actId="26606"/>
          <ac:picMkLst>
            <pc:docMk/>
            <pc:sldMk cId="2121532697" sldId="259"/>
            <ac:picMk id="19" creationId="{3B7E3E62-AACE-4D18-93B3-B4C452E287C4}"/>
          </ac:picMkLst>
        </pc:picChg>
      </pc:sldChg>
      <pc:sldChg chg="del">
        <pc:chgData name="Елисеев Константин Иванович" userId="3b14a866-f515-45a8-abc2-92a3fea3b674" providerId="ADAL" clId="{15A460FF-B99D-466F-8318-53042310B05D}" dt="2023-11-22T06:44:11.485" v="0" actId="47"/>
        <pc:sldMkLst>
          <pc:docMk/>
          <pc:sldMk cId="3588050064" sldId="259"/>
        </pc:sldMkLst>
      </pc:sldChg>
      <pc:sldChg chg="addSp delSp modSp new mod modTransition setBg">
        <pc:chgData name="Елисеев Константин Иванович" userId="3b14a866-f515-45a8-abc2-92a3fea3b674" providerId="ADAL" clId="{15A460FF-B99D-466F-8318-53042310B05D}" dt="2023-11-22T19:28:45.405" v="486"/>
        <pc:sldMkLst>
          <pc:docMk/>
          <pc:sldMk cId="3184852766" sldId="260"/>
        </pc:sldMkLst>
        <pc:spChg chg="mod ord">
          <ac:chgData name="Елисеев Константин Иванович" userId="3b14a866-f515-45a8-abc2-92a3fea3b674" providerId="ADAL" clId="{15A460FF-B99D-466F-8318-53042310B05D}" dt="2023-11-22T18:38:46.743" v="350" actId="26606"/>
          <ac:spMkLst>
            <pc:docMk/>
            <pc:sldMk cId="3184852766" sldId="260"/>
            <ac:spMk id="2" creationId="{78E6ECC5-E203-6732-FB58-8D364F5D9F7B}"/>
          </ac:spMkLst>
        </pc:spChg>
        <pc:spChg chg="mod">
          <ac:chgData name="Елисеев Константин Иванович" userId="3b14a866-f515-45a8-abc2-92a3fea3b674" providerId="ADAL" clId="{15A460FF-B99D-466F-8318-53042310B05D}" dt="2023-11-22T18:39:08.844" v="355" actId="27636"/>
          <ac:spMkLst>
            <pc:docMk/>
            <pc:sldMk cId="3184852766" sldId="260"/>
            <ac:spMk id="3" creationId="{6C0CDD66-9F9B-5F71-DFAA-173F6FE526C5}"/>
          </ac:spMkLst>
        </pc:spChg>
        <pc:spChg chg="add del">
          <ac:chgData name="Елисеев Константин Иванович" userId="3b14a866-f515-45a8-abc2-92a3fea3b674" providerId="ADAL" clId="{15A460FF-B99D-466F-8318-53042310B05D}" dt="2023-11-22T18:36:42.991" v="337"/>
          <ac:spMkLst>
            <pc:docMk/>
            <pc:sldMk cId="3184852766" sldId="260"/>
            <ac:spMk id="4" creationId="{8B54D843-9879-13F3-5964-1F2817451829}"/>
          </ac:spMkLst>
        </pc:spChg>
        <pc:spChg chg="add">
          <ac:chgData name="Елисеев Константин Иванович" userId="3b14a866-f515-45a8-abc2-92a3fea3b674" providerId="ADAL" clId="{15A460FF-B99D-466F-8318-53042310B05D}" dt="2023-11-22T18:38:46.743" v="350" actId="26606"/>
          <ac:spMkLst>
            <pc:docMk/>
            <pc:sldMk cId="3184852766" sldId="260"/>
            <ac:spMk id="2060" creationId="{13BC1C09-8FD1-4619-B317-E9EED5E55DD8}"/>
          </ac:spMkLst>
        </pc:spChg>
        <pc:grpChg chg="add">
          <ac:chgData name="Елисеев Константин Иванович" userId="3b14a866-f515-45a8-abc2-92a3fea3b674" providerId="ADAL" clId="{15A460FF-B99D-466F-8318-53042310B05D}" dt="2023-11-22T18:38:46.743" v="350" actId="26606"/>
          <ac:grpSpMkLst>
            <pc:docMk/>
            <pc:sldMk cId="3184852766" sldId="260"/>
            <ac:grpSpMk id="2056" creationId="{7A865E47-4365-4F21-B8EA-13B2C12BCB98}"/>
          </ac:grpSpMkLst>
        </pc:grpChg>
        <pc:picChg chg="add mod">
          <ac:chgData name="Елисеев Константин Иванович" userId="3b14a866-f515-45a8-abc2-92a3fea3b674" providerId="ADAL" clId="{15A460FF-B99D-466F-8318-53042310B05D}" dt="2023-11-22T18:38:46.743" v="350" actId="26606"/>
          <ac:picMkLst>
            <pc:docMk/>
            <pc:sldMk cId="3184852766" sldId="260"/>
            <ac:picMk id="2051" creationId="{D868C6B8-DA2E-47F1-3883-5EF26EC7A481}"/>
          </ac:picMkLst>
        </pc:picChg>
        <pc:picChg chg="add">
          <ac:chgData name="Елисеев Константин Иванович" userId="3b14a866-f515-45a8-abc2-92a3fea3b674" providerId="ADAL" clId="{15A460FF-B99D-466F-8318-53042310B05D}" dt="2023-11-22T18:38:46.743" v="350" actId="26606"/>
          <ac:picMkLst>
            <pc:docMk/>
            <pc:sldMk cId="3184852766" sldId="260"/>
            <ac:picMk id="2062" creationId="{D3143E80-C928-46DB-9299-0BD06348A928}"/>
          </ac:picMkLst>
        </pc:picChg>
      </pc:sldChg>
      <pc:sldChg chg="addSp modSp new del mod">
        <pc:chgData name="Елисеев Константин Иванович" userId="3b14a866-f515-45a8-abc2-92a3fea3b674" providerId="ADAL" clId="{15A460FF-B99D-466F-8318-53042310B05D}" dt="2023-11-22T18:45:10.023" v="358" actId="2696"/>
        <pc:sldMkLst>
          <pc:docMk/>
          <pc:sldMk cId="3257066217" sldId="261"/>
        </pc:sldMkLst>
        <pc:spChg chg="mod">
          <ac:chgData name="Елисеев Константин Иванович" userId="3b14a866-f515-45a8-abc2-92a3fea3b674" providerId="ADAL" clId="{15A460FF-B99D-466F-8318-53042310B05D}" dt="2023-11-22T13:55:20.408" v="49" actId="20577"/>
          <ac:spMkLst>
            <pc:docMk/>
            <pc:sldMk cId="3257066217" sldId="261"/>
            <ac:spMk id="2" creationId="{0F6FCF66-96E8-FD7A-EB44-B2D649578744}"/>
          </ac:spMkLst>
        </pc:spChg>
        <pc:spChg chg="mod">
          <ac:chgData name="Елисеев Константин Иванович" userId="3b14a866-f515-45a8-abc2-92a3fea3b674" providerId="ADAL" clId="{15A460FF-B99D-466F-8318-53042310B05D}" dt="2023-11-22T13:55:22.925" v="51" actId="27636"/>
          <ac:spMkLst>
            <pc:docMk/>
            <pc:sldMk cId="3257066217" sldId="261"/>
            <ac:spMk id="3" creationId="{223671CA-321B-054E-9496-8C6561B74AC5}"/>
          </ac:spMkLst>
        </pc:spChg>
        <pc:spChg chg="add">
          <ac:chgData name="Елисеев Константин Иванович" userId="3b14a866-f515-45a8-abc2-92a3fea3b674" providerId="ADAL" clId="{15A460FF-B99D-466F-8318-53042310B05D}" dt="2023-11-22T18:45:07.055" v="357" actId="22"/>
          <ac:spMkLst>
            <pc:docMk/>
            <pc:sldMk cId="3257066217" sldId="261"/>
            <ac:spMk id="5" creationId="{DD3C59A7-88EA-72A8-70A1-63CB236B36B0}"/>
          </ac:spMkLst>
        </pc:spChg>
      </pc:sldChg>
      <pc:sldChg chg="modSp new mod modTransition">
        <pc:chgData name="Елисеев Константин Иванович" userId="3b14a866-f515-45a8-abc2-92a3fea3b674" providerId="ADAL" clId="{15A460FF-B99D-466F-8318-53042310B05D}" dt="2023-11-22T20:02:45.421" v="597" actId="20577"/>
        <pc:sldMkLst>
          <pc:docMk/>
          <pc:sldMk cId="4158020675" sldId="262"/>
        </pc:sldMkLst>
        <pc:spChg chg="mod">
          <ac:chgData name="Елисеев Константин Иванович" userId="3b14a866-f515-45a8-abc2-92a3fea3b674" providerId="ADAL" clId="{15A460FF-B99D-466F-8318-53042310B05D}" dt="2023-11-22T13:56:56.705" v="57" actId="20577"/>
          <ac:spMkLst>
            <pc:docMk/>
            <pc:sldMk cId="4158020675" sldId="262"/>
            <ac:spMk id="2" creationId="{902FF29C-F260-C962-3A86-BD5C4EC9D5AC}"/>
          </ac:spMkLst>
        </pc:spChg>
        <pc:spChg chg="mod">
          <ac:chgData name="Елисеев Константин Иванович" userId="3b14a866-f515-45a8-abc2-92a3fea3b674" providerId="ADAL" clId="{15A460FF-B99D-466F-8318-53042310B05D}" dt="2023-11-22T20:02:45.421" v="597" actId="20577"/>
          <ac:spMkLst>
            <pc:docMk/>
            <pc:sldMk cId="4158020675" sldId="262"/>
            <ac:spMk id="3" creationId="{6A36CA97-F8D1-C86A-9620-8F6C7E506907}"/>
          </ac:spMkLst>
        </pc:spChg>
      </pc:sldChg>
      <pc:sldChg chg="delSp new del mod modClrScheme chgLayout">
        <pc:chgData name="Елисеев Константин Иванович" userId="3b14a866-f515-45a8-abc2-92a3fea3b674" providerId="ADAL" clId="{15A460FF-B99D-466F-8318-53042310B05D}" dt="2023-11-22T15:41:19.529" v="161" actId="47"/>
        <pc:sldMkLst>
          <pc:docMk/>
          <pc:sldMk cId="56907266" sldId="263"/>
        </pc:sldMkLst>
        <pc:spChg chg="del">
          <ac:chgData name="Елисеев Константин Иванович" userId="3b14a866-f515-45a8-abc2-92a3fea3b674" providerId="ADAL" clId="{15A460FF-B99D-466F-8318-53042310B05D}" dt="2023-11-22T14:33:35.832" v="132" actId="700"/>
          <ac:spMkLst>
            <pc:docMk/>
            <pc:sldMk cId="56907266" sldId="263"/>
            <ac:spMk id="2" creationId="{BC2F68A0-3BFC-C613-6786-9F221A413920}"/>
          </ac:spMkLst>
        </pc:spChg>
        <pc:spChg chg="del">
          <ac:chgData name="Елисеев Константин Иванович" userId="3b14a866-f515-45a8-abc2-92a3fea3b674" providerId="ADAL" clId="{15A460FF-B99D-466F-8318-53042310B05D}" dt="2023-11-22T14:33:35.832" v="132" actId="700"/>
          <ac:spMkLst>
            <pc:docMk/>
            <pc:sldMk cId="56907266" sldId="263"/>
            <ac:spMk id="3" creationId="{08DE08D8-C315-CA5C-A210-DC0894451B21}"/>
          </ac:spMkLst>
        </pc:spChg>
      </pc:sldChg>
      <pc:sldChg chg="addSp delSp modSp new mod modTransition setBg">
        <pc:chgData name="Елисеев Константин Иванович" userId="3b14a866-f515-45a8-abc2-92a3fea3b674" providerId="ADAL" clId="{15A460FF-B99D-466F-8318-53042310B05D}" dt="2023-11-22T20:01:54.428" v="586" actId="20577"/>
        <pc:sldMkLst>
          <pc:docMk/>
          <pc:sldMk cId="1408738738" sldId="263"/>
        </pc:sldMkLst>
        <pc:spChg chg="mod">
          <ac:chgData name="Елисеев Константин Иванович" userId="3b14a866-f515-45a8-abc2-92a3fea3b674" providerId="ADAL" clId="{15A460FF-B99D-466F-8318-53042310B05D}" dt="2023-11-22T20:01:16.110" v="566" actId="20577"/>
          <ac:spMkLst>
            <pc:docMk/>
            <pc:sldMk cId="1408738738" sldId="263"/>
            <ac:spMk id="2" creationId="{F3F5FA15-25BC-0BAB-7BC2-61AA51A1C7EC}"/>
          </ac:spMkLst>
        </pc:spChg>
        <pc:spChg chg="mod">
          <ac:chgData name="Елисеев Константин Иванович" userId="3b14a866-f515-45a8-abc2-92a3fea3b674" providerId="ADAL" clId="{15A460FF-B99D-466F-8318-53042310B05D}" dt="2023-11-22T20:01:54.428" v="586" actId="20577"/>
          <ac:spMkLst>
            <pc:docMk/>
            <pc:sldMk cId="1408738738" sldId="263"/>
            <ac:spMk id="3" creationId="{8D84F33C-9AEC-4A5B-3D22-5386A0C20D30}"/>
          </ac:spMkLst>
        </pc:spChg>
        <pc:spChg chg="add del">
          <ac:chgData name="Елисеев Константин Иванович" userId="3b14a866-f515-45a8-abc2-92a3fea3b674" providerId="ADAL" clId="{15A460FF-B99D-466F-8318-53042310B05D}" dt="2023-11-22T18:52:15.842" v="439"/>
          <ac:spMkLst>
            <pc:docMk/>
            <pc:sldMk cId="1408738738" sldId="263"/>
            <ac:spMk id="4" creationId="{5BFE516B-EF05-4B88-3529-0620B74321A8}"/>
          </ac:spMkLst>
        </pc:spChg>
        <pc:spChg chg="add">
          <ac:chgData name="Елисеев Константин Иванович" userId="3b14a866-f515-45a8-abc2-92a3fea3b674" providerId="ADAL" clId="{15A460FF-B99D-466F-8318-53042310B05D}" dt="2023-11-22T18:52:23.439" v="444" actId="26606"/>
          <ac:spMkLst>
            <pc:docMk/>
            <pc:sldMk cId="1408738738" sldId="263"/>
            <ac:spMk id="3081" creationId="{C610D2AE-07EF-436A-9755-AA8DF4B933A4}"/>
          </ac:spMkLst>
        </pc:spChg>
        <pc:spChg chg="add">
          <ac:chgData name="Елисеев Константин Иванович" userId="3b14a866-f515-45a8-abc2-92a3fea3b674" providerId="ADAL" clId="{15A460FF-B99D-466F-8318-53042310B05D}" dt="2023-11-22T18:52:23.439" v="444" actId="26606"/>
          <ac:spMkLst>
            <pc:docMk/>
            <pc:sldMk cId="1408738738" sldId="263"/>
            <ac:spMk id="3085" creationId="{CF2D8AD5-434A-4C0E-9F5B-C1AFD645F364}"/>
          </ac:spMkLst>
        </pc:spChg>
        <pc:picChg chg="add mod">
          <ac:chgData name="Елисеев Константин Иванович" userId="3b14a866-f515-45a8-abc2-92a3fea3b674" providerId="ADAL" clId="{15A460FF-B99D-466F-8318-53042310B05D}" dt="2023-11-22T18:52:53.631" v="453" actId="1076"/>
          <ac:picMkLst>
            <pc:docMk/>
            <pc:sldMk cId="1408738738" sldId="263"/>
            <ac:picMk id="3076" creationId="{5FDF08F6-C4D9-B51D-FBF9-B91F2768B7E2}"/>
          </ac:picMkLst>
        </pc:picChg>
        <pc:picChg chg="add">
          <ac:chgData name="Елисеев Константин Иванович" userId="3b14a866-f515-45a8-abc2-92a3fea3b674" providerId="ADAL" clId="{15A460FF-B99D-466F-8318-53042310B05D}" dt="2023-11-22T18:52:23.439" v="444" actId="26606"/>
          <ac:picMkLst>
            <pc:docMk/>
            <pc:sldMk cId="1408738738" sldId="263"/>
            <ac:picMk id="3083" creationId="{6CACDD17-9043-46DF-882D-420365B79C18}"/>
          </ac:picMkLst>
        </pc:picChg>
        <pc:picChg chg="add">
          <ac:chgData name="Елисеев Константин Иванович" userId="3b14a866-f515-45a8-abc2-92a3fea3b674" providerId="ADAL" clId="{15A460FF-B99D-466F-8318-53042310B05D}" dt="2023-11-22T18:52:23.439" v="444" actId="26606"/>
          <ac:picMkLst>
            <pc:docMk/>
            <pc:sldMk cId="1408738738" sldId="263"/>
            <ac:picMk id="3087" creationId="{E92B246D-47CC-40F8-8DE7-B65D409E945E}"/>
          </ac:picMkLst>
        </pc:picChg>
      </pc:sldChg>
      <pc:sldChg chg="new del">
        <pc:chgData name="Елисеев Константин Иванович" userId="3b14a866-f515-45a8-abc2-92a3fea3b674" providerId="ADAL" clId="{15A460FF-B99D-466F-8318-53042310B05D}" dt="2023-11-22T18:39:14.271" v="356" actId="2696"/>
        <pc:sldMkLst>
          <pc:docMk/>
          <pc:sldMk cId="2774247125" sldId="263"/>
        </pc:sldMkLst>
      </pc:sldChg>
      <pc:sldChg chg="addSp delSp modSp new mod modTransition setBg modClrScheme chgLayout">
        <pc:chgData name="Елисеев Константин Иванович" userId="3b14a866-f515-45a8-abc2-92a3fea3b674" providerId="ADAL" clId="{15A460FF-B99D-466F-8318-53042310B05D}" dt="2023-11-22T20:04:15.292" v="600" actId="14100"/>
        <pc:sldMkLst>
          <pc:docMk/>
          <pc:sldMk cId="849056991" sldId="264"/>
        </pc:sldMkLst>
        <pc:spChg chg="mod ord">
          <ac:chgData name="Елисеев Константин Иванович" userId="3b14a866-f515-45a8-abc2-92a3fea3b674" providerId="ADAL" clId="{15A460FF-B99D-466F-8318-53042310B05D}" dt="2023-11-22T19:51:32.142" v="563" actId="1076"/>
          <ac:spMkLst>
            <pc:docMk/>
            <pc:sldMk cId="849056991" sldId="264"/>
            <ac:spMk id="2" creationId="{1B5722E2-BDF1-CE9E-217C-14FB58227012}"/>
          </ac:spMkLst>
        </pc:spChg>
        <pc:spChg chg="del mod ord">
          <ac:chgData name="Елисеев Константин Иванович" userId="3b14a866-f515-45a8-abc2-92a3fea3b674" providerId="ADAL" clId="{15A460FF-B99D-466F-8318-53042310B05D}" dt="2023-11-22T19:51:19.263" v="560" actId="700"/>
          <ac:spMkLst>
            <pc:docMk/>
            <pc:sldMk cId="849056991" sldId="264"/>
            <ac:spMk id="3" creationId="{AF4FC292-4925-AE06-AF31-94FB2510BA3D}"/>
          </ac:spMkLst>
        </pc:spChg>
        <pc:spChg chg="add del mod ord">
          <ac:chgData name="Елисеев Константин Иванович" userId="3b14a866-f515-45a8-abc2-92a3fea3b674" providerId="ADAL" clId="{15A460FF-B99D-466F-8318-53042310B05D}" dt="2023-11-22T19:51:28.723" v="562" actId="478"/>
          <ac:spMkLst>
            <pc:docMk/>
            <pc:sldMk cId="849056991" sldId="264"/>
            <ac:spMk id="4" creationId="{EBDD890D-1610-5207-20FF-8610D52A7EB3}"/>
          </ac:spMkLst>
        </pc:spChg>
        <pc:spChg chg="add">
          <ac:chgData name="Елисеев Константин Иванович" userId="3b14a866-f515-45a8-abc2-92a3fea3b674" providerId="ADAL" clId="{15A460FF-B99D-466F-8318-53042310B05D}" dt="2023-11-22T19:51:25.291" v="561" actId="26606"/>
          <ac:spMkLst>
            <pc:docMk/>
            <pc:sldMk cId="849056991" sldId="264"/>
            <ac:spMk id="15" creationId="{7EF5ECB8-D49C-48FB-A93E-88EB2FFDFD42}"/>
          </ac:spMkLst>
        </pc:spChg>
        <pc:spChg chg="add">
          <ac:chgData name="Елисеев Константин Иванович" userId="3b14a866-f515-45a8-abc2-92a3fea3b674" providerId="ADAL" clId="{15A460FF-B99D-466F-8318-53042310B05D}" dt="2023-11-22T19:51:25.291" v="561" actId="26606"/>
          <ac:spMkLst>
            <pc:docMk/>
            <pc:sldMk cId="849056991" sldId="264"/>
            <ac:spMk id="17" creationId="{411B77A2-BD5C-432D-B52E-C12612C74C17}"/>
          </ac:spMkLst>
        </pc:spChg>
        <pc:spChg chg="add">
          <ac:chgData name="Елисеев Константин Иванович" userId="3b14a866-f515-45a8-abc2-92a3fea3b674" providerId="ADAL" clId="{15A460FF-B99D-466F-8318-53042310B05D}" dt="2023-11-22T19:51:25.291" v="561" actId="26606"/>
          <ac:spMkLst>
            <pc:docMk/>
            <pc:sldMk cId="849056991" sldId="264"/>
            <ac:spMk id="19" creationId="{B5C18694-F55B-41C0-ABF3-C1D971F99ADB}"/>
          </ac:spMkLst>
        </pc:spChg>
        <pc:picChg chg="add mod">
          <ac:chgData name="Елисеев Константин Иванович" userId="3b14a866-f515-45a8-abc2-92a3fea3b674" providerId="ADAL" clId="{15A460FF-B99D-466F-8318-53042310B05D}" dt="2023-11-22T20:04:15.292" v="600" actId="14100"/>
          <ac:picMkLst>
            <pc:docMk/>
            <pc:sldMk cId="849056991" sldId="264"/>
            <ac:picMk id="6" creationId="{155C0B6C-CF9A-D5BE-0BA0-3549F6AE7FF6}"/>
          </ac:picMkLst>
        </pc:picChg>
        <pc:picChg chg="add">
          <ac:chgData name="Елисеев Константин Иванович" userId="3b14a866-f515-45a8-abc2-92a3fea3b674" providerId="ADAL" clId="{15A460FF-B99D-466F-8318-53042310B05D}" dt="2023-11-22T19:51:25.291" v="561" actId="26606"/>
          <ac:picMkLst>
            <pc:docMk/>
            <pc:sldMk cId="849056991" sldId="264"/>
            <ac:picMk id="9" creationId="{AC3E6C53-102E-4ACA-BCBB-3CC973B99486}"/>
          </ac:picMkLst>
        </pc:picChg>
        <pc:picChg chg="add">
          <ac:chgData name="Елисеев Константин Иванович" userId="3b14a866-f515-45a8-abc2-92a3fea3b674" providerId="ADAL" clId="{15A460FF-B99D-466F-8318-53042310B05D}" dt="2023-11-22T19:51:25.291" v="561" actId="26606"/>
          <ac:picMkLst>
            <pc:docMk/>
            <pc:sldMk cId="849056991" sldId="264"/>
            <ac:picMk id="11" creationId="{17B2B42C-0777-4D6E-9432-535281803A88}"/>
          </ac:picMkLst>
        </pc:picChg>
        <pc:picChg chg="add">
          <ac:chgData name="Елисеев Константин Иванович" userId="3b14a866-f515-45a8-abc2-92a3fea3b674" providerId="ADAL" clId="{15A460FF-B99D-466F-8318-53042310B05D}" dt="2023-11-22T19:51:25.291" v="561" actId="26606"/>
          <ac:picMkLst>
            <pc:docMk/>
            <pc:sldMk cId="849056991" sldId="264"/>
            <ac:picMk id="13" creationId="{EFEAAB60-93E2-4DC6-99AC-939637BCE864}"/>
          </ac:picMkLst>
        </pc:picChg>
        <pc:picChg chg="add">
          <ac:chgData name="Елисеев Константин Иванович" userId="3b14a866-f515-45a8-abc2-92a3fea3b674" providerId="ADAL" clId="{15A460FF-B99D-466F-8318-53042310B05D}" dt="2023-11-22T19:51:25.291" v="561" actId="26606"/>
          <ac:picMkLst>
            <pc:docMk/>
            <pc:sldMk cId="849056991" sldId="264"/>
            <ac:picMk id="21" creationId="{E3E46CA8-7278-4BA3-AACE-235B5B3B53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9377E-C82F-FE45-9C40-CB13DB50A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Вклад СССР в победу над Германией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D2B8C-CCC6-CE1C-79BC-695A3C87F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Елисеев Константин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187776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32AC5-842C-D9B3-8865-DC0DCF42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ru-RU" b="1" i="0">
                <a:effectLst/>
                <a:latin typeface="Söhne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32831E-ACBD-0658-78E0-D7987CBE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672" y="2336873"/>
            <a:ext cx="651650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öhne"/>
              </a:rPr>
              <a:t>В рамках Второй мировой войны, одним из ключевых государств был Советский Союз. Начиная с нападения нацисткой Германии в 1941 году, СССР сыграл существенную роль в разгроме нацизма и создании основ мира после войны. Давайте рассмотрим вклад Советского Союза в победу над нацисткой Германией.</a:t>
            </a:r>
            <a:endParaRPr lang="ru-RU" dirty="0"/>
          </a:p>
        </p:txBody>
      </p:sp>
      <p:pic>
        <p:nvPicPr>
          <p:cNvPr id="1026" name="Picture 2" descr="Пандемия войны [1939-1945]">
            <a:extLst>
              <a:ext uri="{FF2B5EF4-FFF2-40B4-BE49-F238E27FC236}">
                <a16:creationId xmlns:a16="http://schemas.microsoft.com/office/drawing/2014/main" id="{F026AC7E-2670-950D-261E-6FC173A9A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698" y="2336872"/>
            <a:ext cx="2492161" cy="359878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AC160-FF1B-0FD5-A6FD-2422DEEF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 b="0" i="0" dirty="0">
                <a:effectLst/>
                <a:latin typeface="Söhne"/>
              </a:rPr>
              <a:t>Потери СССР</a:t>
            </a:r>
            <a:endParaRPr lang="ru-RU" sz="2400" dirty="0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D10C8FC-66BF-23A6-EA53-B56CD147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12" y="2314413"/>
            <a:ext cx="4136123" cy="3599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0" i="0" dirty="0">
                <a:effectLst/>
                <a:latin typeface="Söhne"/>
              </a:rPr>
              <a:t>Большая часть военных действий Второй мировой войны развернулась на территории Советского Союза. Потери СССР во время войны составили около </a:t>
            </a:r>
            <a:r>
              <a:rPr lang="ru-RU" sz="1800" b="1" i="0" dirty="0">
                <a:effectLst/>
                <a:latin typeface="Söhne"/>
              </a:rPr>
              <a:t>26,4 миллионов человек</a:t>
            </a:r>
            <a:r>
              <a:rPr lang="ru-RU" sz="1800" b="0" i="0" dirty="0">
                <a:effectLst/>
                <a:latin typeface="Söhne"/>
              </a:rPr>
              <a:t>, что является самым высоким показателем среди всех стран-участниц конфликта.</a:t>
            </a:r>
            <a:r>
              <a:rPr lang="ru-RU" sz="1800" dirty="0">
                <a:latin typeface="Söhne"/>
              </a:rPr>
              <a:t> </a:t>
            </a:r>
            <a:r>
              <a:rPr lang="ru-RU" sz="1800" b="0" i="0" dirty="0">
                <a:effectLst/>
                <a:latin typeface="Söhne"/>
              </a:rPr>
              <a:t>Территориальные разрушения в СССР были обширными. Многие города, деревни и промышленные объекты подверглись разрушению.</a:t>
            </a:r>
            <a:r>
              <a:rPr lang="ru-RU" sz="1800" dirty="0">
                <a:latin typeface="Söhne"/>
              </a:rPr>
              <a:t> </a:t>
            </a:r>
            <a:r>
              <a:rPr lang="ru-RU" sz="1800" b="0" i="0" dirty="0">
                <a:effectLst/>
                <a:latin typeface="Söhne"/>
              </a:rPr>
              <a:t>Экономические убытки в СССР оцениваются </a:t>
            </a:r>
            <a:r>
              <a:rPr lang="ru-RU" sz="1800" b="1" i="0" dirty="0">
                <a:effectLst/>
                <a:latin typeface="Söhne"/>
              </a:rPr>
              <a:t>десятками миллиардов долларов</a:t>
            </a:r>
            <a:r>
              <a:rPr lang="ru-RU" sz="1800" b="0" i="0" dirty="0">
                <a:effectLst/>
                <a:latin typeface="Söhne"/>
              </a:rPr>
              <a:t>, включая утрату производственной базы, сельского хозяйства и инфраструктуры.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764E6C-238C-85AC-AFE5-373D2AD3C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947" y="2170028"/>
            <a:ext cx="6485182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07BCE-12FC-E310-5B55-3911109C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Söhne"/>
              </a:rPr>
              <a:t>СССР - Основная арена войны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4E41-8C64-0F64-3639-B916E822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11" y="2094607"/>
            <a:ext cx="3656289" cy="3599316"/>
          </a:xfrm>
        </p:spPr>
        <p:txBody>
          <a:bodyPr>
            <a:noAutofit/>
          </a:bodyPr>
          <a:lstStyle/>
          <a:p>
            <a:r>
              <a:rPr lang="ru-RU" sz="1800" b="0" i="0" dirty="0">
                <a:solidFill>
                  <a:srgbClr val="FFFFFF"/>
                </a:solidFill>
                <a:effectLst/>
                <a:latin typeface="Söhne"/>
              </a:rPr>
              <a:t>На восточном фронте происходили ключевые сражения, которые сыграли решающую роль в ходе войны (Битва под Сталинградом, Курская битва, освобождение Варшавы и Берлина).</a:t>
            </a:r>
          </a:p>
          <a:p>
            <a:r>
              <a:rPr lang="ru-RU" sz="1800" b="0" i="0" dirty="0">
                <a:solidFill>
                  <a:srgbClr val="FFFFFF"/>
                </a:solidFill>
                <a:effectLst/>
                <a:latin typeface="Söhne"/>
              </a:rPr>
              <a:t>СССР оказывал значительную военную и гуманитарную помощь союзникам, борющимся против фашизма в Европе. </a:t>
            </a:r>
          </a:p>
          <a:p>
            <a:r>
              <a:rPr lang="ru-RU" sz="1800" b="0" i="0" dirty="0">
                <a:solidFill>
                  <a:srgbClr val="FFFFFF"/>
                </a:solidFill>
                <a:effectLst/>
                <a:latin typeface="Söhne"/>
              </a:rPr>
              <a:t>СССР инициировал создание Международного военного трибунала (</a:t>
            </a:r>
            <a:r>
              <a:rPr lang="ru-RU" sz="1800" b="1" i="0" dirty="0">
                <a:solidFill>
                  <a:srgbClr val="FFFFFF"/>
                </a:solidFill>
                <a:effectLst/>
                <a:latin typeface="Söhne"/>
              </a:rPr>
              <a:t>Нюрнбергский процесс</a:t>
            </a:r>
            <a:r>
              <a:rPr lang="ru-RU" sz="1800" b="0" i="0" dirty="0">
                <a:solidFill>
                  <a:srgbClr val="FFFFFF"/>
                </a:solidFill>
                <a:effectLst/>
                <a:latin typeface="Söhne"/>
              </a:rPr>
              <a:t>), проводившего судебное разбирательство над нацистскими преступниками.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карта, текст, атлас&#10;&#10;Автоматически созданное описание">
            <a:extLst>
              <a:ext uri="{FF2B5EF4-FFF2-40B4-BE49-F238E27FC236}">
                <a16:creationId xmlns:a16="http://schemas.microsoft.com/office/drawing/2014/main" id="{88B0A51A-BA1F-2AFA-FE65-2690B76B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761" y="785649"/>
            <a:ext cx="5295312" cy="528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3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308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5FA15-25BC-0BAB-7BC2-61AA51A1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 b="1" i="0" dirty="0">
                <a:effectLst/>
                <a:latin typeface="Söhne"/>
              </a:rPr>
              <a:t>Освобождение стран Восточной Европы</a:t>
            </a:r>
            <a:endParaRPr lang="ru-RU" sz="2400" dirty="0"/>
          </a:p>
        </p:txBody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D84F33C-9AEC-4A5B-3D22-5386A0C20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175" y="2113872"/>
            <a:ext cx="5259580" cy="4286927"/>
          </a:xfrm>
        </p:spPr>
        <p:txBody>
          <a:bodyPr>
            <a:normAutofit fontScale="92500" lnSpcReduction="20000"/>
          </a:bodyPr>
          <a:lstStyle/>
          <a:p>
            <a:endParaRPr lang="ru-RU" sz="1200" b="0" i="0" dirty="0">
              <a:effectLst/>
              <a:latin typeface="Söhne"/>
            </a:endParaRPr>
          </a:p>
          <a:p>
            <a:pPr lvl="1"/>
            <a:r>
              <a:rPr lang="ru-RU" sz="1600" b="0" i="0" dirty="0">
                <a:effectLst/>
                <a:latin typeface="Söhne"/>
              </a:rPr>
              <a:t>После начала войны, Польша была первой страной, которую атаковали нацисты в сентябре 1939 года. Польша была разделена между Германией и Советским Союзом согласно пакту Молотова-Риббентропа.</a:t>
            </a:r>
          </a:p>
          <a:p>
            <a:pPr lvl="1"/>
            <a:r>
              <a:rPr lang="ru-RU" sz="1600" b="0" i="0" dirty="0">
                <a:effectLst/>
                <a:latin typeface="Söhne"/>
              </a:rPr>
              <a:t>В 1944 году Советский Союз провел </a:t>
            </a:r>
            <a:r>
              <a:rPr lang="ru-RU" sz="1600" b="0" i="0" dirty="0" err="1">
                <a:effectLst/>
                <a:latin typeface="Söhne"/>
              </a:rPr>
              <a:t>Варшавско</a:t>
            </a:r>
            <a:r>
              <a:rPr lang="ru-RU" sz="1600" b="0" i="0" dirty="0">
                <a:effectLst/>
                <a:latin typeface="Söhne"/>
              </a:rPr>
              <a:t>-Пражское наступление, при поддержке восстания в Варшаве, что привело к освобождению столицы и части страны.</a:t>
            </a:r>
          </a:p>
          <a:p>
            <a:pPr lvl="1"/>
            <a:r>
              <a:rPr lang="ru-RU" sz="1600" b="0" i="0" dirty="0">
                <a:effectLst/>
                <a:latin typeface="Söhne"/>
              </a:rPr>
              <a:t>Чехословакия была оккупирована нацистами в 1939 году. В 1944-1945 годах советские и союзнические войска освободили ее от </a:t>
            </a:r>
            <a:r>
              <a:rPr lang="ru-RU" sz="1600" b="0" i="0" dirty="0" err="1">
                <a:effectLst/>
                <a:latin typeface="Söhne"/>
              </a:rPr>
              <a:t>нацисткого</a:t>
            </a:r>
            <a:r>
              <a:rPr lang="ru-RU" sz="1600" b="0" i="0" dirty="0">
                <a:effectLst/>
                <a:latin typeface="Söhne"/>
              </a:rPr>
              <a:t> владычества. Освобождение Праги в мае 1945 года стало символом конца войны в Европе.</a:t>
            </a:r>
          </a:p>
          <a:p>
            <a:pPr lvl="1"/>
            <a:r>
              <a:rPr lang="ru-RU" sz="1600" b="0" i="0" dirty="0">
                <a:effectLst/>
                <a:latin typeface="Söhne"/>
              </a:rPr>
              <a:t>В 1944 году Советский Союз провел Будапештское наступление, которое привело к освобождению Венгрии от нацистской оккупации. Освобождение Будапешта в начале 1945 года стало важным этапом в конце войны в Восточной Европе.</a:t>
            </a:r>
          </a:p>
          <a:p>
            <a:pPr lvl="1"/>
            <a:r>
              <a:rPr lang="ru-RU" sz="1600" b="0" i="0" dirty="0">
                <a:effectLst/>
                <a:latin typeface="Söhne"/>
              </a:rPr>
              <a:t>В 1944 году советские войска приняли участие в освобождении Румынии и Болгарии от </a:t>
            </a:r>
            <a:r>
              <a:rPr lang="ru-RU" sz="1600" b="0" i="0" dirty="0" err="1">
                <a:effectLst/>
                <a:latin typeface="Söhne"/>
              </a:rPr>
              <a:t>нацисткого</a:t>
            </a:r>
            <a:r>
              <a:rPr lang="ru-RU" sz="1600" b="0" i="0" dirty="0">
                <a:effectLst/>
                <a:latin typeface="Söhne"/>
              </a:rPr>
              <a:t> режима. Это было важным шагом в установлении контроля союзников в регионе.</a:t>
            </a:r>
          </a:p>
          <a:p>
            <a:endParaRPr lang="ru-RU" sz="1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DF08F6-C4D9-B51D-FBF9-B91F2768B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12604" r="7904" b="13679"/>
          <a:stretch/>
        </p:blipFill>
        <p:spPr bwMode="auto">
          <a:xfrm>
            <a:off x="5259581" y="1293697"/>
            <a:ext cx="6625712" cy="441285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73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7" name="Rectangle 2056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8" name="Picture 2057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CDD66-9F9B-5F71-DFAA-173F6FE5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" y="1987684"/>
            <a:ext cx="5718774" cy="449439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ru-RU" sz="1300" b="0" i="0" dirty="0">
              <a:effectLst/>
              <a:latin typeface="Söhne"/>
            </a:endParaRPr>
          </a:p>
          <a:p>
            <a:pPr lvl="1"/>
            <a:r>
              <a:rPr lang="ru-RU" sz="1600" b="0" i="0" dirty="0">
                <a:effectLst/>
                <a:latin typeface="Söhne"/>
              </a:rPr>
              <a:t>20 ноября 1945 года по решению союзников США, СССР, Великобритании и Франции были учреждены Нюрнбергские суды. Их работа продолжалась до 1 октября 1946 года.</a:t>
            </a:r>
          </a:p>
          <a:p>
            <a:pPr lvl="1"/>
            <a:r>
              <a:rPr lang="ru-RU" sz="1600" b="0" i="0" dirty="0">
                <a:effectLst/>
                <a:latin typeface="Söhne"/>
              </a:rPr>
              <a:t>В ходе судебных процессов были вынесены приговоры, включая 12 смертных приговоров, три длительных тюремных срока и несколько более легких наказаний.</a:t>
            </a:r>
          </a:p>
          <a:p>
            <a:pPr lvl="1"/>
            <a:r>
              <a:rPr lang="ru-RU" sz="1600" b="0" i="0" dirty="0">
                <a:effectLst/>
                <a:latin typeface="Söhne"/>
              </a:rPr>
              <a:t>Советский Союз активно участвовал в предоставлении доказательств на судах, включая подробные материалы о Холокосте и военных преступлениях на восточном фронте. </a:t>
            </a:r>
          </a:p>
          <a:p>
            <a:pPr lvl="1"/>
            <a:r>
              <a:rPr lang="ru-RU" sz="1600" b="0" i="0" dirty="0">
                <a:effectLst/>
                <a:latin typeface="Söhne"/>
              </a:rPr>
              <a:t>Участие Советского Союза в Нюрнбергском процессе сделало значительный вклад в установление принципов международного правосудия и привлечение к ответственности тех, кто совершил военные преступления во время Второй мировой войны.</a:t>
            </a:r>
          </a:p>
          <a:p>
            <a:pPr marL="457200" lvl="1" indent="0">
              <a:buNone/>
            </a:pPr>
            <a:endParaRPr lang="ru-RU" sz="1300" b="0" i="0" dirty="0">
              <a:effectLst/>
              <a:latin typeface="Söhne"/>
            </a:endParaRPr>
          </a:p>
          <a:p>
            <a:pPr marL="457200" lvl="1" indent="0">
              <a:buNone/>
            </a:pPr>
            <a:endParaRPr lang="ru-RU" sz="1300" b="0" i="0" dirty="0">
              <a:effectLst/>
              <a:latin typeface="Söhne"/>
            </a:endParaRPr>
          </a:p>
          <a:p>
            <a:pPr marL="457200" lvl="1" indent="0">
              <a:buNone/>
            </a:pPr>
            <a:endParaRPr lang="ru-RU" sz="1300" b="0" i="0" dirty="0">
              <a:effectLst/>
              <a:latin typeface="Söhne"/>
            </a:endParaRPr>
          </a:p>
          <a:p>
            <a:pPr marL="457200" lvl="1" indent="0">
              <a:buNone/>
            </a:pPr>
            <a:endParaRPr lang="ru-RU" sz="1300" b="0" i="0" dirty="0">
              <a:effectLst/>
              <a:latin typeface="Söhne"/>
            </a:endParaRPr>
          </a:p>
          <a:p>
            <a:pPr marL="457200" lvl="1" indent="0">
              <a:buNone/>
            </a:pPr>
            <a:endParaRPr lang="ru-RU" sz="1300" b="0" i="0" dirty="0">
              <a:effectLst/>
              <a:latin typeface="Söhne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868C6B8-DA2E-47F1-3883-5EF26EC7A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0" r="1" b="1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9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6ECC5-E203-6732-FB58-8D364F5D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ru-RU" b="1" i="0">
                <a:effectLst/>
                <a:latin typeface="Söhne"/>
              </a:rPr>
              <a:t>Нюрнбергский процесс</a:t>
            </a:r>
            <a:endParaRPr lang="ru-RU" dirty="0"/>
          </a:p>
        </p:txBody>
      </p:sp>
      <p:pic>
        <p:nvPicPr>
          <p:cNvPr id="2062" name="Picture 2061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2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FF29C-F260-C962-3A86-BD5C4EC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6CA97-F8D1-C86A-9620-8F6C7E50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Söhne"/>
              </a:rPr>
              <a:t>Советский Союз внес значительный вклад в победу союзников во Второй мировой войне, выдержав огромные человеческие потери и играя ключевую роль в освобождении восточных стран от нацисткой оккупации.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Söhne"/>
              </a:rPr>
              <a:t>Освобождение восточной части Европы советскими войсками после разрушительных боев и разрушений стало важным этапом в завершении войны и формировании геополитического порядка на континенте.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Söhne"/>
              </a:rPr>
              <a:t>Участие СССР в Нюрнбергских судах подчеркнуло важность правосудия и юридической ответственности за военные преступления, а опыт войны стал уроком для будущих поколений о необходимости сберегать мир и предотвращать подобные катастрофы.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020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722E2-BDF1-CE9E-217C-14FB5822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691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СПАСИБО ЗА ВНИМАНИЕ!!!!!!!!!!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5C0B6C-CF9A-D5BE-0BA0-3549F6AE7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569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417</TotalTime>
  <Words>543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Söhne</vt:lpstr>
      <vt:lpstr>Trebuchet MS</vt:lpstr>
      <vt:lpstr>Берлин</vt:lpstr>
      <vt:lpstr>Вклад СССР в победу над Германией</vt:lpstr>
      <vt:lpstr>Введение</vt:lpstr>
      <vt:lpstr>Потери СССР</vt:lpstr>
      <vt:lpstr>СССР - Основная арена войны</vt:lpstr>
      <vt:lpstr>Освобождение стран Восточной Европы</vt:lpstr>
      <vt:lpstr>Нюрнбергский процесс</vt:lpstr>
      <vt:lpstr>Итоги</vt:lpstr>
      <vt:lpstr>СПАСИБО ЗА ВНИМАНИЕ!!!!!!!!!!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Вклад СССР в победу над Германией</dc:title>
  <dc:creator>Елисеев Константин Иванович</dc:creator>
  <cp:lastModifiedBy>Елисеев Константин Иванович</cp:lastModifiedBy>
  <cp:revision>1</cp:revision>
  <dcterms:created xsi:type="dcterms:W3CDTF">2023-11-22T05:29:46Z</dcterms:created>
  <dcterms:modified xsi:type="dcterms:W3CDTF">2023-11-22T20:04:15Z</dcterms:modified>
</cp:coreProperties>
</file>