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E4E3-2268-46C5-8BF1-9BD781E3EBD2}" type="datetimeFigureOut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4435-469F-434E-9CE3-0DE0A8C7C9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art.ru" TargetMode="Externa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РПГ в стиле ретро-игр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2400" cy="1752600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Сделал</a:t>
            </a: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Сельцов Даниил</a:t>
            </a:r>
          </a:p>
          <a:p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Кириллов Виктор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Вдохновившись старыми проектами, берущие начало из самого начала времён видеоигр и современных продуктов, использующих ту же эстетику, мы приступили к созданию своего собственного детища.</a:t>
            </a:r>
          </a:p>
          <a:p>
            <a:r>
              <a:rPr lang="ru-RU" sz="2800" dirty="0"/>
              <a:t>Идея пришла к нам после написания сценария и истории.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 качестве боевого процесса, мы придумали свою собственную небольшую карточную игру, что является главной особенностью нашей игры. Характерно для жанра «РПГ» - чтобы использовать купленные вещи или получить монеты после боя, игроку нужно зайти в дом героя на локации 2 и на грядку в главной локации соответственно.</a:t>
            </a:r>
          </a:p>
          <a:p>
            <a:r>
              <a:rPr lang="ru-RU" dirty="0"/>
              <a:t>Предметы повышают здоровье и урон.</a:t>
            </a:r>
          </a:p>
          <a:p>
            <a:r>
              <a:rPr lang="ru-RU" dirty="0"/>
              <a:t>Для ходьбы, покупки предметов, выкладывания карт, открытие инвентаря - используются кнопки ((w, a, s, d), (1,2,3), (1,2,3,4), (е)), для обновления партии – </a:t>
            </a:r>
            <a:r>
              <a:rPr lang="ru-RU" dirty="0" err="1"/>
              <a:t>collidepoint</a:t>
            </a:r>
            <a:r>
              <a:rPr lang="ru-RU" dirty="0"/>
              <a:t>.</a:t>
            </a:r>
          </a:p>
          <a:p>
            <a:r>
              <a:rPr lang="ru-RU" dirty="0"/>
              <a:t>Для использования купленных предметов – чтение и запись в </a:t>
            </a:r>
            <a:r>
              <a:rPr lang="ru-RU" dirty="0" err="1"/>
              <a:t>txt</a:t>
            </a:r>
            <a:r>
              <a:rPr lang="ru-RU" dirty="0"/>
              <a:t> файл (</a:t>
            </a:r>
            <a:r>
              <a:rPr lang="ru-RU" dirty="0" err="1"/>
              <a:t>save.yxt</a:t>
            </a:r>
            <a:r>
              <a:rPr lang="ru-RU" dirty="0"/>
              <a:t>, </a:t>
            </a:r>
            <a:r>
              <a:rPr lang="ru-RU" dirty="0" err="1"/>
              <a:t>money.txt</a:t>
            </a:r>
            <a:r>
              <a:rPr lang="ru-RU" dirty="0"/>
              <a:t>)</a:t>
            </a:r>
          </a:p>
          <a:p>
            <a:r>
              <a:rPr lang="ru-RU" dirty="0"/>
              <a:t>Для закрытия – </a:t>
            </a:r>
            <a:r>
              <a:rPr lang="ru-RU" dirty="0" err="1"/>
              <a:t>esc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находится в альфа версии и точно не готова увидеть белый свет в обширной сети интернета. </a:t>
            </a:r>
          </a:p>
          <a:p>
            <a:endParaRPr lang="ru-RU" dirty="0"/>
          </a:p>
          <a:p>
            <a:r>
              <a:rPr lang="ru-RU" dirty="0"/>
              <a:t>Говоря о будущем проекта, в планах добавить больше монстров, боссов локации с более ценными призами соответственно</a:t>
            </a:r>
            <a:r>
              <a:rPr lang="en-US" dirty="0"/>
              <a:t>;</a:t>
            </a:r>
            <a:r>
              <a:rPr lang="ru-RU" dirty="0"/>
              <a:t> добавить больше предметов</a:t>
            </a:r>
            <a:r>
              <a:rPr lang="en-US" dirty="0"/>
              <a:t>;</a:t>
            </a:r>
            <a:r>
              <a:rPr lang="ru-RU" dirty="0"/>
              <a:t> добавить возможность сражаться с врагами на других локациях.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Вместе, мы сделали весьма амбициозный проект, который вполне себе мог бы стать неплохой </a:t>
            </a:r>
            <a:r>
              <a:rPr lang="ru-RU" dirty="0" err="1"/>
              <a:t>инди</a:t>
            </a:r>
            <a:r>
              <a:rPr lang="ru-RU" dirty="0"/>
              <a:t>-игрой, но над ней ещё нужно работать, ведь она ещё далека от идеала.</a:t>
            </a:r>
          </a:p>
          <a:p>
            <a:endParaRPr lang="ru-RU" dirty="0"/>
          </a:p>
          <a:p>
            <a:r>
              <a:rPr lang="ru-RU" dirty="0"/>
              <a:t>Для создания спрайтов был использован сайт </a:t>
            </a:r>
            <a:r>
              <a:rPr lang="ru-RU" dirty="0" err="1">
                <a:hlinkClick r:id="rId2"/>
              </a:rPr>
              <a:t>www.newart.ru</a:t>
            </a:r>
            <a:r>
              <a:rPr lang="ru-RU" dirty="0"/>
              <a:t>,</a:t>
            </a:r>
          </a:p>
          <a:p>
            <a:r>
              <a:rPr lang="ru-RU" dirty="0"/>
              <a:t>Для редактирования – </a:t>
            </a:r>
            <a:r>
              <a:rPr lang="ru-RU" dirty="0" err="1"/>
              <a:t>background</a:t>
            </a:r>
            <a:r>
              <a:rPr lang="ru-RU" dirty="0"/>
              <a:t> </a:t>
            </a:r>
            <a:r>
              <a:rPr lang="ru-RU" dirty="0" err="1"/>
              <a:t>eraser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342</Words>
  <Application>Microsoft Office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РПГ в стиле ретро-игр</vt:lpstr>
      <vt:lpstr>Введение</vt:lpstr>
      <vt:lpstr>Описание проекта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или</dc:title>
  <dc:creator>Сельцов Даниил</dc:creator>
  <cp:lastModifiedBy>Сельцов Даниил</cp:lastModifiedBy>
  <cp:revision>18</cp:revision>
  <dcterms:created xsi:type="dcterms:W3CDTF">2023-11-02T15:41:12Z</dcterms:created>
  <dcterms:modified xsi:type="dcterms:W3CDTF">2024-01-18T07:46:46Z</dcterms:modified>
</cp:coreProperties>
</file>