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C74D31D-6B6E-4549-AC1D-7C00FC3BF2C8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50B771-A76D-4BF3-B5E0-EFE206E7AB64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az-Latn-AZ" dirty="0" smtClean="0"/>
              <a:t>S</a:t>
            </a:r>
            <a:r>
              <a:rPr lang="en-US" dirty="0" smtClean="0"/>
              <a:t>ort</a:t>
            </a:r>
            <a:r>
              <a:rPr lang="az-Latn-AZ" dirty="0" smtClean="0"/>
              <a:t> </a:t>
            </a:r>
            <a:r>
              <a:rPr lang="az-Latn-AZ" dirty="0" smtClean="0"/>
              <a:t>Algorithms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73152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tr-TR" dirty="0" err="1" smtClean="0"/>
              <a:t>Selection</a:t>
            </a:r>
            <a:r>
              <a:rPr lang="tr-TR" dirty="0" smtClean="0"/>
              <a:t> </a:t>
            </a:r>
            <a:r>
              <a:rPr lang="tr-TR" dirty="0" err="1"/>
              <a:t>Sort</a:t>
            </a:r>
            <a:r>
              <a:rPr lang="tr-TR" dirty="0"/>
              <a:t/>
            </a:r>
            <a:br>
              <a:rPr lang="tr-TR" dirty="0"/>
            </a:br>
            <a:r>
              <a:rPr lang="en-US" dirty="0" smtClean="0"/>
              <a:t>2.</a:t>
            </a:r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/>
              <a:t>Sort</a:t>
            </a:r>
            <a:r>
              <a:rPr lang="tr-TR" dirty="0"/>
              <a:t/>
            </a:r>
            <a:br>
              <a:rPr lang="tr-TR" dirty="0"/>
            </a:br>
            <a:r>
              <a:rPr lang="en-US" dirty="0" smtClean="0"/>
              <a:t>3.</a:t>
            </a:r>
            <a:r>
              <a:rPr lang="tr-TR" dirty="0" err="1" smtClean="0"/>
              <a:t>Insertion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/>
              <a:t/>
            </a:r>
            <a:br>
              <a:rPr lang="tr-TR" dirty="0"/>
            </a:br>
            <a:r>
              <a:rPr lang="en-US" dirty="0" smtClean="0"/>
              <a:t>4.</a:t>
            </a:r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/>
              <a:t/>
            </a:r>
            <a:br>
              <a:rPr lang="tr-TR" dirty="0"/>
            </a:br>
            <a:r>
              <a:rPr lang="en-US" dirty="0" smtClean="0"/>
              <a:t>5.</a:t>
            </a:r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/>
              <a:t>Sort</a:t>
            </a:r>
            <a:endParaRPr lang="az-Latn-AZ" dirty="0" smtClean="0"/>
          </a:p>
        </p:txBody>
      </p:sp>
    </p:spTree>
    <p:extLst>
      <p:ext uri="{BB962C8B-B14F-4D97-AF65-F5344CB8AC3E}">
        <p14:creationId xmlns:p14="http://schemas.microsoft.com/office/powerpoint/2010/main" val="10698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9195" y="304800"/>
            <a:ext cx="8229600" cy="1143000"/>
          </a:xfrm>
        </p:spPr>
        <p:txBody>
          <a:bodyPr/>
          <a:lstStyle/>
          <a:p>
            <a:r>
              <a:rPr lang="en-US" dirty="0" smtClean="0"/>
              <a:t>Selection sort: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81000" y="16002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Search </a:t>
            </a:r>
            <a:r>
              <a:rPr lang="tr-TR" dirty="0" err="1" smtClean="0"/>
              <a:t>alqoritmi</a:t>
            </a:r>
            <a:r>
              <a:rPr lang="tr-TR" dirty="0" smtClean="0"/>
              <a:t> </a:t>
            </a:r>
            <a:r>
              <a:rPr lang="tr-TR" dirty="0" err="1"/>
              <a:t>çeşidlənməmiş</a:t>
            </a:r>
            <a:r>
              <a:rPr lang="tr-TR" dirty="0"/>
              <a:t> </a:t>
            </a:r>
            <a:r>
              <a:rPr lang="tr-TR" dirty="0" err="1"/>
              <a:t>hissədən</a:t>
            </a:r>
            <a:r>
              <a:rPr lang="tr-TR" dirty="0"/>
              <a:t> minimum elementi </a:t>
            </a:r>
            <a:r>
              <a:rPr lang="tr-TR" dirty="0" err="1" smtClean="0"/>
              <a:t>təkrar-təkrar</a:t>
            </a:r>
            <a:r>
              <a:rPr lang="tr-TR" dirty="0" smtClean="0"/>
              <a:t> </a:t>
            </a:r>
            <a:r>
              <a:rPr lang="tr-TR" dirty="0" err="1"/>
              <a:t>taparaq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onu </a:t>
            </a:r>
            <a:r>
              <a:rPr lang="en-US" dirty="0" smtClean="0"/>
              <a:t>1 index </a:t>
            </a:r>
            <a:r>
              <a:rPr lang="en-US" dirty="0" err="1" smtClean="0"/>
              <a:t>geriye</a:t>
            </a:r>
            <a:r>
              <a:rPr lang="en-US" dirty="0" smtClean="0"/>
              <a:t> </a:t>
            </a:r>
            <a:r>
              <a:rPr lang="tr-TR" dirty="0" err="1" smtClean="0"/>
              <a:t>qoymaqla</a:t>
            </a:r>
            <a:r>
              <a:rPr lang="tr-TR" dirty="0" smtClean="0"/>
              <a:t> </a:t>
            </a:r>
            <a:r>
              <a:rPr lang="tr-TR" dirty="0" err="1"/>
              <a:t>massivi</a:t>
            </a:r>
            <a:r>
              <a:rPr lang="tr-TR" dirty="0"/>
              <a:t> </a:t>
            </a:r>
            <a:r>
              <a:rPr lang="tr-TR" dirty="0" err="1"/>
              <a:t>çeşidləyir</a:t>
            </a:r>
            <a:r>
              <a:rPr lang="tr-TR" dirty="0"/>
              <a:t>. </a:t>
            </a:r>
            <a:r>
              <a:rPr lang="tr-TR" dirty="0" err="1"/>
              <a:t>Alqoritm</a:t>
            </a:r>
            <a:r>
              <a:rPr lang="tr-TR" dirty="0"/>
              <a:t> verilmiş </a:t>
            </a:r>
            <a:r>
              <a:rPr lang="tr-TR" dirty="0" err="1"/>
              <a:t>massivdə</a:t>
            </a:r>
            <a:r>
              <a:rPr lang="tr-TR" dirty="0"/>
              <a:t> iki alt </a:t>
            </a:r>
            <a:r>
              <a:rPr lang="en-US" dirty="0" smtClean="0"/>
              <a:t>array</a:t>
            </a:r>
            <a:r>
              <a:rPr lang="tr-TR" dirty="0" smtClean="0"/>
              <a:t> </a:t>
            </a:r>
            <a:r>
              <a:rPr lang="tr-TR" dirty="0" err="1"/>
              <a:t>saxlayır</a:t>
            </a:r>
            <a:r>
              <a:rPr lang="tr-TR" dirty="0"/>
              <a:t>.</a:t>
            </a:r>
          </a:p>
          <a:p>
            <a:r>
              <a:rPr lang="tr-TR" dirty="0"/>
              <a:t>1) </a:t>
            </a:r>
            <a:r>
              <a:rPr lang="tr-TR" dirty="0" err="1"/>
              <a:t>Artıq</a:t>
            </a:r>
            <a:r>
              <a:rPr lang="tr-TR" dirty="0"/>
              <a:t> </a:t>
            </a:r>
            <a:r>
              <a:rPr lang="en-US" dirty="0" smtClean="0"/>
              <a:t>sort </a:t>
            </a:r>
            <a:r>
              <a:rPr lang="en-US" dirty="0" err="1" smtClean="0"/>
              <a:t>olmus</a:t>
            </a:r>
            <a:r>
              <a:rPr lang="tr-TR" dirty="0" smtClean="0"/>
              <a:t> </a:t>
            </a:r>
            <a:r>
              <a:rPr lang="tr-TR" dirty="0"/>
              <a:t>alt </a:t>
            </a:r>
            <a:r>
              <a:rPr lang="en-US" dirty="0" smtClean="0"/>
              <a:t>array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2) </a:t>
            </a:r>
            <a:r>
              <a:rPr lang="en-US" dirty="0" smtClean="0"/>
              <a:t>Sort </a:t>
            </a:r>
            <a:r>
              <a:rPr lang="en-US" dirty="0" err="1" smtClean="0"/>
              <a:t>olmamis</a:t>
            </a:r>
            <a:r>
              <a:rPr lang="en-US" dirty="0" smtClean="0"/>
              <a:t> </a:t>
            </a:r>
            <a:r>
              <a:rPr lang="tr-TR" dirty="0" err="1" smtClean="0"/>
              <a:t>qalan</a:t>
            </a:r>
            <a:r>
              <a:rPr lang="tr-TR" dirty="0" smtClean="0"/>
              <a:t> </a:t>
            </a:r>
            <a:r>
              <a:rPr lang="tr-TR" dirty="0"/>
              <a:t>alt </a:t>
            </a:r>
            <a:r>
              <a:rPr lang="en-US" dirty="0" smtClean="0"/>
              <a:t>array</a:t>
            </a:r>
            <a:r>
              <a:rPr lang="tr-TR" dirty="0" smtClean="0"/>
              <a:t>.</a:t>
            </a:r>
            <a:endParaRPr lang="tr-TR" dirty="0"/>
          </a:p>
          <a:p>
            <a:r>
              <a:rPr lang="en-US" dirty="0"/>
              <a:t>Selection Search </a:t>
            </a:r>
            <a:r>
              <a:rPr lang="tr-TR" dirty="0" err="1" smtClean="0"/>
              <a:t>hər</a:t>
            </a:r>
            <a:r>
              <a:rPr lang="tr-TR" dirty="0" smtClean="0"/>
              <a:t> </a:t>
            </a:r>
            <a:r>
              <a:rPr lang="tr-TR" dirty="0" err="1"/>
              <a:t>iterasiyasında</a:t>
            </a:r>
            <a:r>
              <a:rPr lang="tr-TR" dirty="0"/>
              <a:t> </a:t>
            </a:r>
            <a:r>
              <a:rPr lang="en-US" dirty="0" smtClean="0"/>
              <a:t>sort </a:t>
            </a:r>
            <a:r>
              <a:rPr lang="en-US" dirty="0" err="1" smtClean="0"/>
              <a:t>olmamis</a:t>
            </a:r>
            <a:r>
              <a:rPr lang="en-US" dirty="0" smtClean="0"/>
              <a:t> </a:t>
            </a:r>
            <a:r>
              <a:rPr lang="tr-TR" dirty="0" smtClean="0"/>
              <a:t>alt </a:t>
            </a:r>
            <a:r>
              <a:rPr lang="en-US" dirty="0" err="1" smtClean="0"/>
              <a:t>arrayinden</a:t>
            </a:r>
            <a:r>
              <a:rPr lang="en-US" dirty="0" smtClean="0"/>
              <a:t> </a:t>
            </a:r>
            <a:r>
              <a:rPr lang="tr-TR" dirty="0" smtClean="0"/>
              <a:t>minimum </a:t>
            </a:r>
            <a:r>
              <a:rPr lang="tr-TR" dirty="0"/>
              <a:t>element </a:t>
            </a:r>
            <a:r>
              <a:rPr lang="tr-TR" dirty="0" smtClean="0"/>
              <a:t>seçilir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en-US" dirty="0" smtClean="0"/>
              <a:t>sort </a:t>
            </a:r>
            <a:r>
              <a:rPr lang="en-US" dirty="0" err="1" smtClean="0"/>
              <a:t>olmus</a:t>
            </a:r>
            <a:r>
              <a:rPr lang="en-US" dirty="0" smtClean="0"/>
              <a:t> </a:t>
            </a:r>
            <a:r>
              <a:rPr lang="tr-TR" dirty="0" smtClean="0"/>
              <a:t>alt </a:t>
            </a:r>
            <a:r>
              <a:rPr lang="en-US" dirty="0" err="1" smtClean="0"/>
              <a:t>arraya</a:t>
            </a:r>
            <a:r>
              <a:rPr lang="en-US" dirty="0" smtClean="0"/>
              <a:t> </a:t>
            </a:r>
            <a:r>
              <a:rPr lang="tr-TR" dirty="0" err="1" smtClean="0"/>
              <a:t>köçürülür</a:t>
            </a:r>
            <a:r>
              <a:rPr lang="tr-T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36195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306887" cy="265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0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en-US" dirty="0" smtClean="0"/>
              <a:t>: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iki bitişik elementi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edən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nəzərdə</a:t>
            </a:r>
            <a:r>
              <a:rPr lang="tr-TR" dirty="0"/>
              <a:t> tutulan </a:t>
            </a:r>
            <a:r>
              <a:rPr lang="tr-TR" dirty="0" err="1"/>
              <a:t>qaydada</a:t>
            </a:r>
            <a:r>
              <a:rPr lang="tr-TR" dirty="0"/>
              <a:t> olmayana </a:t>
            </a:r>
            <a:r>
              <a:rPr lang="tr-TR" dirty="0" err="1"/>
              <a:t>qədər</a:t>
            </a:r>
            <a:r>
              <a:rPr lang="tr-TR" dirty="0"/>
              <a:t> onları </a:t>
            </a:r>
            <a:r>
              <a:rPr lang="tr-TR" dirty="0" err="1"/>
              <a:t>dəyişdirən</a:t>
            </a:r>
            <a:r>
              <a:rPr lang="tr-TR" dirty="0"/>
              <a:t> </a:t>
            </a:r>
            <a:r>
              <a:rPr lang="tr-TR" dirty="0" err="1"/>
              <a:t>çeşidləmə</a:t>
            </a:r>
            <a:r>
              <a:rPr lang="tr-TR" dirty="0"/>
              <a:t> </a:t>
            </a:r>
            <a:r>
              <a:rPr lang="tr-TR" dirty="0" err="1"/>
              <a:t>alqoritmidir</a:t>
            </a:r>
            <a:r>
              <a:rPr lang="tr-TR" dirty="0"/>
              <a:t>. Suda </a:t>
            </a:r>
            <a:r>
              <a:rPr lang="tr-TR" dirty="0" err="1"/>
              <a:t>səthə</a:t>
            </a:r>
            <a:r>
              <a:rPr lang="tr-TR" dirty="0"/>
              <a:t> </a:t>
            </a:r>
            <a:r>
              <a:rPr lang="tr-TR" dirty="0" err="1"/>
              <a:t>qalxan</a:t>
            </a:r>
            <a:r>
              <a:rPr lang="tr-TR" dirty="0"/>
              <a:t> hava </a:t>
            </a:r>
            <a:r>
              <a:rPr lang="en-US" dirty="0" smtClean="0"/>
              <a:t>q</a:t>
            </a:r>
            <a:r>
              <a:rPr lang="tr-TR" dirty="0" err="1" smtClean="0"/>
              <a:t>abarcıklarının</a:t>
            </a:r>
            <a:r>
              <a:rPr lang="tr-TR" dirty="0" smtClean="0"/>
              <a:t> </a:t>
            </a:r>
            <a:r>
              <a:rPr lang="tr-TR" dirty="0" err="1"/>
              <a:t>hərəkəti</a:t>
            </a:r>
            <a:r>
              <a:rPr lang="tr-TR" dirty="0"/>
              <a:t> kimi, </a:t>
            </a:r>
            <a:r>
              <a:rPr lang="tr-TR" dirty="0" err="1"/>
              <a:t>massivin</a:t>
            </a:r>
            <a:r>
              <a:rPr lang="tr-TR" dirty="0"/>
              <a:t> </a:t>
            </a:r>
            <a:r>
              <a:rPr lang="tr-TR" dirty="0" err="1"/>
              <a:t>hər</a:t>
            </a:r>
            <a:r>
              <a:rPr lang="tr-TR" dirty="0"/>
              <a:t> bir elementi </a:t>
            </a:r>
            <a:r>
              <a:rPr lang="tr-TR" dirty="0" err="1"/>
              <a:t>hər</a:t>
            </a:r>
            <a:r>
              <a:rPr lang="tr-TR" dirty="0"/>
              <a:t> </a:t>
            </a:r>
            <a:r>
              <a:rPr lang="tr-TR" dirty="0" err="1" smtClean="0"/>
              <a:t>təkrarlamada</a:t>
            </a:r>
            <a:r>
              <a:rPr lang="tr-TR" dirty="0" smtClean="0"/>
              <a:t> </a:t>
            </a:r>
            <a:r>
              <a:rPr lang="tr-TR" dirty="0"/>
              <a:t>sona doğru </a:t>
            </a:r>
            <a:r>
              <a:rPr lang="tr-TR" dirty="0" err="1"/>
              <a:t>hərəkət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Buna </a:t>
            </a:r>
            <a:r>
              <a:rPr lang="tr-TR" dirty="0" err="1"/>
              <a:t>görə</a:t>
            </a:r>
            <a:r>
              <a:rPr lang="tr-TR" dirty="0"/>
              <a:t> </a:t>
            </a:r>
            <a:r>
              <a:rPr lang="tr-TR" dirty="0" err="1"/>
              <a:t>də</a:t>
            </a:r>
            <a:r>
              <a:rPr lang="tr-TR" dirty="0"/>
              <a:t>,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adlanır.</a:t>
            </a:r>
            <a:endParaRPr lang="az-Latn-AZ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2562225" cy="274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3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en-US" dirty="0" smtClean="0"/>
              <a:t>: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6003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04799" y="1447801"/>
            <a:ext cx="8620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Bir kart oyununda </a:t>
            </a:r>
            <a:r>
              <a:rPr lang="tr-TR" dirty="0" err="1"/>
              <a:t>əlimizdəki</a:t>
            </a:r>
            <a:r>
              <a:rPr lang="tr-TR" dirty="0"/>
              <a:t> kartları </a:t>
            </a:r>
            <a:r>
              <a:rPr lang="tr-TR" dirty="0" err="1"/>
              <a:t>çeşidlədiyimiz</a:t>
            </a:r>
            <a:r>
              <a:rPr lang="tr-TR" dirty="0"/>
              <a:t> kimi, </a:t>
            </a:r>
            <a:r>
              <a:rPr lang="tr-TR" dirty="0" err="1"/>
              <a:t>daxil</a:t>
            </a:r>
            <a:r>
              <a:rPr lang="tr-TR" dirty="0"/>
              <a:t> </a:t>
            </a:r>
            <a:r>
              <a:rPr lang="tr-TR" dirty="0" err="1"/>
              <a:t>etmə</a:t>
            </a:r>
            <a:r>
              <a:rPr lang="tr-TR" dirty="0"/>
              <a:t> çeşidi </a:t>
            </a:r>
            <a:r>
              <a:rPr lang="tr-TR" dirty="0" err="1"/>
              <a:t>də</a:t>
            </a:r>
            <a:r>
              <a:rPr lang="tr-TR" dirty="0"/>
              <a:t> </a:t>
            </a:r>
            <a:r>
              <a:rPr lang="tr-TR" dirty="0" err="1"/>
              <a:t>eyni</a:t>
            </a:r>
            <a:r>
              <a:rPr lang="tr-TR" dirty="0"/>
              <a:t> </a:t>
            </a:r>
            <a:r>
              <a:rPr lang="tr-TR" dirty="0" err="1"/>
              <a:t>şəkildə</a:t>
            </a:r>
            <a:r>
              <a:rPr lang="tr-TR" dirty="0"/>
              <a:t> </a:t>
            </a:r>
            <a:r>
              <a:rPr lang="tr-TR" dirty="0" err="1"/>
              <a:t>işləyir</a:t>
            </a:r>
            <a:r>
              <a:rPr lang="tr-TR" dirty="0"/>
              <a:t>. İlk kartın </a:t>
            </a:r>
            <a:r>
              <a:rPr lang="tr-TR" dirty="0" err="1"/>
              <a:t>artıq</a:t>
            </a:r>
            <a:r>
              <a:rPr lang="tr-TR" dirty="0"/>
              <a:t> </a:t>
            </a:r>
            <a:r>
              <a:rPr lang="en-US" dirty="0" smtClean="0"/>
              <a:t>sort </a:t>
            </a:r>
            <a:r>
              <a:rPr lang="en-US" dirty="0" err="1" smtClean="0"/>
              <a:t>oldugunu</a:t>
            </a:r>
            <a:r>
              <a:rPr lang="en-US" dirty="0" smtClean="0"/>
              <a:t> </a:t>
            </a:r>
            <a:r>
              <a:rPr lang="tr-TR" dirty="0" err="1" smtClean="0"/>
              <a:t>güman</a:t>
            </a:r>
            <a:r>
              <a:rPr lang="tr-TR" dirty="0" smtClean="0"/>
              <a:t> </a:t>
            </a:r>
            <a:r>
              <a:rPr lang="tr-TR" dirty="0" err="1"/>
              <a:t>edirik</a:t>
            </a:r>
            <a:r>
              <a:rPr lang="tr-TR" dirty="0"/>
              <a:t>, biz </a:t>
            </a:r>
            <a:r>
              <a:rPr lang="en-US" dirty="0" smtClean="0"/>
              <a:t>sort </a:t>
            </a:r>
            <a:r>
              <a:rPr lang="en-US" dirty="0" err="1" smtClean="0"/>
              <a:t>olmamis</a:t>
            </a:r>
            <a:r>
              <a:rPr lang="en-US" dirty="0" smtClean="0"/>
              <a:t> </a:t>
            </a:r>
            <a:r>
              <a:rPr lang="tr-TR" dirty="0" smtClean="0"/>
              <a:t>kartı </a:t>
            </a:r>
            <a:r>
              <a:rPr lang="tr-TR" dirty="0" err="1"/>
              <a:t>seçirik</a:t>
            </a:r>
            <a:r>
              <a:rPr lang="tr-TR" dirty="0"/>
              <a:t>. </a:t>
            </a:r>
            <a:r>
              <a:rPr lang="en-US" dirty="0" smtClean="0"/>
              <a:t>Sort </a:t>
            </a:r>
            <a:r>
              <a:rPr lang="en-US" dirty="0" err="1" smtClean="0"/>
              <a:t>olmamis</a:t>
            </a:r>
            <a:r>
              <a:rPr lang="en-US" dirty="0" smtClean="0"/>
              <a:t> </a:t>
            </a:r>
            <a:r>
              <a:rPr lang="tr-TR" dirty="0" smtClean="0"/>
              <a:t>kart </a:t>
            </a:r>
            <a:r>
              <a:rPr lang="tr-TR" dirty="0" err="1"/>
              <a:t>əlindəki</a:t>
            </a:r>
            <a:r>
              <a:rPr lang="tr-TR" dirty="0"/>
              <a:t> </a:t>
            </a:r>
            <a:r>
              <a:rPr lang="tr-TR" dirty="0" err="1"/>
              <a:t>kartdan</a:t>
            </a:r>
            <a:r>
              <a:rPr lang="tr-TR" dirty="0"/>
              <a:t> </a:t>
            </a:r>
            <a:r>
              <a:rPr lang="tr-TR" dirty="0" err="1"/>
              <a:t>böyükdürsə</a:t>
            </a:r>
            <a:r>
              <a:rPr lang="tr-TR" dirty="0"/>
              <a:t>, sağa, </a:t>
            </a:r>
            <a:r>
              <a:rPr lang="tr-TR" dirty="0" err="1"/>
              <a:t>əks</a:t>
            </a:r>
            <a:r>
              <a:rPr lang="tr-TR" dirty="0"/>
              <a:t> </a:t>
            </a:r>
            <a:r>
              <a:rPr lang="tr-TR" dirty="0" err="1"/>
              <a:t>halda</a:t>
            </a:r>
            <a:r>
              <a:rPr lang="tr-TR" dirty="0"/>
              <a:t> sola </a:t>
            </a:r>
            <a:r>
              <a:rPr lang="tr-TR" dirty="0" err="1"/>
              <a:t>yerləşdirilir</a:t>
            </a:r>
            <a:r>
              <a:rPr lang="tr-TR" dirty="0"/>
              <a:t>. </a:t>
            </a:r>
            <a:r>
              <a:rPr lang="tr-TR" dirty="0" err="1"/>
              <a:t>Eyni</a:t>
            </a:r>
            <a:r>
              <a:rPr lang="tr-TR" dirty="0"/>
              <a:t> </a:t>
            </a:r>
            <a:r>
              <a:rPr lang="tr-TR" dirty="0" err="1"/>
              <a:t>şəkildə</a:t>
            </a:r>
            <a:r>
              <a:rPr lang="tr-TR" dirty="0"/>
              <a:t> </a:t>
            </a:r>
            <a:r>
              <a:rPr lang="tr-TR" dirty="0" err="1"/>
              <a:t>digər</a:t>
            </a:r>
            <a:r>
              <a:rPr lang="tr-TR" dirty="0"/>
              <a:t> </a:t>
            </a:r>
            <a:r>
              <a:rPr lang="en-US" dirty="0" smtClean="0"/>
              <a:t>sort </a:t>
            </a:r>
            <a:r>
              <a:rPr lang="en-US" dirty="0" err="1" smtClean="0"/>
              <a:t>olmamis</a:t>
            </a:r>
            <a:r>
              <a:rPr lang="en-US" dirty="0" smtClean="0"/>
              <a:t> </a:t>
            </a:r>
            <a:r>
              <a:rPr lang="tr-TR" dirty="0" smtClean="0"/>
              <a:t>kartlar </a:t>
            </a:r>
            <a:r>
              <a:rPr lang="tr-TR" dirty="0"/>
              <a:t>da </a:t>
            </a:r>
            <a:r>
              <a:rPr lang="tr-TR" dirty="0" err="1"/>
              <a:t>götürülərək</a:t>
            </a:r>
            <a:r>
              <a:rPr lang="tr-TR" dirty="0"/>
              <a:t> öz </a:t>
            </a:r>
            <a:r>
              <a:rPr lang="tr-TR" dirty="0" err="1"/>
              <a:t>yerinə</a:t>
            </a:r>
            <a:r>
              <a:rPr lang="tr-TR" dirty="0"/>
              <a:t> </a:t>
            </a:r>
            <a:r>
              <a:rPr lang="tr-TR" dirty="0" err="1"/>
              <a:t>qoyulur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2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/>
              <a:t/>
            </a:r>
            <a:br>
              <a:rPr lang="az-Latn-AZ" dirty="0"/>
            </a:br>
            <a:r>
              <a:rPr lang="az-Latn-AZ" dirty="0" smtClean="0"/>
              <a:t> </a:t>
            </a:r>
            <a:br>
              <a:rPr lang="az-Latn-AZ" dirty="0" smtClean="0"/>
            </a:br>
            <a:r>
              <a:rPr lang="az-Latn-AZ" dirty="0"/>
              <a:t/>
            </a:r>
            <a:br>
              <a:rPr lang="az-Latn-AZ" dirty="0"/>
            </a:br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/>
              <a:t/>
            </a:r>
            <a:br>
              <a:rPr lang="az-Latn-AZ" dirty="0"/>
            </a:br>
            <a:r>
              <a:rPr lang="en-US" dirty="0" smtClean="0"/>
              <a:t>Merge Sort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 , </a:t>
            </a:r>
            <a:r>
              <a:rPr lang="en-US" dirty="0" err="1" smtClean="0"/>
              <a:t>umumi</a:t>
            </a:r>
            <a:r>
              <a:rPr lang="en-US" dirty="0" smtClean="0"/>
              <a:t> </a:t>
            </a:r>
            <a:r>
              <a:rPr lang="en-US" dirty="0" err="1" smtClean="0"/>
              <a:t>arrayi</a:t>
            </a:r>
            <a:r>
              <a:rPr lang="en-US" dirty="0" smtClean="0"/>
              <a:t> 2 </a:t>
            </a:r>
            <a:r>
              <a:rPr lang="en-US" dirty="0" err="1" smtClean="0"/>
              <a:t>heddli</a:t>
            </a:r>
            <a:r>
              <a:rPr lang="en-US" dirty="0" smtClean="0"/>
              <a:t> </a:t>
            </a:r>
            <a:r>
              <a:rPr lang="en-US" dirty="0" err="1" smtClean="0"/>
              <a:t>hisseler</a:t>
            </a:r>
            <a:r>
              <a:rPr lang="en-US" dirty="0" smtClean="0"/>
              <a:t> </a:t>
            </a:r>
            <a:r>
              <a:rPr lang="en-US" dirty="0" err="1" smtClean="0"/>
              <a:t>qalana</a:t>
            </a:r>
            <a:r>
              <a:rPr lang="en-US" dirty="0" smtClean="0"/>
              <a:t> </a:t>
            </a:r>
            <a:r>
              <a:rPr lang="en-US" dirty="0" err="1" smtClean="0"/>
              <a:t>qeder</a:t>
            </a:r>
            <a:r>
              <a:rPr lang="en-US" dirty="0" smtClean="0"/>
              <a:t> </a:t>
            </a:r>
            <a:r>
              <a:rPr lang="en-US" dirty="0" err="1" smtClean="0"/>
              <a:t>yariya</a:t>
            </a:r>
            <a:r>
              <a:rPr lang="en-US" dirty="0" smtClean="0"/>
              <a:t> </a:t>
            </a:r>
            <a:r>
              <a:rPr lang="en-US" dirty="0" err="1" smtClean="0"/>
              <a:t>bolur</a:t>
            </a:r>
            <a:r>
              <a:rPr lang="en-US" dirty="0" smtClean="0"/>
              <a:t>.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alinan</a:t>
            </a:r>
            <a:r>
              <a:rPr lang="en-US" dirty="0" smtClean="0"/>
              <a:t> 2 </a:t>
            </a:r>
            <a:r>
              <a:rPr lang="en-US" dirty="0" err="1" smtClean="0"/>
              <a:t>heddli</a:t>
            </a:r>
            <a:r>
              <a:rPr lang="en-US" dirty="0" smtClean="0"/>
              <a:t> </a:t>
            </a:r>
            <a:r>
              <a:rPr lang="en-US" dirty="0" err="1" smtClean="0"/>
              <a:t>hisselerin</a:t>
            </a:r>
            <a:r>
              <a:rPr lang="en-US" dirty="0" smtClean="0"/>
              <a:t> </a:t>
            </a:r>
            <a:r>
              <a:rPr lang="en-US" dirty="0" err="1" smtClean="0"/>
              <a:t>icindeki</a:t>
            </a:r>
            <a:r>
              <a:rPr lang="en-US" dirty="0" smtClean="0"/>
              <a:t> </a:t>
            </a:r>
            <a:r>
              <a:rPr lang="en-US" dirty="0" err="1" smtClean="0"/>
              <a:t>heddleri</a:t>
            </a:r>
            <a:r>
              <a:rPr lang="en-US" dirty="0" smtClean="0"/>
              <a:t> </a:t>
            </a:r>
            <a:r>
              <a:rPr lang="en-US" dirty="0" err="1" smtClean="0"/>
              <a:t>muqayise</a:t>
            </a:r>
            <a:r>
              <a:rPr lang="en-US" dirty="0" smtClean="0"/>
              <a:t> </a:t>
            </a:r>
            <a:r>
              <a:rPr lang="en-US" dirty="0" err="1" smtClean="0"/>
              <a:t>edib</a:t>
            </a:r>
            <a:r>
              <a:rPr lang="en-US" dirty="0" smtClean="0"/>
              <a:t> </a:t>
            </a:r>
            <a:r>
              <a:rPr lang="en-US" dirty="0" err="1" smtClean="0"/>
              <a:t>kicik</a:t>
            </a:r>
            <a:r>
              <a:rPr lang="en-US" dirty="0" smtClean="0"/>
              <a:t> </a:t>
            </a:r>
            <a:r>
              <a:rPr lang="en-US" dirty="0" err="1" smtClean="0"/>
              <a:t>olani</a:t>
            </a:r>
            <a:r>
              <a:rPr lang="en-US" dirty="0" smtClean="0"/>
              <a:t> sola , </a:t>
            </a:r>
            <a:r>
              <a:rPr lang="en-US" dirty="0" err="1" smtClean="0"/>
              <a:t>boyuk</a:t>
            </a:r>
            <a:r>
              <a:rPr lang="en-US" dirty="0" smtClean="0"/>
              <a:t> </a:t>
            </a:r>
            <a:r>
              <a:rPr lang="en-US" dirty="0" err="1" smtClean="0"/>
              <a:t>olani</a:t>
            </a:r>
            <a:r>
              <a:rPr lang="en-US" dirty="0" smtClean="0"/>
              <a:t> saga </a:t>
            </a:r>
            <a:r>
              <a:rPr lang="en-US" dirty="0" err="1" smtClean="0"/>
              <a:t>atir</a:t>
            </a:r>
            <a:r>
              <a:rPr lang="en-US" dirty="0" smtClean="0"/>
              <a:t>.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heddlerden</a:t>
            </a:r>
            <a:r>
              <a:rPr lang="en-US" dirty="0" smtClean="0"/>
              <a:t> 2li </a:t>
            </a:r>
            <a:r>
              <a:rPr lang="en-US" dirty="0" err="1" smtClean="0"/>
              <a:t>hisseler</a:t>
            </a:r>
            <a:r>
              <a:rPr lang="en-US" dirty="0" smtClean="0"/>
              <a:t> </a:t>
            </a:r>
            <a:r>
              <a:rPr lang="en-US" dirty="0" err="1" smtClean="0"/>
              <a:t>yaradir</a:t>
            </a:r>
            <a:r>
              <a:rPr lang="en-US" dirty="0" smtClean="0"/>
              <a:t> ,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hisseleri</a:t>
            </a:r>
            <a:r>
              <a:rPr lang="en-US" dirty="0" smtClean="0"/>
              <a:t> de cut </a:t>
            </a:r>
            <a:r>
              <a:rPr lang="en-US" dirty="0" err="1" smtClean="0"/>
              <a:t>cut</a:t>
            </a:r>
            <a:r>
              <a:rPr lang="en-US" dirty="0" smtClean="0"/>
              <a:t> </a:t>
            </a:r>
            <a:r>
              <a:rPr lang="en-US" dirty="0" err="1" smtClean="0"/>
              <a:t>birlestirir.Alinan</a:t>
            </a:r>
            <a:r>
              <a:rPr lang="en-US" dirty="0" smtClean="0"/>
              <a:t> son 2 </a:t>
            </a:r>
            <a:r>
              <a:rPr lang="en-US" dirty="0" err="1" smtClean="0"/>
              <a:t>hissenden</a:t>
            </a:r>
            <a:r>
              <a:rPr lang="en-US" dirty="0" smtClean="0"/>
              <a:t> sort </a:t>
            </a:r>
            <a:r>
              <a:rPr lang="en-US" dirty="0" err="1" smtClean="0"/>
              <a:t>olunmus</a:t>
            </a:r>
            <a:r>
              <a:rPr lang="en-US" dirty="0" smtClean="0"/>
              <a:t> </a:t>
            </a:r>
            <a:r>
              <a:rPr lang="en-US" dirty="0" err="1" smtClean="0"/>
              <a:t>yekun</a:t>
            </a:r>
            <a:r>
              <a:rPr lang="en-US" dirty="0" smtClean="0"/>
              <a:t>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alir</a:t>
            </a:r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657475" cy="253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4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Sort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sagdaki</a:t>
            </a:r>
            <a:r>
              <a:rPr lang="en-US" dirty="0" smtClean="0"/>
              <a:t> </a:t>
            </a:r>
            <a:r>
              <a:rPr lang="en-US" dirty="0" err="1" smtClean="0"/>
              <a:t>hedd</a:t>
            </a:r>
            <a:r>
              <a:rPr lang="en-US" dirty="0" smtClean="0"/>
              <a:t> </a:t>
            </a:r>
            <a:r>
              <a:rPr lang="en-US" dirty="0" err="1" smtClean="0"/>
              <a:t>secilir</a:t>
            </a:r>
            <a:r>
              <a:rPr lang="en-US" dirty="0" smtClean="0"/>
              <a:t>.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ilk </a:t>
            </a:r>
            <a:r>
              <a:rPr lang="en-US" dirty="0" err="1" smtClean="0"/>
              <a:t>hedden</a:t>
            </a:r>
            <a:r>
              <a:rPr lang="en-US" dirty="0" smtClean="0"/>
              <a:t> </a:t>
            </a:r>
            <a:r>
              <a:rPr lang="en-US" dirty="0" err="1" smtClean="0"/>
              <a:t>baslayaraq</a:t>
            </a:r>
            <a:r>
              <a:rPr lang="en-US" dirty="0" smtClean="0"/>
              <a:t> </a:t>
            </a:r>
            <a:r>
              <a:rPr lang="en-US" dirty="0" err="1" smtClean="0"/>
              <a:t>butun</a:t>
            </a:r>
            <a:r>
              <a:rPr lang="en-US" dirty="0" smtClean="0"/>
              <a:t> </a:t>
            </a:r>
            <a:r>
              <a:rPr lang="en-US" dirty="0" err="1" smtClean="0"/>
              <a:t>heddler</a:t>
            </a:r>
            <a:r>
              <a:rPr lang="en-US" dirty="0" smtClean="0"/>
              <a:t> , </a:t>
            </a:r>
            <a:r>
              <a:rPr lang="en-US" dirty="0" err="1" smtClean="0"/>
              <a:t>secilmis</a:t>
            </a:r>
            <a:r>
              <a:rPr lang="en-US" dirty="0" smtClean="0"/>
              <a:t> heddle </a:t>
            </a:r>
            <a:r>
              <a:rPr lang="en-US" dirty="0" err="1" smtClean="0"/>
              <a:t>muqayise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 Eger </a:t>
            </a:r>
            <a:r>
              <a:rPr lang="en-US" dirty="0" err="1" smtClean="0"/>
              <a:t>eded</a:t>
            </a:r>
            <a:r>
              <a:rPr lang="en-US" dirty="0" smtClean="0"/>
              <a:t> </a:t>
            </a:r>
            <a:r>
              <a:rPr lang="en-US" dirty="0" err="1" smtClean="0"/>
              <a:t>secilmisden</a:t>
            </a:r>
            <a:r>
              <a:rPr lang="en-US" dirty="0" smtClean="0"/>
              <a:t> </a:t>
            </a:r>
            <a:r>
              <a:rPr lang="en-US" dirty="0" err="1" smtClean="0"/>
              <a:t>boyukdurse</a:t>
            </a:r>
            <a:r>
              <a:rPr lang="en-US" dirty="0" smtClean="0"/>
              <a:t> , </a:t>
            </a:r>
            <a:r>
              <a:rPr lang="en-US" dirty="0" err="1" smtClean="0"/>
              <a:t>oldugu</a:t>
            </a:r>
            <a:r>
              <a:rPr lang="en-US" dirty="0" smtClean="0"/>
              <a:t> </a:t>
            </a:r>
            <a:r>
              <a:rPr lang="en-US" dirty="0" err="1" smtClean="0"/>
              <a:t>indexde</a:t>
            </a:r>
            <a:r>
              <a:rPr lang="en-US" dirty="0" smtClean="0"/>
              <a:t> </a:t>
            </a:r>
            <a:r>
              <a:rPr lang="en-US" dirty="0" err="1" smtClean="0"/>
              <a:t>qalir</a:t>
            </a:r>
            <a:r>
              <a:rPr lang="en-US" dirty="0" smtClean="0"/>
              <a:t> , </a:t>
            </a:r>
            <a:r>
              <a:rPr lang="en-US" dirty="0" err="1" smtClean="0"/>
              <a:t>eger</a:t>
            </a:r>
            <a:r>
              <a:rPr lang="en-US" dirty="0" smtClean="0"/>
              <a:t> </a:t>
            </a:r>
            <a:r>
              <a:rPr lang="en-US" dirty="0" err="1" smtClean="0"/>
              <a:t>kicikdirse</a:t>
            </a:r>
            <a:r>
              <a:rPr lang="en-US" dirty="0" smtClean="0"/>
              <a:t> , en </a:t>
            </a:r>
            <a:r>
              <a:rPr lang="en-US" dirty="0" err="1" smtClean="0"/>
              <a:t>soldaki</a:t>
            </a:r>
            <a:r>
              <a:rPr lang="en-US" dirty="0" smtClean="0"/>
              <a:t> </a:t>
            </a:r>
            <a:r>
              <a:rPr lang="en-US" dirty="0" err="1" smtClean="0"/>
              <a:t>boyuk</a:t>
            </a:r>
            <a:r>
              <a:rPr lang="en-US" dirty="0" smtClean="0"/>
              <a:t> </a:t>
            </a:r>
            <a:r>
              <a:rPr lang="en-US" dirty="0" err="1" smtClean="0"/>
              <a:t>hedle</a:t>
            </a:r>
            <a:r>
              <a:rPr lang="en-US" dirty="0" smtClean="0"/>
              <a:t> </a:t>
            </a:r>
            <a:r>
              <a:rPr lang="en-US" dirty="0" err="1" smtClean="0"/>
              <a:t>yeri</a:t>
            </a:r>
            <a:r>
              <a:rPr lang="en-US" dirty="0" smtClean="0"/>
              <a:t> </a:t>
            </a:r>
            <a:r>
              <a:rPr lang="en-US" dirty="0" err="1" smtClean="0"/>
              <a:t>deyistirilir</a:t>
            </a:r>
            <a:r>
              <a:rPr lang="en-US" dirty="0" smtClean="0"/>
              <a:t>. Bu proses </a:t>
            </a:r>
            <a:r>
              <a:rPr lang="en-US" dirty="0" err="1" smtClean="0"/>
              <a:t>secilmis</a:t>
            </a:r>
            <a:r>
              <a:rPr lang="en-US" dirty="0" smtClean="0"/>
              <a:t> </a:t>
            </a:r>
            <a:r>
              <a:rPr lang="en-US" dirty="0" err="1" smtClean="0"/>
              <a:t>hedd</a:t>
            </a:r>
            <a:r>
              <a:rPr lang="en-US" dirty="0" smtClean="0"/>
              <a:t> </a:t>
            </a:r>
            <a:r>
              <a:rPr lang="en-US" dirty="0" err="1" smtClean="0"/>
              <a:t>yerini</a:t>
            </a:r>
            <a:r>
              <a:rPr lang="en-US" dirty="0" smtClean="0"/>
              <a:t> </a:t>
            </a:r>
            <a:r>
              <a:rPr lang="en-US" dirty="0" err="1" smtClean="0"/>
              <a:t>deyisene</a:t>
            </a:r>
            <a:r>
              <a:rPr lang="en-US" dirty="0" smtClean="0"/>
              <a:t> </a:t>
            </a:r>
            <a:r>
              <a:rPr lang="en-US" dirty="0" err="1" smtClean="0"/>
              <a:t>qeder</a:t>
            </a:r>
            <a:r>
              <a:rPr lang="en-US" dirty="0" smtClean="0"/>
              <a:t> </a:t>
            </a:r>
            <a:r>
              <a:rPr lang="en-US" dirty="0" err="1" smtClean="0"/>
              <a:t>davam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dovrlerde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secilmis</a:t>
            </a:r>
            <a:r>
              <a:rPr lang="en-US" dirty="0" smtClean="0"/>
              <a:t> </a:t>
            </a:r>
            <a:r>
              <a:rPr lang="en-US" dirty="0" err="1" smtClean="0"/>
              <a:t>hedd</a:t>
            </a:r>
            <a:r>
              <a:rPr lang="en-US" dirty="0" smtClean="0"/>
              <a:t> </a:t>
            </a:r>
            <a:r>
              <a:rPr lang="en-US" dirty="0" err="1" smtClean="0"/>
              <a:t>yene</a:t>
            </a:r>
            <a:r>
              <a:rPr lang="en-US" dirty="0" smtClean="0"/>
              <a:t> en </a:t>
            </a:r>
            <a:r>
              <a:rPr lang="en-US" dirty="0" err="1" smtClean="0"/>
              <a:t>sagdaki</a:t>
            </a:r>
            <a:r>
              <a:rPr lang="en-US" dirty="0" smtClean="0"/>
              <a:t> </a:t>
            </a:r>
            <a:r>
              <a:rPr lang="en-US" dirty="0" err="1" smtClean="0"/>
              <a:t>hedd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proses array sort </a:t>
            </a:r>
            <a:r>
              <a:rPr lang="en-US" dirty="0" err="1" smtClean="0"/>
              <a:t>olana</a:t>
            </a:r>
            <a:r>
              <a:rPr lang="en-US" dirty="0" smtClean="0"/>
              <a:t> </a:t>
            </a:r>
            <a:r>
              <a:rPr lang="en-US" dirty="0" err="1" smtClean="0"/>
              <a:t>qeder</a:t>
            </a:r>
            <a:r>
              <a:rPr lang="en-US" dirty="0" smtClean="0"/>
              <a:t> </a:t>
            </a:r>
            <a:r>
              <a:rPr lang="en-US" dirty="0" err="1" smtClean="0"/>
              <a:t>davam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ır">
  <a:themeElements>
    <a:clrScheme name="Hasır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y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ır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128</TotalTime>
  <Words>242</Words>
  <Application>Microsoft Office PowerPoint</Application>
  <PresentationFormat>Ekran Gösterisi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Hasır</vt:lpstr>
      <vt:lpstr>Sort Algorithms</vt:lpstr>
      <vt:lpstr>Selection sort:</vt:lpstr>
      <vt:lpstr>Bubble Sort :</vt:lpstr>
      <vt:lpstr>Insertion Sort :</vt:lpstr>
      <vt:lpstr>       Merge Sort </vt:lpstr>
      <vt:lpstr>Quick Sort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>Baxtiyar</dc:creator>
  <cp:lastModifiedBy>Baxtiyar</cp:lastModifiedBy>
  <cp:revision>13</cp:revision>
  <dcterms:created xsi:type="dcterms:W3CDTF">2022-03-09T19:13:40Z</dcterms:created>
  <dcterms:modified xsi:type="dcterms:W3CDTF">2022-03-10T20:01:10Z</dcterms:modified>
</cp:coreProperties>
</file>