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D513-C58E-B642-8F9B-1F8D736EF0D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6FBC-D835-3B4E-911A-C0DB76D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78A096E-4B73-584A-9282-606391CA0FC4}"/>
              </a:ext>
            </a:extLst>
          </p:cNvPr>
          <p:cNvGrpSpPr/>
          <p:nvPr/>
        </p:nvGrpSpPr>
        <p:grpSpPr>
          <a:xfrm>
            <a:off x="4363654" y="28189"/>
            <a:ext cx="3606800" cy="1881742"/>
            <a:chOff x="503662" y="147042"/>
            <a:chExt cx="3606800" cy="188174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FEA9375-47B7-8944-BBEF-84D5A689B6DA}"/>
                </a:ext>
              </a:extLst>
            </p:cNvPr>
            <p:cNvSpPr/>
            <p:nvPr/>
          </p:nvSpPr>
          <p:spPr>
            <a:xfrm>
              <a:off x="503662" y="1297264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890257E-E3E9-2845-BF62-649E7C8CD751}"/>
                </a:ext>
              </a:extLst>
            </p:cNvPr>
            <p:cNvSpPr/>
            <p:nvPr/>
          </p:nvSpPr>
          <p:spPr>
            <a:xfrm>
              <a:off x="1735562" y="1297264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5A5D53-9C07-EE4C-A847-EF5ED91B5DD5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1418062" y="1663024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C6EAEB9-68BC-C147-B0DB-5EB2D1F341AF}"/>
                </a:ext>
              </a:extLst>
            </p:cNvPr>
            <p:cNvSpPr/>
            <p:nvPr/>
          </p:nvSpPr>
          <p:spPr>
            <a:xfrm>
              <a:off x="2738862" y="14704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8CB5A8-D771-A543-ABCD-55EDCDE55CAD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3424662" y="117935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F908BE0-ED31-BF43-8595-6D322CBBB755}"/>
                </a:ext>
              </a:extLst>
            </p:cNvPr>
            <p:cNvSpPr/>
            <p:nvPr/>
          </p:nvSpPr>
          <p:spPr>
            <a:xfrm>
              <a:off x="2738862" y="72215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2BB0A4-6F5F-274B-960B-1136CB11E5AA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3424662" y="604242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2CFD5FD-79EF-5443-B08A-EAC5995F6530}"/>
                </a:ext>
              </a:extLst>
            </p:cNvPr>
            <p:cNvSpPr/>
            <p:nvPr/>
          </p:nvSpPr>
          <p:spPr>
            <a:xfrm>
              <a:off x="2967462" y="1297264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3C224B-5440-BC42-B29B-27A4FAE07840}"/>
                </a:ext>
              </a:extLst>
            </p:cNvPr>
            <p:cNvCxnSpPr>
              <a:cxnSpLocks/>
              <a:stCxn id="14" idx="1"/>
              <a:endCxn id="7" idx="3"/>
            </p:cNvCxnSpPr>
            <p:nvPr/>
          </p:nvCxnSpPr>
          <p:spPr>
            <a:xfrm flipH="1">
              <a:off x="2649962" y="1663024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B729D4-523E-274A-AB86-1180CEBC12B3}"/>
              </a:ext>
            </a:extLst>
          </p:cNvPr>
          <p:cNvSpPr txBox="1"/>
          <p:nvPr/>
        </p:nvSpPr>
        <p:spPr>
          <a:xfrm>
            <a:off x="593380" y="651533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reset --soft HEAD~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5E137BC-52D3-104C-88A4-1533DC37FF29}"/>
              </a:ext>
            </a:extLst>
          </p:cNvPr>
          <p:cNvGrpSpPr/>
          <p:nvPr/>
        </p:nvGrpSpPr>
        <p:grpSpPr>
          <a:xfrm>
            <a:off x="4056650" y="2181970"/>
            <a:ext cx="4142430" cy="764978"/>
            <a:chOff x="15931" y="2313886"/>
            <a:chExt cx="4142430" cy="7649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94B2D2-D263-B442-AE97-46EF6843CD50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9D704-1524-E347-B81D-86B4D0E41128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8C145F-97B7-6E47-B2E7-F1544FA09E13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167FFA-C733-5249-BE20-018A8A5FE84C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0CFD6-AA91-2E49-8ECD-0F0487259D26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B06F50-74AB-7E45-A14D-A37014D04F60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EC33883-0F03-1E4A-B2A4-A2AFAADF8E3B}"/>
              </a:ext>
            </a:extLst>
          </p:cNvPr>
          <p:cNvGrpSpPr/>
          <p:nvPr/>
        </p:nvGrpSpPr>
        <p:grpSpPr>
          <a:xfrm>
            <a:off x="192305" y="3608183"/>
            <a:ext cx="3378200" cy="1881742"/>
            <a:chOff x="322935" y="3608183"/>
            <a:chExt cx="3378200" cy="188174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4CB355A-488B-BF44-A5D9-2AEF7F3C5E98}"/>
                </a:ext>
              </a:extLst>
            </p:cNvPr>
            <p:cNvSpPr/>
            <p:nvPr/>
          </p:nvSpPr>
          <p:spPr>
            <a:xfrm>
              <a:off x="3229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80A2560-E2D6-784E-AFAC-5D52C076D097}"/>
                </a:ext>
              </a:extLst>
            </p:cNvPr>
            <p:cNvSpPr/>
            <p:nvPr/>
          </p:nvSpPr>
          <p:spPr>
            <a:xfrm>
              <a:off x="15548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0EE65D-CBE4-ED47-B8FD-D8D69B3C81C6}"/>
                </a:ext>
              </a:extLst>
            </p:cNvPr>
            <p:cNvCxnSpPr>
              <a:cxnSpLocks/>
              <a:stCxn id="51" idx="1"/>
              <a:endCxn id="50" idx="3"/>
            </p:cNvCxnSpPr>
            <p:nvPr/>
          </p:nvCxnSpPr>
          <p:spPr>
            <a:xfrm flipH="1">
              <a:off x="12373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680A070-5657-7C49-9DB0-45C938C604C2}"/>
                </a:ext>
              </a:extLst>
            </p:cNvPr>
            <p:cNvSpPr/>
            <p:nvPr/>
          </p:nvSpPr>
          <p:spPr>
            <a:xfrm>
              <a:off x="1326235" y="360818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BCB2AF0-7C99-BD46-8898-EFB1EB23ADEA}"/>
                </a:ext>
              </a:extLst>
            </p:cNvPr>
            <p:cNvCxnSpPr>
              <a:cxnSpLocks/>
              <a:stCxn id="55" idx="2"/>
              <a:endCxn id="51" idx="0"/>
            </p:cNvCxnSpPr>
            <p:nvPr/>
          </p:nvCxnSpPr>
          <p:spPr>
            <a:xfrm>
              <a:off x="2012035" y="464049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86E70BD-9679-024F-8070-E3BEABFD4073}"/>
                </a:ext>
              </a:extLst>
            </p:cNvPr>
            <p:cNvSpPr/>
            <p:nvPr/>
          </p:nvSpPr>
          <p:spPr>
            <a:xfrm>
              <a:off x="1326235" y="418329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56F37AC-E02F-2A4F-BB75-E93389AC9BFE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>
              <a:off x="2012035" y="406538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4624E840-1DA6-D845-BA7D-7DC1FE2DCDB5}"/>
                </a:ext>
              </a:extLst>
            </p:cNvPr>
            <p:cNvSpPr/>
            <p:nvPr/>
          </p:nvSpPr>
          <p:spPr>
            <a:xfrm>
              <a:off x="27867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786514-AFF4-9D47-8E06-9F02BA1F05FD}"/>
                </a:ext>
              </a:extLst>
            </p:cNvPr>
            <p:cNvCxnSpPr>
              <a:cxnSpLocks/>
              <a:stCxn id="57" idx="1"/>
              <a:endCxn id="51" idx="3"/>
            </p:cNvCxnSpPr>
            <p:nvPr/>
          </p:nvCxnSpPr>
          <p:spPr>
            <a:xfrm flipH="1">
              <a:off x="24692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8AB6DE-9448-1E41-83E7-E3006DC9B737}"/>
              </a:ext>
            </a:extLst>
          </p:cNvPr>
          <p:cNvGrpSpPr/>
          <p:nvPr/>
        </p:nvGrpSpPr>
        <p:grpSpPr>
          <a:xfrm>
            <a:off x="-79567" y="5607836"/>
            <a:ext cx="4142430" cy="764978"/>
            <a:chOff x="15931" y="2313886"/>
            <a:chExt cx="4142430" cy="7649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C82ED17-F51C-8943-A8BD-500266768CCD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0CE4BF6-F29D-4046-81C5-FD28367B1526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D8EDADA-EA5B-6648-9156-E5C5021D9286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1D8B45A-D6BE-3A47-85E4-EB6DF7B6D284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AD8621E-1A6A-D244-B51F-A721A29091DF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A6E64A8-9DF8-944B-ACCD-86DA53705487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22EAB708-3B94-7C41-8C62-D0308136DB4F}"/>
              </a:ext>
            </a:extLst>
          </p:cNvPr>
          <p:cNvSpPr txBox="1"/>
          <p:nvPr/>
        </p:nvSpPr>
        <p:spPr>
          <a:xfrm>
            <a:off x="4668050" y="6502421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reset [--mixed] HEAD~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AFE2490-F48B-8F48-9988-69ABB4BC8234}"/>
              </a:ext>
            </a:extLst>
          </p:cNvPr>
          <p:cNvGrpSpPr/>
          <p:nvPr/>
        </p:nvGrpSpPr>
        <p:grpSpPr>
          <a:xfrm>
            <a:off x="4328522" y="3608183"/>
            <a:ext cx="3378200" cy="1881742"/>
            <a:chOff x="322935" y="3608183"/>
            <a:chExt cx="3378200" cy="1881742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F211AE41-215B-5040-B6ED-A825E970A894}"/>
                </a:ext>
              </a:extLst>
            </p:cNvPr>
            <p:cNvSpPr/>
            <p:nvPr/>
          </p:nvSpPr>
          <p:spPr>
            <a:xfrm>
              <a:off x="3229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4A660B4A-6944-8643-8B2F-DC5FB86B1C9D}"/>
                </a:ext>
              </a:extLst>
            </p:cNvPr>
            <p:cNvSpPr/>
            <p:nvPr/>
          </p:nvSpPr>
          <p:spPr>
            <a:xfrm>
              <a:off x="15548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B2342A1-313E-0F4B-A751-7F8D3A29CA6A}"/>
                </a:ext>
              </a:extLst>
            </p:cNvPr>
            <p:cNvCxnSpPr>
              <a:cxnSpLocks/>
              <a:stCxn id="116" idx="1"/>
              <a:endCxn id="115" idx="3"/>
            </p:cNvCxnSpPr>
            <p:nvPr/>
          </p:nvCxnSpPr>
          <p:spPr>
            <a:xfrm flipH="1">
              <a:off x="12373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FBF84EA-E5F4-3D44-B5F0-027BA13FD88D}"/>
                </a:ext>
              </a:extLst>
            </p:cNvPr>
            <p:cNvSpPr/>
            <p:nvPr/>
          </p:nvSpPr>
          <p:spPr>
            <a:xfrm>
              <a:off x="1326235" y="360818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9ABBAFE-81FA-E845-AEF7-9BA92E6BA9AB}"/>
                </a:ext>
              </a:extLst>
            </p:cNvPr>
            <p:cNvCxnSpPr>
              <a:cxnSpLocks/>
              <a:stCxn id="120" idx="2"/>
              <a:endCxn id="116" idx="0"/>
            </p:cNvCxnSpPr>
            <p:nvPr/>
          </p:nvCxnSpPr>
          <p:spPr>
            <a:xfrm>
              <a:off x="2012035" y="464049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52FA96A2-4E88-194A-AAF8-11DEA3F35CAB}"/>
                </a:ext>
              </a:extLst>
            </p:cNvPr>
            <p:cNvSpPr/>
            <p:nvPr/>
          </p:nvSpPr>
          <p:spPr>
            <a:xfrm>
              <a:off x="1326235" y="418329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E91C71F-A558-2D44-A9F2-A2F1472A2EF2}"/>
                </a:ext>
              </a:extLst>
            </p:cNvPr>
            <p:cNvCxnSpPr>
              <a:cxnSpLocks/>
              <a:stCxn id="118" idx="2"/>
              <a:endCxn id="120" idx="0"/>
            </p:cNvCxnSpPr>
            <p:nvPr/>
          </p:nvCxnSpPr>
          <p:spPr>
            <a:xfrm>
              <a:off x="2012035" y="406538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259008ED-E7EF-C74F-AB7E-89DEFDF2428B}"/>
                </a:ext>
              </a:extLst>
            </p:cNvPr>
            <p:cNvSpPr/>
            <p:nvPr/>
          </p:nvSpPr>
          <p:spPr>
            <a:xfrm>
              <a:off x="27867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1E96A13-6D42-F647-BDF5-68F82B5476FA}"/>
                </a:ext>
              </a:extLst>
            </p:cNvPr>
            <p:cNvCxnSpPr>
              <a:cxnSpLocks/>
              <a:stCxn id="122" idx="1"/>
              <a:endCxn id="116" idx="3"/>
            </p:cNvCxnSpPr>
            <p:nvPr/>
          </p:nvCxnSpPr>
          <p:spPr>
            <a:xfrm flipH="1">
              <a:off x="24692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D805EBB-9D19-DA4C-902A-975A176F09B3}"/>
              </a:ext>
            </a:extLst>
          </p:cNvPr>
          <p:cNvGrpSpPr/>
          <p:nvPr/>
        </p:nvGrpSpPr>
        <p:grpSpPr>
          <a:xfrm>
            <a:off x="4056650" y="5607836"/>
            <a:ext cx="4142430" cy="764978"/>
            <a:chOff x="15931" y="2313886"/>
            <a:chExt cx="4142430" cy="76497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F64742-C186-2B4B-BC5F-67C05FD8D5B9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AB1335-4D44-5E4F-8FBF-F3B7D3ABD4D3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7D0F1D-48CD-3B42-8DBC-0104E98E19D6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88112BA-FA91-814C-8BA7-523422C2EB50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A6C2E5-6BB7-1041-A50F-7942874550A9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55EC36-DA9F-EF4B-838D-60C1E2F75182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4292CB5F-1E0F-4C4B-9387-19C80C173EE3}"/>
              </a:ext>
            </a:extLst>
          </p:cNvPr>
          <p:cNvSpPr txBox="1"/>
          <p:nvPr/>
        </p:nvSpPr>
        <p:spPr>
          <a:xfrm>
            <a:off x="8828554" y="651533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reset --hard HEAD~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0935DB0-011C-574F-BFF4-597B2B89C5E3}"/>
              </a:ext>
            </a:extLst>
          </p:cNvPr>
          <p:cNvGrpSpPr/>
          <p:nvPr/>
        </p:nvGrpSpPr>
        <p:grpSpPr>
          <a:xfrm>
            <a:off x="8427479" y="3608183"/>
            <a:ext cx="3378200" cy="1881742"/>
            <a:chOff x="322935" y="3608183"/>
            <a:chExt cx="3378200" cy="1881742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5565E178-BADC-6744-B93A-2DFBAE1B5667}"/>
                </a:ext>
              </a:extLst>
            </p:cNvPr>
            <p:cNvSpPr/>
            <p:nvPr/>
          </p:nvSpPr>
          <p:spPr>
            <a:xfrm>
              <a:off x="3229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1BD1E55-D64B-E840-B334-064E521E97B5}"/>
                </a:ext>
              </a:extLst>
            </p:cNvPr>
            <p:cNvSpPr/>
            <p:nvPr/>
          </p:nvSpPr>
          <p:spPr>
            <a:xfrm>
              <a:off x="15548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5FA269F-40F5-4F48-80F4-B100BC8A9FDD}"/>
                </a:ext>
              </a:extLst>
            </p:cNvPr>
            <p:cNvCxnSpPr>
              <a:cxnSpLocks/>
              <a:stCxn id="134" idx="1"/>
              <a:endCxn id="133" idx="3"/>
            </p:cNvCxnSpPr>
            <p:nvPr/>
          </p:nvCxnSpPr>
          <p:spPr>
            <a:xfrm flipH="1">
              <a:off x="12373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A45ACFDE-5CF4-794B-977E-AD42B10BA578}"/>
                </a:ext>
              </a:extLst>
            </p:cNvPr>
            <p:cNvSpPr/>
            <p:nvPr/>
          </p:nvSpPr>
          <p:spPr>
            <a:xfrm>
              <a:off x="1326235" y="360818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B8A224E-2945-5A4B-AB1F-056D1EC915D7}"/>
                </a:ext>
              </a:extLst>
            </p:cNvPr>
            <p:cNvCxnSpPr>
              <a:cxnSpLocks/>
              <a:stCxn id="138" idx="2"/>
              <a:endCxn id="134" idx="0"/>
            </p:cNvCxnSpPr>
            <p:nvPr/>
          </p:nvCxnSpPr>
          <p:spPr>
            <a:xfrm>
              <a:off x="2012035" y="464049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F1F6D07B-4608-0949-8368-933909BFD984}"/>
                </a:ext>
              </a:extLst>
            </p:cNvPr>
            <p:cNvSpPr/>
            <p:nvPr/>
          </p:nvSpPr>
          <p:spPr>
            <a:xfrm>
              <a:off x="1326235" y="418329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95964A4-4622-CE4B-8F1F-EBCE85C55EC3}"/>
                </a:ext>
              </a:extLst>
            </p:cNvPr>
            <p:cNvCxnSpPr>
              <a:cxnSpLocks/>
              <a:stCxn id="136" idx="2"/>
              <a:endCxn id="138" idx="0"/>
            </p:cNvCxnSpPr>
            <p:nvPr/>
          </p:nvCxnSpPr>
          <p:spPr>
            <a:xfrm>
              <a:off x="2012035" y="406538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0D36983-AA2F-824B-9FC0-BA917022D0C1}"/>
                </a:ext>
              </a:extLst>
            </p:cNvPr>
            <p:cNvSpPr/>
            <p:nvPr/>
          </p:nvSpPr>
          <p:spPr>
            <a:xfrm>
              <a:off x="27867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98AFB57-A6DF-BF45-875F-190D196497E1}"/>
                </a:ext>
              </a:extLst>
            </p:cNvPr>
            <p:cNvCxnSpPr>
              <a:cxnSpLocks/>
              <a:stCxn id="140" idx="1"/>
              <a:endCxn id="134" idx="3"/>
            </p:cNvCxnSpPr>
            <p:nvPr/>
          </p:nvCxnSpPr>
          <p:spPr>
            <a:xfrm flipH="1">
              <a:off x="24692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874F1FC-C78E-1E46-911F-E40A39FAD687}"/>
              </a:ext>
            </a:extLst>
          </p:cNvPr>
          <p:cNvGrpSpPr/>
          <p:nvPr/>
        </p:nvGrpSpPr>
        <p:grpSpPr>
          <a:xfrm>
            <a:off x="8155607" y="5607836"/>
            <a:ext cx="4142430" cy="764978"/>
            <a:chOff x="15931" y="2313886"/>
            <a:chExt cx="4142430" cy="76497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A3C062F-956E-594A-9016-86A1F0B99371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2E51266-4724-0B49-9BAE-E0216F028E8D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328AD2C-0860-3E46-9552-7D6A0A20CD4A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D55F31-BB23-A145-9B0C-A9348C4EF005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1586471-8409-4441-B6E7-486C1889708E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3DC2E7-D5D7-2D4E-A4D3-701B7E68B0C0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ADB66297-0F9A-234A-9A8E-EF4796A6B325}"/>
              </a:ext>
            </a:extLst>
          </p:cNvPr>
          <p:cNvSpPr/>
          <p:nvPr/>
        </p:nvSpPr>
        <p:spPr>
          <a:xfrm rot="5400000">
            <a:off x="6016625" y="317896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DE81118E-3CFC-9E41-BAF4-8C07651D3C8A}"/>
              </a:ext>
            </a:extLst>
          </p:cNvPr>
          <p:cNvSpPr/>
          <p:nvPr/>
        </p:nvSpPr>
        <p:spPr>
          <a:xfrm rot="5400000">
            <a:off x="8958634" y="317896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A3FBAE2D-C4C6-F247-80E2-F2B3A147432E}"/>
              </a:ext>
            </a:extLst>
          </p:cNvPr>
          <p:cNvSpPr/>
          <p:nvPr/>
        </p:nvSpPr>
        <p:spPr>
          <a:xfrm rot="5400000">
            <a:off x="3076552" y="317896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EAEB9-68BC-C147-B0DB-5EB2D1F341AF}"/>
              </a:ext>
            </a:extLst>
          </p:cNvPr>
          <p:cNvSpPr/>
          <p:nvPr/>
        </p:nvSpPr>
        <p:spPr>
          <a:xfrm>
            <a:off x="997227" y="2727115"/>
            <a:ext cx="2286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FB786CB-1F9D-324E-A25C-37EF3C54734E}"/>
              </a:ext>
            </a:extLst>
          </p:cNvPr>
          <p:cNvSpPr/>
          <p:nvPr/>
        </p:nvSpPr>
        <p:spPr>
          <a:xfrm>
            <a:off x="997227" y="3275175"/>
            <a:ext cx="2286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DB6087-0075-8641-A220-30308808A9D9}"/>
              </a:ext>
            </a:extLst>
          </p:cNvPr>
          <p:cNvSpPr/>
          <p:nvPr/>
        </p:nvSpPr>
        <p:spPr>
          <a:xfrm>
            <a:off x="997227" y="3820309"/>
            <a:ext cx="22860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71E87-2F04-B34E-ACC6-3FE80E0A0574}"/>
              </a:ext>
            </a:extLst>
          </p:cNvPr>
          <p:cNvSpPr txBox="1"/>
          <p:nvPr/>
        </p:nvSpPr>
        <p:spPr>
          <a:xfrm>
            <a:off x="33885" y="272711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Heap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C2171-22BD-7842-8665-1C2EF8801AD8}"/>
              </a:ext>
            </a:extLst>
          </p:cNvPr>
          <p:cNvSpPr txBox="1"/>
          <p:nvPr/>
        </p:nvSpPr>
        <p:spPr>
          <a:xfrm>
            <a:off x="33885" y="327517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Stack </a:t>
            </a:r>
            <a:r>
              <a:rPr lang="en-US" sz="1400" dirty="0">
                <a:latin typeface="Courier" pitchFamily="2" charset="0"/>
              </a:rPr>
              <a:t>main</a:t>
            </a:r>
            <a:r>
              <a:rPr lang="en-US" sz="1400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A6B9F1-E0AE-0B40-8198-5C6F71586EC0}"/>
              </a:ext>
            </a:extLst>
          </p:cNvPr>
          <p:cNvSpPr txBox="1"/>
          <p:nvPr/>
        </p:nvSpPr>
        <p:spPr>
          <a:xfrm>
            <a:off x="33885" y="3820309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F16DB-1D6B-324B-99F0-2A9C5EDBE18B}"/>
              </a:ext>
            </a:extLst>
          </p:cNvPr>
          <p:cNvSpPr/>
          <p:nvPr/>
        </p:nvSpPr>
        <p:spPr>
          <a:xfrm>
            <a:off x="923451" y="4414153"/>
            <a:ext cx="243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</a:t>
            </a:r>
            <a:r>
              <a:rPr lang="en-US" sz="1400" dirty="0">
                <a:latin typeface="Courier" pitchFamily="2" charset="0"/>
              </a:rPr>
              <a:t>main</a:t>
            </a:r>
            <a:r>
              <a:rPr lang="en-US" sz="1400" dirty="0"/>
              <a:t> before entering </a:t>
            </a:r>
            <a:r>
              <a:rPr lang="en-US" sz="1400" dirty="0">
                <a:latin typeface="Courier" pitchFamily="2" charset="0"/>
              </a:rPr>
              <a:t>funA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AF11FBF-0A5C-544E-9B66-112DA9C73393}"/>
              </a:ext>
            </a:extLst>
          </p:cNvPr>
          <p:cNvSpPr/>
          <p:nvPr/>
        </p:nvSpPr>
        <p:spPr>
          <a:xfrm>
            <a:off x="5389106" y="2188020"/>
            <a:ext cx="2286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2F7BC44-FFFC-FD45-83D3-8CE244E2F14F}"/>
              </a:ext>
            </a:extLst>
          </p:cNvPr>
          <p:cNvSpPr/>
          <p:nvPr/>
        </p:nvSpPr>
        <p:spPr>
          <a:xfrm>
            <a:off x="5389106" y="3275175"/>
            <a:ext cx="2286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10591D6F-230A-3843-AE54-FA2BF96E9D9C}"/>
              </a:ext>
            </a:extLst>
          </p:cNvPr>
          <p:cNvSpPr/>
          <p:nvPr/>
        </p:nvSpPr>
        <p:spPr>
          <a:xfrm>
            <a:off x="5389106" y="3820309"/>
            <a:ext cx="22860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AD46CA-7291-0D42-AB84-EA0DDB4A537F}"/>
              </a:ext>
            </a:extLst>
          </p:cNvPr>
          <p:cNvSpPr txBox="1"/>
          <p:nvPr/>
        </p:nvSpPr>
        <p:spPr>
          <a:xfrm>
            <a:off x="4425764" y="2188020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Heap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358BA-F083-AC48-8124-5C0AF8B85823}"/>
              </a:ext>
            </a:extLst>
          </p:cNvPr>
          <p:cNvSpPr txBox="1"/>
          <p:nvPr/>
        </p:nvSpPr>
        <p:spPr>
          <a:xfrm>
            <a:off x="4425764" y="327517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Stack </a:t>
            </a:r>
            <a:r>
              <a:rPr lang="en-US" sz="1400" dirty="0">
                <a:latin typeface="Courier" pitchFamily="2" charset="0"/>
              </a:rPr>
              <a:t>main</a:t>
            </a:r>
            <a:r>
              <a:rPr lang="en-US" sz="1400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5CD2CA-E274-6140-BEF3-C48BF8E3C308}"/>
              </a:ext>
            </a:extLst>
          </p:cNvPr>
          <p:cNvSpPr txBox="1"/>
          <p:nvPr/>
        </p:nvSpPr>
        <p:spPr>
          <a:xfrm>
            <a:off x="4425764" y="3820309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Static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1C0DA9A-9A50-3B4E-A828-7FD7C2CD337B}"/>
              </a:ext>
            </a:extLst>
          </p:cNvPr>
          <p:cNvSpPr/>
          <p:nvPr/>
        </p:nvSpPr>
        <p:spPr>
          <a:xfrm>
            <a:off x="5315330" y="4414153"/>
            <a:ext cx="2306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</a:t>
            </a:r>
            <a:r>
              <a:rPr lang="en-US" sz="1400" dirty="0">
                <a:latin typeface="Courier" pitchFamily="2" charset="0"/>
              </a:rPr>
              <a:t>main</a:t>
            </a:r>
            <a:r>
              <a:rPr lang="en-US" sz="1400" dirty="0"/>
              <a:t> after entering </a:t>
            </a:r>
            <a:r>
              <a:rPr lang="en-US" sz="1400" dirty="0">
                <a:latin typeface="Courier" pitchFamily="2" charset="0"/>
              </a:rPr>
              <a:t>funA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404C0E3-91D9-C44A-98A3-98D1C8EF7C0C}"/>
              </a:ext>
            </a:extLst>
          </p:cNvPr>
          <p:cNvSpPr/>
          <p:nvPr/>
        </p:nvSpPr>
        <p:spPr>
          <a:xfrm>
            <a:off x="9780985" y="2727115"/>
            <a:ext cx="2286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CBFA872-7B73-0346-AD10-09E4BAF71EF9}"/>
              </a:ext>
            </a:extLst>
          </p:cNvPr>
          <p:cNvSpPr/>
          <p:nvPr/>
        </p:nvSpPr>
        <p:spPr>
          <a:xfrm>
            <a:off x="9780985" y="3275175"/>
            <a:ext cx="2286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BA77BCF-57C5-504F-9273-45F6D4C4693C}"/>
              </a:ext>
            </a:extLst>
          </p:cNvPr>
          <p:cNvSpPr/>
          <p:nvPr/>
        </p:nvSpPr>
        <p:spPr>
          <a:xfrm>
            <a:off x="9780985" y="3820309"/>
            <a:ext cx="22860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10C500-3FF6-B34E-8581-F7F38FE9EDC3}"/>
              </a:ext>
            </a:extLst>
          </p:cNvPr>
          <p:cNvSpPr txBox="1"/>
          <p:nvPr/>
        </p:nvSpPr>
        <p:spPr>
          <a:xfrm>
            <a:off x="8817643" y="272711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Heap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4113B0-FAD5-FA43-A557-7944959DC8EE}"/>
              </a:ext>
            </a:extLst>
          </p:cNvPr>
          <p:cNvSpPr txBox="1"/>
          <p:nvPr/>
        </p:nvSpPr>
        <p:spPr>
          <a:xfrm>
            <a:off x="8817643" y="327517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Stack </a:t>
            </a:r>
            <a:r>
              <a:rPr lang="en-US" sz="1400" dirty="0">
                <a:latin typeface="Courier" pitchFamily="2" charset="0"/>
              </a:rPr>
              <a:t>main</a:t>
            </a:r>
            <a:r>
              <a:rPr lang="en-US" sz="1400" dirty="0"/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3C5691-1899-0C4E-AAD2-62B734766928}"/>
              </a:ext>
            </a:extLst>
          </p:cNvPr>
          <p:cNvSpPr txBox="1"/>
          <p:nvPr/>
        </p:nvSpPr>
        <p:spPr>
          <a:xfrm>
            <a:off x="8817643" y="3820309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Static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1B28153-554D-CD46-A93F-5FD9F73777AC}"/>
              </a:ext>
            </a:extLst>
          </p:cNvPr>
          <p:cNvSpPr/>
          <p:nvPr/>
        </p:nvSpPr>
        <p:spPr>
          <a:xfrm>
            <a:off x="9707209" y="4414153"/>
            <a:ext cx="2374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</a:t>
            </a:r>
            <a:r>
              <a:rPr lang="en-US" sz="1400" dirty="0">
                <a:latin typeface="Courier" pitchFamily="2" charset="0"/>
              </a:rPr>
              <a:t>main</a:t>
            </a:r>
            <a:r>
              <a:rPr lang="en-US" sz="1400" dirty="0"/>
              <a:t> returning from </a:t>
            </a:r>
            <a:r>
              <a:rPr lang="en-US" sz="1400" dirty="0">
                <a:latin typeface="Courier" pitchFamily="2" charset="0"/>
              </a:rPr>
              <a:t>funA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601F86B9-DA03-0A48-BFE5-D982BDCABF2C}"/>
              </a:ext>
            </a:extLst>
          </p:cNvPr>
          <p:cNvSpPr/>
          <p:nvPr/>
        </p:nvSpPr>
        <p:spPr>
          <a:xfrm>
            <a:off x="5389106" y="2733154"/>
            <a:ext cx="2286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F8A809C-0412-FF46-80DA-F4764EB31CB0}"/>
              </a:ext>
            </a:extLst>
          </p:cNvPr>
          <p:cNvSpPr txBox="1"/>
          <p:nvPr/>
        </p:nvSpPr>
        <p:spPr>
          <a:xfrm>
            <a:off x="4425764" y="2733154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Stack </a:t>
            </a:r>
            <a:r>
              <a:rPr lang="en-US" sz="1400" dirty="0">
                <a:latin typeface="Courier" pitchFamily="2" charset="0"/>
              </a:rPr>
              <a:t>funA</a:t>
            </a:r>
            <a:r>
              <a:rPr lang="en-US" sz="1400" dirty="0"/>
              <a:t> </a:t>
            </a:r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B10DDEC9-70F2-E141-A002-3D7CFA787867}"/>
              </a:ext>
            </a:extLst>
          </p:cNvPr>
          <p:cNvSpPr/>
          <p:nvPr/>
        </p:nvSpPr>
        <p:spPr>
          <a:xfrm>
            <a:off x="3803196" y="3314700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30084044">
                  <a:custGeom>
                    <a:avLst/>
                    <a:gdLst>
                      <a:gd name="connsiteX0" fmla="*/ 0 w 158750"/>
                      <a:gd name="connsiteY0" fmla="*/ 57150 h 228600"/>
                      <a:gd name="connsiteX1" fmla="*/ 79375 w 158750"/>
                      <a:gd name="connsiteY1" fmla="*/ 57150 h 228600"/>
                      <a:gd name="connsiteX2" fmla="*/ 79375 w 158750"/>
                      <a:gd name="connsiteY2" fmla="*/ 0 h 228600"/>
                      <a:gd name="connsiteX3" fmla="*/ 158750 w 158750"/>
                      <a:gd name="connsiteY3" fmla="*/ 114300 h 228600"/>
                      <a:gd name="connsiteX4" fmla="*/ 79375 w 158750"/>
                      <a:gd name="connsiteY4" fmla="*/ 228600 h 228600"/>
                      <a:gd name="connsiteX5" fmla="*/ 79375 w 158750"/>
                      <a:gd name="connsiteY5" fmla="*/ 171450 h 228600"/>
                      <a:gd name="connsiteX6" fmla="*/ 0 w 158750"/>
                      <a:gd name="connsiteY6" fmla="*/ 171450 h 228600"/>
                      <a:gd name="connsiteX7" fmla="*/ 0 w 158750"/>
                      <a:gd name="connsiteY7" fmla="*/ 5715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8750" h="228600" extrusionOk="0">
                        <a:moveTo>
                          <a:pt x="0" y="57150"/>
                        </a:moveTo>
                        <a:cubicBezTo>
                          <a:pt x="21194" y="56933"/>
                          <a:pt x="57707" y="59394"/>
                          <a:pt x="79375" y="57150"/>
                        </a:cubicBezTo>
                        <a:cubicBezTo>
                          <a:pt x="79367" y="34040"/>
                          <a:pt x="77007" y="17467"/>
                          <a:pt x="79375" y="0"/>
                        </a:cubicBezTo>
                        <a:cubicBezTo>
                          <a:pt x="110012" y="52263"/>
                          <a:pt x="126620" y="55950"/>
                          <a:pt x="158750" y="114300"/>
                        </a:cubicBezTo>
                        <a:cubicBezTo>
                          <a:pt x="143147" y="140091"/>
                          <a:pt x="101613" y="207268"/>
                          <a:pt x="79375" y="228600"/>
                        </a:cubicBezTo>
                        <a:cubicBezTo>
                          <a:pt x="81837" y="216476"/>
                          <a:pt x="79556" y="187857"/>
                          <a:pt x="79375" y="171450"/>
                        </a:cubicBezTo>
                        <a:cubicBezTo>
                          <a:pt x="42966" y="172434"/>
                          <a:pt x="29535" y="172638"/>
                          <a:pt x="0" y="171450"/>
                        </a:cubicBezTo>
                        <a:cubicBezTo>
                          <a:pt x="-4973" y="137882"/>
                          <a:pt x="144" y="87671"/>
                          <a:pt x="0" y="571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F457A873-4C2A-DF4F-9424-2024B38706C8}"/>
              </a:ext>
            </a:extLst>
          </p:cNvPr>
          <p:cNvSpPr/>
          <p:nvPr/>
        </p:nvSpPr>
        <p:spPr>
          <a:xfrm>
            <a:off x="8166999" y="3271954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30084044">
                  <a:custGeom>
                    <a:avLst/>
                    <a:gdLst>
                      <a:gd name="connsiteX0" fmla="*/ 0 w 158750"/>
                      <a:gd name="connsiteY0" fmla="*/ 57150 h 228600"/>
                      <a:gd name="connsiteX1" fmla="*/ 79375 w 158750"/>
                      <a:gd name="connsiteY1" fmla="*/ 57150 h 228600"/>
                      <a:gd name="connsiteX2" fmla="*/ 79375 w 158750"/>
                      <a:gd name="connsiteY2" fmla="*/ 0 h 228600"/>
                      <a:gd name="connsiteX3" fmla="*/ 158750 w 158750"/>
                      <a:gd name="connsiteY3" fmla="*/ 114300 h 228600"/>
                      <a:gd name="connsiteX4" fmla="*/ 79375 w 158750"/>
                      <a:gd name="connsiteY4" fmla="*/ 228600 h 228600"/>
                      <a:gd name="connsiteX5" fmla="*/ 79375 w 158750"/>
                      <a:gd name="connsiteY5" fmla="*/ 171450 h 228600"/>
                      <a:gd name="connsiteX6" fmla="*/ 0 w 158750"/>
                      <a:gd name="connsiteY6" fmla="*/ 171450 h 228600"/>
                      <a:gd name="connsiteX7" fmla="*/ 0 w 158750"/>
                      <a:gd name="connsiteY7" fmla="*/ 5715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8750" h="228600" extrusionOk="0">
                        <a:moveTo>
                          <a:pt x="0" y="57150"/>
                        </a:moveTo>
                        <a:cubicBezTo>
                          <a:pt x="21194" y="56933"/>
                          <a:pt x="57707" y="59394"/>
                          <a:pt x="79375" y="57150"/>
                        </a:cubicBezTo>
                        <a:cubicBezTo>
                          <a:pt x="79367" y="34040"/>
                          <a:pt x="77007" y="17467"/>
                          <a:pt x="79375" y="0"/>
                        </a:cubicBezTo>
                        <a:cubicBezTo>
                          <a:pt x="110012" y="52263"/>
                          <a:pt x="126620" y="55950"/>
                          <a:pt x="158750" y="114300"/>
                        </a:cubicBezTo>
                        <a:cubicBezTo>
                          <a:pt x="143147" y="140091"/>
                          <a:pt x="101613" y="207268"/>
                          <a:pt x="79375" y="228600"/>
                        </a:cubicBezTo>
                        <a:cubicBezTo>
                          <a:pt x="81837" y="216476"/>
                          <a:pt x="79556" y="187857"/>
                          <a:pt x="79375" y="171450"/>
                        </a:cubicBezTo>
                        <a:cubicBezTo>
                          <a:pt x="42966" y="172434"/>
                          <a:pt x="29535" y="172638"/>
                          <a:pt x="0" y="171450"/>
                        </a:cubicBezTo>
                        <a:cubicBezTo>
                          <a:pt x="-4973" y="137882"/>
                          <a:pt x="144" y="87671"/>
                          <a:pt x="0" y="571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EAEB9-68BC-C147-B0DB-5EB2D1F341AF}"/>
              </a:ext>
            </a:extLst>
          </p:cNvPr>
          <p:cNvSpPr/>
          <p:nvPr/>
        </p:nvSpPr>
        <p:spPr>
          <a:xfrm>
            <a:off x="997227" y="2727115"/>
            <a:ext cx="2286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FB786CB-1F9D-324E-A25C-37EF3C54734E}"/>
              </a:ext>
            </a:extLst>
          </p:cNvPr>
          <p:cNvSpPr/>
          <p:nvPr/>
        </p:nvSpPr>
        <p:spPr>
          <a:xfrm>
            <a:off x="997227" y="3275175"/>
            <a:ext cx="2286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DB6087-0075-8641-A220-30308808A9D9}"/>
              </a:ext>
            </a:extLst>
          </p:cNvPr>
          <p:cNvSpPr/>
          <p:nvPr/>
        </p:nvSpPr>
        <p:spPr>
          <a:xfrm>
            <a:off x="997227" y="3820309"/>
            <a:ext cx="22860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71E87-2F04-B34E-ACC6-3FE80E0A0574}"/>
              </a:ext>
            </a:extLst>
          </p:cNvPr>
          <p:cNvSpPr txBox="1"/>
          <p:nvPr/>
        </p:nvSpPr>
        <p:spPr>
          <a:xfrm>
            <a:off x="33885" y="272711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Heap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C2171-22BD-7842-8665-1C2EF8801AD8}"/>
              </a:ext>
            </a:extLst>
          </p:cNvPr>
          <p:cNvSpPr txBox="1"/>
          <p:nvPr/>
        </p:nvSpPr>
        <p:spPr>
          <a:xfrm>
            <a:off x="33885" y="327517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A6B9F1-E0AE-0B40-8198-5C6F71586EC0}"/>
              </a:ext>
            </a:extLst>
          </p:cNvPr>
          <p:cNvSpPr txBox="1"/>
          <p:nvPr/>
        </p:nvSpPr>
        <p:spPr>
          <a:xfrm>
            <a:off x="33885" y="3820309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Static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1C0DA9A-9A50-3B4E-A828-7FD7C2CD337B}"/>
              </a:ext>
            </a:extLst>
          </p:cNvPr>
          <p:cNvSpPr/>
          <p:nvPr/>
        </p:nvSpPr>
        <p:spPr>
          <a:xfrm>
            <a:off x="5526862" y="441415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int* P = new int;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404C0E3-91D9-C44A-98A3-98D1C8EF7C0C}"/>
              </a:ext>
            </a:extLst>
          </p:cNvPr>
          <p:cNvSpPr/>
          <p:nvPr/>
        </p:nvSpPr>
        <p:spPr>
          <a:xfrm>
            <a:off x="9780985" y="2727115"/>
            <a:ext cx="2286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CBFA872-7B73-0346-AD10-09E4BAF71EF9}"/>
              </a:ext>
            </a:extLst>
          </p:cNvPr>
          <p:cNvSpPr/>
          <p:nvPr/>
        </p:nvSpPr>
        <p:spPr>
          <a:xfrm>
            <a:off x="9780985" y="3275175"/>
            <a:ext cx="2286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BA77BCF-57C5-504F-9273-45F6D4C4693C}"/>
              </a:ext>
            </a:extLst>
          </p:cNvPr>
          <p:cNvSpPr/>
          <p:nvPr/>
        </p:nvSpPr>
        <p:spPr>
          <a:xfrm>
            <a:off x="9780985" y="3820309"/>
            <a:ext cx="22860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10C500-3FF6-B34E-8581-F7F38FE9EDC3}"/>
              </a:ext>
            </a:extLst>
          </p:cNvPr>
          <p:cNvSpPr txBox="1"/>
          <p:nvPr/>
        </p:nvSpPr>
        <p:spPr>
          <a:xfrm>
            <a:off x="8817643" y="272711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Heap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4113B0-FAD5-FA43-A557-7944959DC8EE}"/>
              </a:ext>
            </a:extLst>
          </p:cNvPr>
          <p:cNvSpPr txBox="1"/>
          <p:nvPr/>
        </p:nvSpPr>
        <p:spPr>
          <a:xfrm>
            <a:off x="8817643" y="327517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3C5691-1899-0C4E-AAD2-62B734766928}"/>
              </a:ext>
            </a:extLst>
          </p:cNvPr>
          <p:cNvSpPr txBox="1"/>
          <p:nvPr/>
        </p:nvSpPr>
        <p:spPr>
          <a:xfrm>
            <a:off x="8817643" y="3820309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Static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1B28153-554D-CD46-A93F-5FD9F73777AC}"/>
              </a:ext>
            </a:extLst>
          </p:cNvPr>
          <p:cNvSpPr/>
          <p:nvPr/>
        </p:nvSpPr>
        <p:spPr>
          <a:xfrm>
            <a:off x="10402047" y="441415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*p = 50;</a:t>
            </a:r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B10DDEC9-70F2-E141-A002-3D7CFA787867}"/>
              </a:ext>
            </a:extLst>
          </p:cNvPr>
          <p:cNvSpPr/>
          <p:nvPr/>
        </p:nvSpPr>
        <p:spPr>
          <a:xfrm>
            <a:off x="3803196" y="3389475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30084044">
                  <a:custGeom>
                    <a:avLst/>
                    <a:gdLst>
                      <a:gd name="connsiteX0" fmla="*/ 0 w 158750"/>
                      <a:gd name="connsiteY0" fmla="*/ 57150 h 228600"/>
                      <a:gd name="connsiteX1" fmla="*/ 79375 w 158750"/>
                      <a:gd name="connsiteY1" fmla="*/ 57150 h 228600"/>
                      <a:gd name="connsiteX2" fmla="*/ 79375 w 158750"/>
                      <a:gd name="connsiteY2" fmla="*/ 0 h 228600"/>
                      <a:gd name="connsiteX3" fmla="*/ 158750 w 158750"/>
                      <a:gd name="connsiteY3" fmla="*/ 114300 h 228600"/>
                      <a:gd name="connsiteX4" fmla="*/ 79375 w 158750"/>
                      <a:gd name="connsiteY4" fmla="*/ 228600 h 228600"/>
                      <a:gd name="connsiteX5" fmla="*/ 79375 w 158750"/>
                      <a:gd name="connsiteY5" fmla="*/ 171450 h 228600"/>
                      <a:gd name="connsiteX6" fmla="*/ 0 w 158750"/>
                      <a:gd name="connsiteY6" fmla="*/ 171450 h 228600"/>
                      <a:gd name="connsiteX7" fmla="*/ 0 w 158750"/>
                      <a:gd name="connsiteY7" fmla="*/ 5715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8750" h="228600" extrusionOk="0">
                        <a:moveTo>
                          <a:pt x="0" y="57150"/>
                        </a:moveTo>
                        <a:cubicBezTo>
                          <a:pt x="21194" y="56933"/>
                          <a:pt x="57707" y="59394"/>
                          <a:pt x="79375" y="57150"/>
                        </a:cubicBezTo>
                        <a:cubicBezTo>
                          <a:pt x="79367" y="34040"/>
                          <a:pt x="77007" y="17467"/>
                          <a:pt x="79375" y="0"/>
                        </a:cubicBezTo>
                        <a:cubicBezTo>
                          <a:pt x="110012" y="52263"/>
                          <a:pt x="126620" y="55950"/>
                          <a:pt x="158750" y="114300"/>
                        </a:cubicBezTo>
                        <a:cubicBezTo>
                          <a:pt x="143147" y="140091"/>
                          <a:pt x="101613" y="207268"/>
                          <a:pt x="79375" y="228600"/>
                        </a:cubicBezTo>
                        <a:cubicBezTo>
                          <a:pt x="81837" y="216476"/>
                          <a:pt x="79556" y="187857"/>
                          <a:pt x="79375" y="171450"/>
                        </a:cubicBezTo>
                        <a:cubicBezTo>
                          <a:pt x="42966" y="172434"/>
                          <a:pt x="29535" y="172638"/>
                          <a:pt x="0" y="171450"/>
                        </a:cubicBezTo>
                        <a:cubicBezTo>
                          <a:pt x="-4973" y="137882"/>
                          <a:pt x="144" y="87671"/>
                          <a:pt x="0" y="571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F457A873-4C2A-DF4F-9424-2024B38706C8}"/>
              </a:ext>
            </a:extLst>
          </p:cNvPr>
          <p:cNvSpPr/>
          <p:nvPr/>
        </p:nvSpPr>
        <p:spPr>
          <a:xfrm>
            <a:off x="8166999" y="3389475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30084044">
                  <a:custGeom>
                    <a:avLst/>
                    <a:gdLst>
                      <a:gd name="connsiteX0" fmla="*/ 0 w 158750"/>
                      <a:gd name="connsiteY0" fmla="*/ 57150 h 228600"/>
                      <a:gd name="connsiteX1" fmla="*/ 79375 w 158750"/>
                      <a:gd name="connsiteY1" fmla="*/ 57150 h 228600"/>
                      <a:gd name="connsiteX2" fmla="*/ 79375 w 158750"/>
                      <a:gd name="connsiteY2" fmla="*/ 0 h 228600"/>
                      <a:gd name="connsiteX3" fmla="*/ 158750 w 158750"/>
                      <a:gd name="connsiteY3" fmla="*/ 114300 h 228600"/>
                      <a:gd name="connsiteX4" fmla="*/ 79375 w 158750"/>
                      <a:gd name="connsiteY4" fmla="*/ 228600 h 228600"/>
                      <a:gd name="connsiteX5" fmla="*/ 79375 w 158750"/>
                      <a:gd name="connsiteY5" fmla="*/ 171450 h 228600"/>
                      <a:gd name="connsiteX6" fmla="*/ 0 w 158750"/>
                      <a:gd name="connsiteY6" fmla="*/ 171450 h 228600"/>
                      <a:gd name="connsiteX7" fmla="*/ 0 w 158750"/>
                      <a:gd name="connsiteY7" fmla="*/ 5715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8750" h="228600" extrusionOk="0">
                        <a:moveTo>
                          <a:pt x="0" y="57150"/>
                        </a:moveTo>
                        <a:cubicBezTo>
                          <a:pt x="21194" y="56933"/>
                          <a:pt x="57707" y="59394"/>
                          <a:pt x="79375" y="57150"/>
                        </a:cubicBezTo>
                        <a:cubicBezTo>
                          <a:pt x="79367" y="34040"/>
                          <a:pt x="77007" y="17467"/>
                          <a:pt x="79375" y="0"/>
                        </a:cubicBezTo>
                        <a:cubicBezTo>
                          <a:pt x="110012" y="52263"/>
                          <a:pt x="126620" y="55950"/>
                          <a:pt x="158750" y="114300"/>
                        </a:cubicBezTo>
                        <a:cubicBezTo>
                          <a:pt x="143147" y="140091"/>
                          <a:pt x="101613" y="207268"/>
                          <a:pt x="79375" y="228600"/>
                        </a:cubicBezTo>
                        <a:cubicBezTo>
                          <a:pt x="81837" y="216476"/>
                          <a:pt x="79556" y="187857"/>
                          <a:pt x="79375" y="171450"/>
                        </a:cubicBezTo>
                        <a:cubicBezTo>
                          <a:pt x="42966" y="172434"/>
                          <a:pt x="29535" y="172638"/>
                          <a:pt x="0" y="171450"/>
                        </a:cubicBezTo>
                        <a:cubicBezTo>
                          <a:pt x="-4973" y="137882"/>
                          <a:pt x="144" y="87671"/>
                          <a:pt x="0" y="571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FC25BD-C042-DA4A-91B3-F3525229256E}"/>
              </a:ext>
            </a:extLst>
          </p:cNvPr>
          <p:cNvSpPr/>
          <p:nvPr/>
        </p:nvSpPr>
        <p:spPr>
          <a:xfrm>
            <a:off x="5389105" y="2727115"/>
            <a:ext cx="2286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986591C-809E-2C41-B08E-12C123D08B96}"/>
              </a:ext>
            </a:extLst>
          </p:cNvPr>
          <p:cNvSpPr/>
          <p:nvPr/>
        </p:nvSpPr>
        <p:spPr>
          <a:xfrm>
            <a:off x="5389105" y="3275175"/>
            <a:ext cx="2286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74D6F2D-F27C-C148-809A-424F023B01CA}"/>
              </a:ext>
            </a:extLst>
          </p:cNvPr>
          <p:cNvSpPr/>
          <p:nvPr/>
        </p:nvSpPr>
        <p:spPr>
          <a:xfrm>
            <a:off x="5389105" y="3820309"/>
            <a:ext cx="22860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80197"/>
                      <a:gd name="connsiteY0" fmla="*/ 131009 h 786036"/>
                      <a:gd name="connsiteX1" fmla="*/ 131009 w 3080197"/>
                      <a:gd name="connsiteY1" fmla="*/ 0 h 786036"/>
                      <a:gd name="connsiteX2" fmla="*/ 751008 w 3080197"/>
                      <a:gd name="connsiteY2" fmla="*/ 0 h 786036"/>
                      <a:gd name="connsiteX3" fmla="*/ 1286462 w 3080197"/>
                      <a:gd name="connsiteY3" fmla="*/ 0 h 786036"/>
                      <a:gd name="connsiteX4" fmla="*/ 1793735 w 3080197"/>
                      <a:gd name="connsiteY4" fmla="*/ 0 h 786036"/>
                      <a:gd name="connsiteX5" fmla="*/ 2385552 w 3080197"/>
                      <a:gd name="connsiteY5" fmla="*/ 0 h 786036"/>
                      <a:gd name="connsiteX6" fmla="*/ 2949188 w 3080197"/>
                      <a:gd name="connsiteY6" fmla="*/ 0 h 786036"/>
                      <a:gd name="connsiteX7" fmla="*/ 3080197 w 3080197"/>
                      <a:gd name="connsiteY7" fmla="*/ 131009 h 786036"/>
                      <a:gd name="connsiteX8" fmla="*/ 3080197 w 3080197"/>
                      <a:gd name="connsiteY8" fmla="*/ 655027 h 786036"/>
                      <a:gd name="connsiteX9" fmla="*/ 2949188 w 3080197"/>
                      <a:gd name="connsiteY9" fmla="*/ 786036 h 786036"/>
                      <a:gd name="connsiteX10" fmla="*/ 2385552 w 3080197"/>
                      <a:gd name="connsiteY10" fmla="*/ 786036 h 786036"/>
                      <a:gd name="connsiteX11" fmla="*/ 1850098 w 3080197"/>
                      <a:gd name="connsiteY11" fmla="*/ 786036 h 786036"/>
                      <a:gd name="connsiteX12" fmla="*/ 1230099 w 3080197"/>
                      <a:gd name="connsiteY12" fmla="*/ 786036 h 786036"/>
                      <a:gd name="connsiteX13" fmla="*/ 610099 w 3080197"/>
                      <a:gd name="connsiteY13" fmla="*/ 786036 h 786036"/>
                      <a:gd name="connsiteX14" fmla="*/ 131009 w 3080197"/>
                      <a:gd name="connsiteY14" fmla="*/ 786036 h 786036"/>
                      <a:gd name="connsiteX15" fmla="*/ 0 w 3080197"/>
                      <a:gd name="connsiteY15" fmla="*/ 655027 h 786036"/>
                      <a:gd name="connsiteX16" fmla="*/ 0 w 3080197"/>
                      <a:gd name="connsiteY16" fmla="*/ 131009 h 78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0197" h="786036" extrusionOk="0">
                        <a:moveTo>
                          <a:pt x="0" y="131009"/>
                        </a:moveTo>
                        <a:cubicBezTo>
                          <a:pt x="-13587" y="50274"/>
                          <a:pt x="38960" y="7392"/>
                          <a:pt x="131009" y="0"/>
                        </a:cubicBezTo>
                        <a:cubicBezTo>
                          <a:pt x="270173" y="-42494"/>
                          <a:pt x="617121" y="30563"/>
                          <a:pt x="751008" y="0"/>
                        </a:cubicBezTo>
                        <a:cubicBezTo>
                          <a:pt x="884895" y="-30563"/>
                          <a:pt x="1072571" y="26096"/>
                          <a:pt x="1286462" y="0"/>
                        </a:cubicBezTo>
                        <a:cubicBezTo>
                          <a:pt x="1500353" y="-26096"/>
                          <a:pt x="1577109" y="52159"/>
                          <a:pt x="1793735" y="0"/>
                        </a:cubicBezTo>
                        <a:cubicBezTo>
                          <a:pt x="2010361" y="-52159"/>
                          <a:pt x="2253548" y="30911"/>
                          <a:pt x="2385552" y="0"/>
                        </a:cubicBezTo>
                        <a:cubicBezTo>
                          <a:pt x="2517556" y="-30911"/>
                          <a:pt x="2736228" y="34286"/>
                          <a:pt x="2949188" y="0"/>
                        </a:cubicBezTo>
                        <a:cubicBezTo>
                          <a:pt x="3025672" y="-6721"/>
                          <a:pt x="3064360" y="72572"/>
                          <a:pt x="3080197" y="131009"/>
                        </a:cubicBezTo>
                        <a:cubicBezTo>
                          <a:pt x="3092321" y="358536"/>
                          <a:pt x="3023995" y="421314"/>
                          <a:pt x="3080197" y="655027"/>
                        </a:cubicBezTo>
                        <a:cubicBezTo>
                          <a:pt x="3084069" y="728312"/>
                          <a:pt x="3002408" y="782941"/>
                          <a:pt x="2949188" y="786036"/>
                        </a:cubicBezTo>
                        <a:cubicBezTo>
                          <a:pt x="2825123" y="795847"/>
                          <a:pt x="2569385" y="741358"/>
                          <a:pt x="2385552" y="786036"/>
                        </a:cubicBezTo>
                        <a:cubicBezTo>
                          <a:pt x="2201719" y="830714"/>
                          <a:pt x="2020893" y="774167"/>
                          <a:pt x="1850098" y="786036"/>
                        </a:cubicBezTo>
                        <a:cubicBezTo>
                          <a:pt x="1679303" y="797905"/>
                          <a:pt x="1468290" y="785107"/>
                          <a:pt x="1230099" y="786036"/>
                        </a:cubicBezTo>
                        <a:cubicBezTo>
                          <a:pt x="991908" y="786965"/>
                          <a:pt x="859709" y="726715"/>
                          <a:pt x="610099" y="786036"/>
                        </a:cubicBezTo>
                        <a:cubicBezTo>
                          <a:pt x="360489" y="845357"/>
                          <a:pt x="287661" y="753488"/>
                          <a:pt x="131009" y="786036"/>
                        </a:cubicBezTo>
                        <a:cubicBezTo>
                          <a:pt x="47086" y="775136"/>
                          <a:pt x="-1046" y="725818"/>
                          <a:pt x="0" y="655027"/>
                        </a:cubicBezTo>
                        <a:cubicBezTo>
                          <a:pt x="-33063" y="427823"/>
                          <a:pt x="18390" y="235954"/>
                          <a:pt x="0" y="1310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82D9D-37C4-BC45-8A5D-BD3A18FDAE60}"/>
              </a:ext>
            </a:extLst>
          </p:cNvPr>
          <p:cNvSpPr txBox="1"/>
          <p:nvPr/>
        </p:nvSpPr>
        <p:spPr>
          <a:xfrm>
            <a:off x="4425763" y="272711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Heap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09E074-C2CC-C44D-A937-F1BDB2042CE8}"/>
              </a:ext>
            </a:extLst>
          </p:cNvPr>
          <p:cNvSpPr txBox="1"/>
          <p:nvPr/>
        </p:nvSpPr>
        <p:spPr>
          <a:xfrm>
            <a:off x="4425763" y="3275175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57DE6-013B-E446-B55B-97B06C7E6909}"/>
              </a:ext>
            </a:extLst>
          </p:cNvPr>
          <p:cNvSpPr txBox="1"/>
          <p:nvPr/>
        </p:nvSpPr>
        <p:spPr>
          <a:xfrm>
            <a:off x="4425763" y="3820309"/>
            <a:ext cx="9144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07907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9714</TotalTime>
  <Words>159</Words>
  <Application>Microsoft Macintosh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44</cp:revision>
  <dcterms:created xsi:type="dcterms:W3CDTF">2019-07-19T20:21:44Z</dcterms:created>
  <dcterms:modified xsi:type="dcterms:W3CDTF">2019-08-21T00:09:05Z</dcterms:modified>
</cp:coreProperties>
</file>