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230" d="100"/>
          <a:sy n="230" d="100"/>
        </p:scale>
        <p:origin x="-250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0350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03540" y="2754353"/>
            <a:ext cx="20109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51717" y="1393902"/>
            <a:ext cx="406647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8</cp:revision>
  <dcterms:created xsi:type="dcterms:W3CDTF">2019-07-19T20:21:44Z</dcterms:created>
  <dcterms:modified xsi:type="dcterms:W3CDTF">2019-08-03T00:09:04Z</dcterms:modified>
</cp:coreProperties>
</file>