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100" d="100"/>
          <a:sy n="100" d="100"/>
        </p:scale>
        <p:origin x="9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CD4826-D16E-454C-929F-85AD7BB291CE}"/>
              </a:ext>
            </a:extLst>
          </p:cNvPr>
          <p:cNvSpPr/>
          <p:nvPr/>
        </p:nvSpPr>
        <p:spPr>
          <a:xfrm>
            <a:off x="2118732" y="791737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BFD109-E574-6C49-BCEA-EB8B45E3B38A}"/>
              </a:ext>
            </a:extLst>
          </p:cNvPr>
          <p:cNvSpPr/>
          <p:nvPr/>
        </p:nvSpPr>
        <p:spPr>
          <a:xfrm>
            <a:off x="6222380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Committed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AFCEC-26B4-844C-ADEA-FE8ECD39185E}"/>
              </a:ext>
            </a:extLst>
          </p:cNvPr>
          <p:cNvSpPr/>
          <p:nvPr/>
        </p:nvSpPr>
        <p:spPr>
          <a:xfrm>
            <a:off x="4170556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E157E-A233-2E48-82A2-70158E48F4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33132" y="1248937"/>
            <a:ext cx="0" cy="22859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922CB2-B0CC-7749-93BD-C7D6EE73F3DF}"/>
              </a:ext>
            </a:extLst>
          </p:cNvPr>
          <p:cNvSpPr/>
          <p:nvPr/>
        </p:nvSpPr>
        <p:spPr>
          <a:xfrm>
            <a:off x="3051718" y="2074127"/>
            <a:ext cx="2003503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33E39-C452-3647-914B-E749FE4094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73806" y="1248936"/>
            <a:ext cx="11150" cy="2286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0086B-B663-8C49-911E-CF30D1A4250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6780" y="1248936"/>
            <a:ext cx="0" cy="228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0A18E1-60F7-1A4C-96ED-5778D2D279C9}"/>
              </a:ext>
            </a:extLst>
          </p:cNvPr>
          <p:cNvSpPr/>
          <p:nvPr/>
        </p:nvSpPr>
        <p:spPr>
          <a:xfrm>
            <a:off x="5103540" y="2754353"/>
            <a:ext cx="20109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commit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360DB1-1105-C944-AE45-79201332B6B0}"/>
              </a:ext>
            </a:extLst>
          </p:cNvPr>
          <p:cNvSpPr/>
          <p:nvPr/>
        </p:nvSpPr>
        <p:spPr>
          <a:xfrm flipH="1">
            <a:off x="3051717" y="1393902"/>
            <a:ext cx="4066478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B5CA100-9F69-7245-8241-14F75E6366B4}"/>
              </a:ext>
            </a:extLst>
          </p:cNvPr>
          <p:cNvGrpSpPr/>
          <p:nvPr/>
        </p:nvGrpSpPr>
        <p:grpSpPr>
          <a:xfrm>
            <a:off x="101600" y="199172"/>
            <a:ext cx="3606800" cy="1845528"/>
            <a:chOff x="101600" y="199172"/>
            <a:chExt cx="3606800" cy="184552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395CDC-5530-6942-BAD2-D96BC97A5301}"/>
                </a:ext>
              </a:extLst>
            </p:cNvPr>
            <p:cNvSpPr/>
            <p:nvPr/>
          </p:nvSpPr>
          <p:spPr>
            <a:xfrm>
              <a:off x="2336800" y="89333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master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B16F727-FAB0-AD4C-B041-C61F177CF4CE}"/>
                </a:ext>
              </a:extLst>
            </p:cNvPr>
            <p:cNvSpPr/>
            <p:nvPr/>
          </p:nvSpPr>
          <p:spPr>
            <a:xfrm>
              <a:off x="101600" y="158750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C1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AB1606-47C3-E349-8FD6-B8E53F8BA79B}"/>
                </a:ext>
              </a:extLst>
            </p:cNvPr>
            <p:cNvSpPr/>
            <p:nvPr/>
          </p:nvSpPr>
          <p:spPr>
            <a:xfrm>
              <a:off x="1333500" y="158750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C2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81893ED-8ACB-AE4D-8994-34AFAFE6D33D}"/>
                </a:ext>
              </a:extLst>
            </p:cNvPr>
            <p:cNvSpPr/>
            <p:nvPr/>
          </p:nvSpPr>
          <p:spPr>
            <a:xfrm>
              <a:off x="2565400" y="158750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46398-F551-DD4D-B5C6-4D2D76DD21D5}"/>
                </a:ext>
              </a:extLst>
            </p:cNvPr>
            <p:cNvCxnSpPr>
              <a:stCxn id="14" idx="1"/>
              <a:endCxn id="13" idx="3"/>
            </p:cNvCxnSpPr>
            <p:nvPr/>
          </p:nvCxnSpPr>
          <p:spPr>
            <a:xfrm flipH="1">
              <a:off x="1016000" y="1816100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AE0479-D642-0F4B-ADE1-1315732AA82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2247900" y="1816100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6D1252-B530-9D4B-BED0-6C7647EAA056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3022600" y="1350536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4B5853-9471-B643-B913-5608B2ABA636}"/>
                </a:ext>
              </a:extLst>
            </p:cNvPr>
            <p:cNvSpPr/>
            <p:nvPr/>
          </p:nvSpPr>
          <p:spPr>
            <a:xfrm>
              <a:off x="2336800" y="19917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2C214F-CDA5-9A4D-8457-8947731D948B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3022600" y="656372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725DBD-A69C-A849-BD6E-5BAE4EC2E98A}"/>
              </a:ext>
            </a:extLst>
          </p:cNvPr>
          <p:cNvGrpSpPr/>
          <p:nvPr/>
        </p:nvGrpSpPr>
        <p:grpSpPr>
          <a:xfrm>
            <a:off x="4235450" y="199172"/>
            <a:ext cx="3606800" cy="2539692"/>
            <a:chOff x="3937000" y="199172"/>
            <a:chExt cx="3606800" cy="253969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FD1518-EC3F-F341-9962-3B7EF4662E70}"/>
                </a:ext>
              </a:extLst>
            </p:cNvPr>
            <p:cNvSpPr/>
            <p:nvPr/>
          </p:nvSpPr>
          <p:spPr>
            <a:xfrm>
              <a:off x="6172200" y="89333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master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07BE6DB-D34D-7E49-99F0-BBAA4FBD0E1F}"/>
                </a:ext>
              </a:extLst>
            </p:cNvPr>
            <p:cNvSpPr/>
            <p:nvPr/>
          </p:nvSpPr>
          <p:spPr>
            <a:xfrm>
              <a:off x="3937000" y="158750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7AB6A2D-DE6A-0649-83FF-1DB2DA5277AC}"/>
                </a:ext>
              </a:extLst>
            </p:cNvPr>
            <p:cNvSpPr/>
            <p:nvPr/>
          </p:nvSpPr>
          <p:spPr>
            <a:xfrm>
              <a:off x="5168900" y="158750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C2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7E7BD10-80A7-9B48-8E8E-1DE54FA3B892}"/>
                </a:ext>
              </a:extLst>
            </p:cNvPr>
            <p:cNvSpPr/>
            <p:nvPr/>
          </p:nvSpPr>
          <p:spPr>
            <a:xfrm>
              <a:off x="6400800" y="158750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C3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3E8C91-5EF6-E640-A7DF-9D1D4E935238}"/>
                </a:ext>
              </a:extLst>
            </p:cNvPr>
            <p:cNvCxnSpPr>
              <a:stCxn id="45" idx="1"/>
              <a:endCxn id="44" idx="3"/>
            </p:cNvCxnSpPr>
            <p:nvPr/>
          </p:nvCxnSpPr>
          <p:spPr>
            <a:xfrm flipH="1">
              <a:off x="4851400" y="1816100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5B6767-BCA6-214F-B4F5-5DB004545E99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6083300" y="1816100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B5EC73-2123-3C4A-A0F1-7534807430F5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6858000" y="1350536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3836D26-FCE5-7549-914D-41754BEB88C4}"/>
                </a:ext>
              </a:extLst>
            </p:cNvPr>
            <p:cNvSpPr/>
            <p:nvPr/>
          </p:nvSpPr>
          <p:spPr>
            <a:xfrm>
              <a:off x="6172200" y="19917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63B32A-C826-CB4E-B3EA-2D41D4BB05FD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6858000" y="656372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C8EC983-F97B-AC4E-9838-0DC59F42FECF}"/>
                </a:ext>
              </a:extLst>
            </p:cNvPr>
            <p:cNvSpPr/>
            <p:nvPr/>
          </p:nvSpPr>
          <p:spPr>
            <a:xfrm>
              <a:off x="6172200" y="228166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branch1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C6C51B-B9D3-BD4B-9140-3417854BDA01}"/>
                </a:ext>
              </a:extLst>
            </p:cNvPr>
            <p:cNvCxnSpPr>
              <a:cxnSpLocks/>
              <a:stCxn id="52" idx="0"/>
              <a:endCxn id="46" idx="2"/>
            </p:cNvCxnSpPr>
            <p:nvPr/>
          </p:nvCxnSpPr>
          <p:spPr>
            <a:xfrm flipV="1">
              <a:off x="6858000" y="2044700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7ADA37-2B0B-4043-8ADC-61B42A6DDF91}"/>
              </a:ext>
            </a:extLst>
          </p:cNvPr>
          <p:cNvGrpSpPr/>
          <p:nvPr/>
        </p:nvGrpSpPr>
        <p:grpSpPr>
          <a:xfrm>
            <a:off x="8369300" y="893336"/>
            <a:ext cx="3606800" cy="2539691"/>
            <a:chOff x="8255000" y="872272"/>
            <a:chExt cx="3606800" cy="253969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530AB8D-AE10-AA47-9A13-1A7C2E08924F}"/>
                </a:ext>
              </a:extLst>
            </p:cNvPr>
            <p:cNvSpPr/>
            <p:nvPr/>
          </p:nvSpPr>
          <p:spPr>
            <a:xfrm>
              <a:off x="10490200" y="87227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master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4DB42C4-E1EF-8846-8665-C0EBB878CDDA}"/>
                </a:ext>
              </a:extLst>
            </p:cNvPr>
            <p:cNvSpPr/>
            <p:nvPr/>
          </p:nvSpPr>
          <p:spPr>
            <a:xfrm>
              <a:off x="8255000" y="156643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C1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A5665E7-9AB1-A54A-B996-43F719A743F2}"/>
                </a:ext>
              </a:extLst>
            </p:cNvPr>
            <p:cNvSpPr/>
            <p:nvPr/>
          </p:nvSpPr>
          <p:spPr>
            <a:xfrm>
              <a:off x="9486900" y="156643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C2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4A1FD9B-4549-3B40-891B-F9F049AD5F1D}"/>
                </a:ext>
              </a:extLst>
            </p:cNvPr>
            <p:cNvSpPr/>
            <p:nvPr/>
          </p:nvSpPr>
          <p:spPr>
            <a:xfrm>
              <a:off x="10718800" y="156643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47917F6-944C-8149-99CB-777B7EC71AA3}"/>
                </a:ext>
              </a:extLst>
            </p:cNvPr>
            <p:cNvCxnSpPr>
              <a:stCxn id="58" idx="1"/>
              <a:endCxn id="57" idx="3"/>
            </p:cNvCxnSpPr>
            <p:nvPr/>
          </p:nvCxnSpPr>
          <p:spPr>
            <a:xfrm flipH="1">
              <a:off x="9169400" y="179503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DAE7AA-3B83-5E4D-9D47-07E0761C0235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10401300" y="179503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CD4714C-5D98-4C4E-8A21-9DF11D0E525B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11176000" y="1329472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FAB86EE-FCEE-194C-B444-6E9C80515910}"/>
                </a:ext>
              </a:extLst>
            </p:cNvPr>
            <p:cNvSpPr/>
            <p:nvPr/>
          </p:nvSpPr>
          <p:spPr>
            <a:xfrm>
              <a:off x="10490200" y="295476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00C4CFB-0F32-7C43-A9D6-D0C2DE48630B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>
            <a:xfrm flipV="1">
              <a:off x="11176000" y="2717800"/>
              <a:ext cx="0" cy="23696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D7D7352-16C5-BD43-8098-4B209103E483}"/>
                </a:ext>
              </a:extLst>
            </p:cNvPr>
            <p:cNvSpPr/>
            <p:nvPr/>
          </p:nvSpPr>
          <p:spPr>
            <a:xfrm>
              <a:off x="10490200" y="2260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branch1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A93E69-23B9-C747-83E5-BA6AA04D0DB7}"/>
                </a:ext>
              </a:extLst>
            </p:cNvPr>
            <p:cNvCxnSpPr>
              <a:cxnSpLocks/>
              <a:stCxn id="65" idx="0"/>
              <a:endCxn id="59" idx="2"/>
            </p:cNvCxnSpPr>
            <p:nvPr/>
          </p:nvCxnSpPr>
          <p:spPr>
            <a:xfrm flipV="1">
              <a:off x="11176000" y="2023636"/>
              <a:ext cx="0" cy="2369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1984F8F-D6C1-384A-BC87-246447C18CCE}"/>
              </a:ext>
            </a:extLst>
          </p:cNvPr>
          <p:cNvSpPr txBox="1"/>
          <p:nvPr/>
        </p:nvSpPr>
        <p:spPr>
          <a:xfrm>
            <a:off x="4556155" y="374980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$ git branch branch1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F9E2EA-CD6F-184C-A350-AF6D9E3CF8AF}"/>
              </a:ext>
            </a:extLst>
          </p:cNvPr>
          <p:cNvSpPr txBox="1"/>
          <p:nvPr/>
        </p:nvSpPr>
        <p:spPr>
          <a:xfrm>
            <a:off x="8718610" y="3749805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$ git checkout branch1 </a:t>
            </a:r>
          </a:p>
        </p:txBody>
      </p:sp>
    </p:spTree>
    <p:extLst>
      <p:ext uri="{BB962C8B-B14F-4D97-AF65-F5344CB8AC3E}">
        <p14:creationId xmlns:p14="http://schemas.microsoft.com/office/powerpoint/2010/main" val="26659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34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11</cp:revision>
  <dcterms:created xsi:type="dcterms:W3CDTF">2019-07-19T20:21:44Z</dcterms:created>
  <dcterms:modified xsi:type="dcterms:W3CDTF">2019-08-05T05:40:28Z</dcterms:modified>
</cp:coreProperties>
</file>