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59F-528C-8A46-936D-2F75382F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D254D-BDDD-3247-B43E-23D19040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908E-C7C3-8140-BBB1-2C4F1C2F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1944-F359-6543-92B5-DD7D7A7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8943-8B54-D242-9A7B-A0C01F7C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7C65-C2DD-AD4B-9B30-EEF4E65B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D5FDE-2922-4243-8C87-F227B5098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5ED7-7D91-1C4A-9409-4BABF9E8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B80F-A12F-6B4A-9FA4-ECF7A3EE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C26A-757C-7248-932C-319A5C2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011B0-53ED-5C4C-B039-600490F8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92DA7-641F-A54D-BC4D-0516C3CE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A569-701D-7C49-8489-2611C855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898D-02CE-7C4A-913C-A9A7A355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E5D4-A09D-3A47-BE3B-C4C3FEA4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E69-F50F-0F49-A251-199979F4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A8B3-7629-B149-9A37-60EC3647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BBCB-F338-CB44-B8B8-B8836E02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AF49-789A-9E47-AF09-694A292E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62BC-8513-8C4A-83C6-2A7EDDE7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83EA-0FC6-F04B-8955-BB7C4213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6F61-F2BC-D34A-A6F4-675F2866E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29EB-85FD-6047-97D8-EE77096C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196A-640B-D74F-B2BD-0A617ED8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3F98-2C67-0147-A777-26595F0C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9F74-FEBD-4447-91FA-925C00A5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7ED4-96DF-3842-9AC4-1F195683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1A4E-F76D-6D48-9CB2-5C9634ED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3C012-B2C4-D440-A93F-AAB9AAAD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58A8-EC1C-A54B-93A5-6DDEE8D8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D9F20-2472-8943-9456-3FFC0720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2C6C-6CBD-2749-B500-7D7649DD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C97C-3DD5-F74C-8E18-60EB7E1A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5FDEB-763D-5747-A593-5444FDE3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42E8C-5516-E646-8E98-44746223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4B8BC-965B-DB48-AD0B-745D01E61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84038-370C-8F43-B0F1-701ED67E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C1945-793E-8143-BAF0-CFEB323D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999FD-5774-9F4A-AB19-46E7BF43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7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6B8F-24E1-5E46-A848-3DFDF6AD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B8977-05CE-064B-A5C7-96C5C87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3E196-FE8C-1E44-8240-0FF58AE2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A490C-0F0A-1646-8F02-CA9CAAA9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61064-8558-A242-8517-934A09EA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07B8-8957-DF42-9275-3D069D8D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262EF-C3CD-FD42-9F74-9B9556A8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CC6-2C50-8B4E-9DEE-6D7327BF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7D5D-C337-4643-BD08-93709FE21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7094C-F828-B34E-B48E-8A67D7A76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678CF-B92D-8A45-AF35-9D7F1D2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83FC5-6613-0B45-AA7B-D0B3B353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ABEC9-49B9-4B40-A12A-588A3E92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78CB-6463-5E4F-9D30-C74C16B9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A76E3-0C48-5042-A3DF-39A52175B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26846-2F1A-9C4F-8B0A-D5C90F54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CB85A-A632-2E4C-A6E9-8D35E0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EDBDF-517B-7749-AD77-87B530A7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3909-7FC0-D740-88E5-974F34AB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675AE-49AB-5448-AF3F-26FE3E8E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59A7-2061-464C-90E5-8CDDBBA0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6841-DFF0-564D-A12F-EF4E5C48A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358D-515A-CA45-9AD0-962FFE9407CA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82AA-4FEA-5E4C-9104-BC88872E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748F-D07E-EE47-8678-4D80FFD35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CD4826-D16E-454C-929F-85AD7BB291CE}"/>
              </a:ext>
            </a:extLst>
          </p:cNvPr>
          <p:cNvSpPr/>
          <p:nvPr/>
        </p:nvSpPr>
        <p:spPr>
          <a:xfrm>
            <a:off x="2118732" y="791737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CBFD109-E574-6C49-BCEA-EB8B45E3B38A}"/>
              </a:ext>
            </a:extLst>
          </p:cNvPr>
          <p:cNvSpPr/>
          <p:nvPr/>
        </p:nvSpPr>
        <p:spPr>
          <a:xfrm>
            <a:off x="6222380" y="791736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Committed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DAFCEC-26B4-844C-ADEA-FE8ECD39185E}"/>
              </a:ext>
            </a:extLst>
          </p:cNvPr>
          <p:cNvSpPr/>
          <p:nvPr/>
        </p:nvSpPr>
        <p:spPr>
          <a:xfrm>
            <a:off x="4170556" y="791736"/>
            <a:ext cx="18288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Staged Files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E157E-A233-2E48-82A2-70158E48F4C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33132" y="1248937"/>
            <a:ext cx="0" cy="22859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3922CB2-B0CC-7749-93BD-C7D6EE73F3DF}"/>
              </a:ext>
            </a:extLst>
          </p:cNvPr>
          <p:cNvSpPr/>
          <p:nvPr/>
        </p:nvSpPr>
        <p:spPr>
          <a:xfrm>
            <a:off x="3051718" y="2074127"/>
            <a:ext cx="2022088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add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33E39-C452-3647-914B-E749FE40941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073806" y="1248936"/>
            <a:ext cx="11150" cy="22860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80086B-B663-8C49-911E-CF30D1A4250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136780" y="1248936"/>
            <a:ext cx="0" cy="22859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50A18E1-60F7-1A4C-96ED-5778D2D279C9}"/>
              </a:ext>
            </a:extLst>
          </p:cNvPr>
          <p:cNvSpPr/>
          <p:nvPr/>
        </p:nvSpPr>
        <p:spPr>
          <a:xfrm>
            <a:off x="5119344" y="2754353"/>
            <a:ext cx="1995135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commit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2360DB1-1105-C944-AE45-79201332B6B0}"/>
              </a:ext>
            </a:extLst>
          </p:cNvPr>
          <p:cNvSpPr/>
          <p:nvPr/>
        </p:nvSpPr>
        <p:spPr>
          <a:xfrm flipH="1">
            <a:off x="3044283" y="1393902"/>
            <a:ext cx="4073913" cy="62446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260879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Keyvan Zare Rami</dc:creator>
  <cp:lastModifiedBy>Keyvan Zare Rami</cp:lastModifiedBy>
  <cp:revision>7</cp:revision>
  <dcterms:created xsi:type="dcterms:W3CDTF">2019-07-19T20:21:44Z</dcterms:created>
  <dcterms:modified xsi:type="dcterms:W3CDTF">2019-08-02T22:53:29Z</dcterms:modified>
</cp:coreProperties>
</file>