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4787"/>
  </p:normalViewPr>
  <p:slideViewPr>
    <p:cSldViewPr snapToGrid="0" snapToObjects="1">
      <p:cViewPr>
        <p:scale>
          <a:sx n="130" d="100"/>
          <a:sy n="130" d="100"/>
        </p:scale>
        <p:origin x="32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CD4826-D16E-454C-929F-85AD7BB291CE}"/>
              </a:ext>
            </a:extLst>
          </p:cNvPr>
          <p:cNvSpPr/>
          <p:nvPr/>
        </p:nvSpPr>
        <p:spPr>
          <a:xfrm>
            <a:off x="2118732" y="791737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BFD109-E574-6C49-BCEA-EB8B45E3B38A}"/>
              </a:ext>
            </a:extLst>
          </p:cNvPr>
          <p:cNvSpPr/>
          <p:nvPr/>
        </p:nvSpPr>
        <p:spPr>
          <a:xfrm>
            <a:off x="6222380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Committed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AFCEC-26B4-844C-ADEA-FE8ECD39185E}"/>
              </a:ext>
            </a:extLst>
          </p:cNvPr>
          <p:cNvSpPr/>
          <p:nvPr/>
        </p:nvSpPr>
        <p:spPr>
          <a:xfrm>
            <a:off x="4170556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E157E-A233-2E48-82A2-70158E48F4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33132" y="1248937"/>
            <a:ext cx="0" cy="22859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922CB2-B0CC-7749-93BD-C7D6EE73F3DF}"/>
              </a:ext>
            </a:extLst>
          </p:cNvPr>
          <p:cNvSpPr/>
          <p:nvPr/>
        </p:nvSpPr>
        <p:spPr>
          <a:xfrm>
            <a:off x="3051718" y="2074127"/>
            <a:ext cx="2003503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33E39-C452-3647-914B-E749FE4094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73806" y="1248936"/>
            <a:ext cx="11150" cy="2286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0086B-B663-8C49-911E-CF30D1A4250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6780" y="1248936"/>
            <a:ext cx="0" cy="228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0A18E1-60F7-1A4C-96ED-5778D2D279C9}"/>
              </a:ext>
            </a:extLst>
          </p:cNvPr>
          <p:cNvSpPr/>
          <p:nvPr/>
        </p:nvSpPr>
        <p:spPr>
          <a:xfrm>
            <a:off x="5103540" y="2754353"/>
            <a:ext cx="20109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commit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360DB1-1105-C944-AE45-79201332B6B0}"/>
              </a:ext>
            </a:extLst>
          </p:cNvPr>
          <p:cNvSpPr/>
          <p:nvPr/>
        </p:nvSpPr>
        <p:spPr>
          <a:xfrm flipH="1">
            <a:off x="3051717" y="1393902"/>
            <a:ext cx="4066478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1D2A3FB-AE79-5948-BB43-996355D366B7}"/>
              </a:ext>
            </a:extLst>
          </p:cNvPr>
          <p:cNvGrpSpPr/>
          <p:nvPr/>
        </p:nvGrpSpPr>
        <p:grpSpPr>
          <a:xfrm>
            <a:off x="39962" y="59488"/>
            <a:ext cx="2374900" cy="1606078"/>
            <a:chOff x="39962" y="59488"/>
            <a:chExt cx="2374900" cy="16060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395CDC-5530-6942-BAD2-D96BC97A5301}"/>
                </a:ext>
              </a:extLst>
            </p:cNvPr>
            <p:cNvSpPr/>
            <p:nvPr/>
          </p:nvSpPr>
          <p:spPr>
            <a:xfrm>
              <a:off x="1043262" y="63686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AB1606-47C3-E349-8FD6-B8E53F8BA79B}"/>
                </a:ext>
              </a:extLst>
            </p:cNvPr>
            <p:cNvSpPr/>
            <p:nvPr/>
          </p:nvSpPr>
          <p:spPr>
            <a:xfrm>
              <a:off x="399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81893ED-8ACB-AE4D-8994-34AFAFE6D33D}"/>
                </a:ext>
              </a:extLst>
            </p:cNvPr>
            <p:cNvSpPr/>
            <p:nvPr/>
          </p:nvSpPr>
          <p:spPr>
            <a:xfrm>
              <a:off x="12718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AE0479-D642-0F4B-ADE1-1315732AA82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954362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6D1252-B530-9D4B-BED0-6C7647EAA056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729062" y="1094066"/>
              <a:ext cx="0" cy="1143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4B5853-9471-B643-B913-5608B2ABA636}"/>
                </a:ext>
              </a:extLst>
            </p:cNvPr>
            <p:cNvSpPr/>
            <p:nvPr/>
          </p:nvSpPr>
          <p:spPr>
            <a:xfrm>
              <a:off x="1043262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2C214F-CDA5-9A4D-8457-8947731D948B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1729062" y="516688"/>
              <a:ext cx="0" cy="1201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253594-BA28-6E44-80B6-4169F6CAAEBE}"/>
              </a:ext>
            </a:extLst>
          </p:cNvPr>
          <p:cNvGrpSpPr/>
          <p:nvPr/>
        </p:nvGrpSpPr>
        <p:grpSpPr>
          <a:xfrm>
            <a:off x="2872414" y="59488"/>
            <a:ext cx="2374900" cy="2182928"/>
            <a:chOff x="2913724" y="59488"/>
            <a:chExt cx="2374900" cy="218292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FD1518-EC3F-F341-9962-3B7EF4662E70}"/>
                </a:ext>
              </a:extLst>
            </p:cNvPr>
            <p:cNvSpPr/>
            <p:nvPr/>
          </p:nvSpPr>
          <p:spPr>
            <a:xfrm>
              <a:off x="3917024" y="63581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7AB6A2D-DE6A-0649-83FF-1DB2DA5277AC}"/>
                </a:ext>
              </a:extLst>
            </p:cNvPr>
            <p:cNvSpPr/>
            <p:nvPr/>
          </p:nvSpPr>
          <p:spPr>
            <a:xfrm>
              <a:off x="29137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7E7BD10-80A7-9B48-8E8E-1DE54FA3B892}"/>
                </a:ext>
              </a:extLst>
            </p:cNvPr>
            <p:cNvSpPr/>
            <p:nvPr/>
          </p:nvSpPr>
          <p:spPr>
            <a:xfrm>
              <a:off x="41456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5B6767-BCA6-214F-B4F5-5DB004545E99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3828124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B5EC73-2123-3C4A-A0F1-7534807430F5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602824" y="1093012"/>
              <a:ext cx="0" cy="11535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3836D26-FCE5-7549-914D-41754BEB88C4}"/>
                </a:ext>
              </a:extLst>
            </p:cNvPr>
            <p:cNvSpPr/>
            <p:nvPr/>
          </p:nvSpPr>
          <p:spPr>
            <a:xfrm>
              <a:off x="3917024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63B32A-C826-CB4E-B3EA-2D41D4BB05FD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4602824" y="516688"/>
              <a:ext cx="0" cy="11912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C8EC983-F97B-AC4E-9838-0DC59F42FECF}"/>
                </a:ext>
              </a:extLst>
            </p:cNvPr>
            <p:cNvSpPr/>
            <p:nvPr/>
          </p:nvSpPr>
          <p:spPr>
            <a:xfrm>
              <a:off x="3917024" y="178521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C6C51B-B9D3-BD4B-9140-3417854BDA01}"/>
                </a:ext>
              </a:extLst>
            </p:cNvPr>
            <p:cNvCxnSpPr>
              <a:cxnSpLocks/>
              <a:stCxn id="52" idx="0"/>
              <a:endCxn id="46" idx="2"/>
            </p:cNvCxnSpPr>
            <p:nvPr/>
          </p:nvCxnSpPr>
          <p:spPr>
            <a:xfrm flipV="1">
              <a:off x="4602824" y="1665566"/>
              <a:ext cx="0" cy="11965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B23ACF9-3025-BF43-8A44-8F33989406FF}"/>
              </a:ext>
            </a:extLst>
          </p:cNvPr>
          <p:cNvGrpSpPr/>
          <p:nvPr/>
        </p:nvGrpSpPr>
        <p:grpSpPr>
          <a:xfrm>
            <a:off x="5704866" y="630711"/>
            <a:ext cx="2374900" cy="2184403"/>
            <a:chOff x="5803844" y="630711"/>
            <a:chExt cx="2374900" cy="2184403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530AB8D-AE10-AA47-9A13-1A7C2E08924F}"/>
                </a:ext>
              </a:extLst>
            </p:cNvPr>
            <p:cNvSpPr/>
            <p:nvPr/>
          </p:nvSpPr>
          <p:spPr>
            <a:xfrm>
              <a:off x="6807144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A5665E7-9AB1-A54A-B996-43F719A743F2}"/>
                </a:ext>
              </a:extLst>
            </p:cNvPr>
            <p:cNvSpPr/>
            <p:nvPr/>
          </p:nvSpPr>
          <p:spPr>
            <a:xfrm>
              <a:off x="580384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4A1FD9B-4549-3B40-891B-F9F049AD5F1D}"/>
                </a:ext>
              </a:extLst>
            </p:cNvPr>
            <p:cNvSpPr/>
            <p:nvPr/>
          </p:nvSpPr>
          <p:spPr>
            <a:xfrm>
              <a:off x="7035744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DAE7AA-3B83-5E4D-9D47-07E0761C0235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6718244" y="1434422"/>
              <a:ext cx="317500" cy="254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CD4714C-5D98-4C4E-8A21-9DF11D0E525B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7492944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FAB86EE-FCEE-194C-B444-6E9C80515910}"/>
                </a:ext>
              </a:extLst>
            </p:cNvPr>
            <p:cNvSpPr/>
            <p:nvPr/>
          </p:nvSpPr>
          <p:spPr>
            <a:xfrm>
              <a:off x="6807144" y="235791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00C4CFB-0F32-7C43-A9D6-D0C2DE48630B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>
            <a:xfrm flipV="1">
              <a:off x="7492944" y="2236698"/>
              <a:ext cx="0" cy="12121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D7D7352-16C5-BD43-8098-4B209103E483}"/>
                </a:ext>
              </a:extLst>
            </p:cNvPr>
            <p:cNvSpPr/>
            <p:nvPr/>
          </p:nvSpPr>
          <p:spPr>
            <a:xfrm>
              <a:off x="6807144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A93E69-23B9-C747-83E5-BA6AA04D0DB7}"/>
                </a:ext>
              </a:extLst>
            </p:cNvPr>
            <p:cNvCxnSpPr>
              <a:cxnSpLocks/>
              <a:stCxn id="65" idx="0"/>
              <a:endCxn id="59" idx="2"/>
            </p:cNvCxnSpPr>
            <p:nvPr/>
          </p:nvCxnSpPr>
          <p:spPr>
            <a:xfrm flipV="1">
              <a:off x="7492944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1984F8F-D6C1-384A-BC87-246447C18CCE}"/>
              </a:ext>
            </a:extLst>
          </p:cNvPr>
          <p:cNvSpPr txBox="1"/>
          <p:nvPr/>
        </p:nvSpPr>
        <p:spPr>
          <a:xfrm>
            <a:off x="3025901" y="2891521"/>
            <a:ext cx="2440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branch branch1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F9E2EA-CD6F-184C-A350-AF6D9E3CF8AF}"/>
              </a:ext>
            </a:extLst>
          </p:cNvPr>
          <p:cNvSpPr txBox="1"/>
          <p:nvPr/>
        </p:nvSpPr>
        <p:spPr>
          <a:xfrm>
            <a:off x="5811935" y="289152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branch1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8537319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D57D2F3-6DF9-AD45-BFFC-249DD4F7FA88}"/>
              </a:ext>
            </a:extLst>
          </p:cNvPr>
          <p:cNvSpPr txBox="1"/>
          <p:nvPr/>
        </p:nvSpPr>
        <p:spPr>
          <a:xfrm>
            <a:off x="8942912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00BF2E9-A7CC-6548-AA20-A39A92B3CF5A}"/>
              </a:ext>
            </a:extLst>
          </p:cNvPr>
          <p:cNvGrpSpPr/>
          <p:nvPr/>
        </p:nvGrpSpPr>
        <p:grpSpPr>
          <a:xfrm>
            <a:off x="39962" y="3680170"/>
            <a:ext cx="3606800" cy="2181098"/>
            <a:chOff x="39962" y="3680170"/>
            <a:chExt cx="3606800" cy="2181098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82EF1D5C-FCE9-AF45-B1DA-B35248C93724}"/>
                </a:ext>
              </a:extLst>
            </p:cNvPr>
            <p:cNvSpPr/>
            <p:nvPr/>
          </p:nvSpPr>
          <p:spPr>
            <a:xfrm>
              <a:off x="1043262" y="425528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0ACD7C2-F543-DA40-9709-347278C49887}"/>
                </a:ext>
              </a:extLst>
            </p:cNvPr>
            <p:cNvSpPr/>
            <p:nvPr/>
          </p:nvSpPr>
          <p:spPr>
            <a:xfrm>
              <a:off x="399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B5D8CE09-A783-2E4F-ACE7-04A798F2CE28}"/>
                </a:ext>
              </a:extLst>
            </p:cNvPr>
            <p:cNvSpPr/>
            <p:nvPr/>
          </p:nvSpPr>
          <p:spPr>
            <a:xfrm>
              <a:off x="12718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1BEDDEE-B06E-E241-ADC3-4DE11408F4C4}"/>
                </a:ext>
              </a:extLst>
            </p:cNvPr>
            <p:cNvCxnSpPr>
              <a:cxnSpLocks/>
              <a:stCxn id="156" idx="1"/>
              <a:endCxn id="155" idx="3"/>
            </p:cNvCxnSpPr>
            <p:nvPr/>
          </p:nvCxnSpPr>
          <p:spPr>
            <a:xfrm flipH="1">
              <a:off x="9543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428F600-482D-4949-A9DA-FF30132F85C7}"/>
                </a:ext>
              </a:extLst>
            </p:cNvPr>
            <p:cNvCxnSpPr>
              <a:cxnSpLocks/>
              <a:stCxn id="154" idx="2"/>
              <a:endCxn id="156" idx="0"/>
            </p:cNvCxnSpPr>
            <p:nvPr/>
          </p:nvCxnSpPr>
          <p:spPr>
            <a:xfrm>
              <a:off x="1729062" y="471248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81F8B48-ADC7-A246-8895-6CAF565305FC}"/>
                </a:ext>
              </a:extLst>
            </p:cNvPr>
            <p:cNvSpPr/>
            <p:nvPr/>
          </p:nvSpPr>
          <p:spPr>
            <a:xfrm>
              <a:off x="1043262" y="368017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7030B5A-E3AA-4D4B-959D-274F194A4579}"/>
                </a:ext>
              </a:extLst>
            </p:cNvPr>
            <p:cNvCxnSpPr>
              <a:cxnSpLocks/>
              <a:stCxn id="159" idx="2"/>
              <a:endCxn id="154" idx="0"/>
            </p:cNvCxnSpPr>
            <p:nvPr/>
          </p:nvCxnSpPr>
          <p:spPr>
            <a:xfrm>
              <a:off x="1729062" y="413737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73AF5619-17D9-ED4F-93F3-572683BFB8D2}"/>
                </a:ext>
              </a:extLst>
            </p:cNvPr>
            <p:cNvSpPr/>
            <p:nvPr/>
          </p:nvSpPr>
          <p:spPr>
            <a:xfrm>
              <a:off x="2275162" y="540406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A7C67E1-B89C-2847-9FB6-87CC6F85E05B}"/>
                </a:ext>
              </a:extLst>
            </p:cNvPr>
            <p:cNvCxnSpPr>
              <a:cxnSpLocks/>
              <a:stCxn id="161" idx="0"/>
              <a:endCxn id="163" idx="2"/>
            </p:cNvCxnSpPr>
            <p:nvPr/>
          </p:nvCxnSpPr>
          <p:spPr>
            <a:xfrm flipV="1">
              <a:off x="2960962" y="528759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34AD3B-FFF2-0E40-B7B5-545934120654}"/>
                </a:ext>
              </a:extLst>
            </p:cNvPr>
            <p:cNvSpPr/>
            <p:nvPr/>
          </p:nvSpPr>
          <p:spPr>
            <a:xfrm>
              <a:off x="25037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4E62D19-E885-D049-BDCD-77C578C7CC7F}"/>
                </a:ext>
              </a:extLst>
            </p:cNvPr>
            <p:cNvCxnSpPr>
              <a:cxnSpLocks/>
              <a:stCxn id="163" idx="1"/>
              <a:endCxn id="156" idx="3"/>
            </p:cNvCxnSpPr>
            <p:nvPr/>
          </p:nvCxnSpPr>
          <p:spPr>
            <a:xfrm flipH="1">
              <a:off x="21862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AE50DC7-9392-0548-A448-6A2658400306}"/>
              </a:ext>
            </a:extLst>
          </p:cNvPr>
          <p:cNvSpPr txBox="1"/>
          <p:nvPr/>
        </p:nvSpPr>
        <p:spPr>
          <a:xfrm>
            <a:off x="367498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773290" y="651944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956E18-A9DD-7D4F-9D41-FEFFF6FA3598}"/>
              </a:ext>
            </a:extLst>
          </p:cNvPr>
          <p:cNvGrpSpPr/>
          <p:nvPr/>
        </p:nvGrpSpPr>
        <p:grpSpPr>
          <a:xfrm>
            <a:off x="4315128" y="3405986"/>
            <a:ext cx="3606800" cy="2767514"/>
            <a:chOff x="4561866" y="3405986"/>
            <a:chExt cx="36068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797066" y="3981097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375E85BA-ACA4-E141-B6EC-AED9A9DBB5CC}"/>
                </a:ext>
              </a:extLst>
            </p:cNvPr>
            <p:cNvSpPr/>
            <p:nvPr/>
          </p:nvSpPr>
          <p:spPr>
            <a:xfrm>
              <a:off x="45618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7937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476A91F-D40A-F941-A5D8-D163AFC931BD}"/>
                </a:ext>
              </a:extLst>
            </p:cNvPr>
            <p:cNvCxnSpPr>
              <a:cxnSpLocks/>
              <a:stCxn id="172" idx="1"/>
              <a:endCxn id="171" idx="3"/>
            </p:cNvCxnSpPr>
            <p:nvPr/>
          </p:nvCxnSpPr>
          <p:spPr>
            <a:xfrm flipH="1">
              <a:off x="5476266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482866" y="4438297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797066" y="340598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482866" y="3863186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797066" y="57163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482866" y="5599824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7025666" y="514262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708166" y="5058992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7025666" y="455997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C4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708166" y="4788576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9F312AC2-DF27-B54F-8F55-B8F951676903}"/>
              </a:ext>
            </a:extLst>
          </p:cNvPr>
          <p:cNvSpPr txBox="1"/>
          <p:nvPr/>
        </p:nvSpPr>
        <p:spPr>
          <a:xfrm>
            <a:off x="-62107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sp>
        <p:nvSpPr>
          <p:cNvPr id="192" name="Right Arrow 191">
            <a:extLst>
              <a:ext uri="{FF2B5EF4-FFF2-40B4-BE49-F238E27FC236}">
                <a16:creationId xmlns:a16="http://schemas.microsoft.com/office/drawing/2014/main" id="{68803C82-D016-F74E-80F5-2BDF798D11EE}"/>
              </a:ext>
            </a:extLst>
          </p:cNvPr>
          <p:cNvSpPr/>
          <p:nvPr/>
        </p:nvSpPr>
        <p:spPr>
          <a:xfrm>
            <a:off x="2554914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A376E6F3-6C35-204B-A33C-29DDB29C9F59}"/>
              </a:ext>
            </a:extLst>
          </p:cNvPr>
          <p:cNvSpPr/>
          <p:nvPr/>
        </p:nvSpPr>
        <p:spPr>
          <a:xfrm>
            <a:off x="5422115" y="1324094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197EEFCD-BCFB-1246-9480-06CA4944C9D7}"/>
              </a:ext>
            </a:extLst>
          </p:cNvPr>
          <p:cNvSpPr/>
          <p:nvPr/>
        </p:nvSpPr>
        <p:spPr>
          <a:xfrm>
            <a:off x="8228991" y="1324094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940638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39962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683138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D20D8-4D56-F54B-B41C-A72C60A40F67}"/>
              </a:ext>
            </a:extLst>
          </p:cNvPr>
          <p:cNvGrpSpPr/>
          <p:nvPr/>
        </p:nvGrpSpPr>
        <p:grpSpPr>
          <a:xfrm>
            <a:off x="4265720" y="3174164"/>
            <a:ext cx="2374900" cy="2767514"/>
            <a:chOff x="5497620" y="3174164"/>
            <a:chExt cx="23749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500920" y="3749275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497620" y="459857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186720" y="4206475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500920" y="317416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186720" y="363136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500920" y="548447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186720" y="536800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6729520" y="491080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412020" y="4827170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6729520" y="432815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412020" y="4556754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708816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CA31CE-01C4-1547-B64B-1569C6C57082}"/>
              </a:ext>
            </a:extLst>
          </p:cNvPr>
          <p:cNvGrpSpPr/>
          <p:nvPr/>
        </p:nvGrpSpPr>
        <p:grpSpPr>
          <a:xfrm>
            <a:off x="4265720" y="55600"/>
            <a:ext cx="3606800" cy="2181098"/>
            <a:chOff x="4059656" y="55600"/>
            <a:chExt cx="3606800" cy="2181098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BAE7196-D9B1-4C47-AA52-24C769D04D84}"/>
                </a:ext>
              </a:extLst>
            </p:cNvPr>
            <p:cNvSpPr/>
            <p:nvPr/>
          </p:nvSpPr>
          <p:spPr>
            <a:xfrm>
              <a:off x="5062956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2E7020F2-B277-D04B-9EFA-CC07F427BC66}"/>
                </a:ext>
              </a:extLst>
            </p:cNvPr>
            <p:cNvSpPr/>
            <p:nvPr/>
          </p:nvSpPr>
          <p:spPr>
            <a:xfrm>
              <a:off x="40596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D074A0C-085C-0E45-9A95-CAC7182647B6}"/>
                </a:ext>
              </a:extLst>
            </p:cNvPr>
            <p:cNvSpPr/>
            <p:nvPr/>
          </p:nvSpPr>
          <p:spPr>
            <a:xfrm>
              <a:off x="52915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568BF3-20AD-EF41-9C66-4E2454872138}"/>
                </a:ext>
              </a:extLst>
            </p:cNvPr>
            <p:cNvCxnSpPr>
              <a:cxnSpLocks/>
              <a:stCxn id="81" idx="1"/>
              <a:endCxn id="80" idx="3"/>
            </p:cNvCxnSpPr>
            <p:nvPr/>
          </p:nvCxnSpPr>
          <p:spPr>
            <a:xfrm flipH="1">
              <a:off x="49740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822680-17A1-7A4D-B8E2-1191C9818BB9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5748756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DCEE1C2-2B59-B641-BC37-B036E2C0F754}"/>
                </a:ext>
              </a:extLst>
            </p:cNvPr>
            <p:cNvSpPr/>
            <p:nvPr/>
          </p:nvSpPr>
          <p:spPr>
            <a:xfrm>
              <a:off x="5062956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F5D254A-9CDA-4F4D-8930-9D79ECE8AF1C}"/>
                </a:ext>
              </a:extLst>
            </p:cNvPr>
            <p:cNvCxnSpPr>
              <a:cxnSpLocks/>
              <a:stCxn id="84" idx="2"/>
              <a:endCxn id="79" idx="0"/>
            </p:cNvCxnSpPr>
            <p:nvPr/>
          </p:nvCxnSpPr>
          <p:spPr>
            <a:xfrm>
              <a:off x="5748756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763F3928-9208-7442-AD05-4BEC2043604E}"/>
                </a:ext>
              </a:extLst>
            </p:cNvPr>
            <p:cNvSpPr/>
            <p:nvPr/>
          </p:nvSpPr>
          <p:spPr>
            <a:xfrm>
              <a:off x="6294856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56C0E73-818A-FD4D-98CC-577320BD78CC}"/>
                </a:ext>
              </a:extLst>
            </p:cNvPr>
            <p:cNvCxnSpPr>
              <a:cxnSpLocks/>
              <a:stCxn id="86" idx="0"/>
              <a:endCxn id="91" idx="2"/>
            </p:cNvCxnSpPr>
            <p:nvPr/>
          </p:nvCxnSpPr>
          <p:spPr>
            <a:xfrm flipV="1">
              <a:off x="6980656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C6EE27B-4C9E-B34E-B17F-258AB1C6223E}"/>
                </a:ext>
              </a:extLst>
            </p:cNvPr>
            <p:cNvSpPr/>
            <p:nvPr/>
          </p:nvSpPr>
          <p:spPr>
            <a:xfrm>
              <a:off x="65234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EC2ECF6-35F4-EA48-A0F2-0C651CE177D0}"/>
                </a:ext>
              </a:extLst>
            </p:cNvPr>
            <p:cNvCxnSpPr>
              <a:cxnSpLocks/>
              <a:stCxn id="91" idx="1"/>
              <a:endCxn id="81" idx="3"/>
            </p:cNvCxnSpPr>
            <p:nvPr/>
          </p:nvCxnSpPr>
          <p:spPr>
            <a:xfrm flipH="1">
              <a:off x="62059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628D-5E46-1A4C-AECA-DC2B09CCA2EC}"/>
              </a:ext>
            </a:extLst>
          </p:cNvPr>
          <p:cNvSpPr txBox="1"/>
          <p:nvPr/>
        </p:nvSpPr>
        <p:spPr>
          <a:xfrm>
            <a:off x="4852522" y="285431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8491477" y="55600"/>
            <a:ext cx="3606800" cy="2181098"/>
            <a:chOff x="8491477" y="55600"/>
            <a:chExt cx="3606800" cy="2181098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BE993C3-3E14-B040-A10D-EA21D129AFC7}"/>
                </a:ext>
              </a:extLst>
            </p:cNvPr>
            <p:cNvSpPr/>
            <p:nvPr/>
          </p:nvSpPr>
          <p:spPr>
            <a:xfrm>
              <a:off x="84914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BCE6D1-DBAF-4541-BB21-E41D17246E09}"/>
                </a:ext>
              </a:extLst>
            </p:cNvPr>
            <p:cNvCxnSpPr>
              <a:cxnSpLocks/>
              <a:stCxn id="105" idx="1"/>
              <a:endCxn id="104" idx="3"/>
            </p:cNvCxnSpPr>
            <p:nvPr/>
          </p:nvCxnSpPr>
          <p:spPr>
            <a:xfrm flipH="1">
              <a:off x="94058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9ACE954-6336-0041-AE71-FB974E86008B}"/>
                </a:ext>
              </a:extLst>
            </p:cNvPr>
            <p:cNvSpPr/>
            <p:nvPr/>
          </p:nvSpPr>
          <p:spPr>
            <a:xfrm>
              <a:off x="10725253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1B324D3-1BB4-E741-BF17-F39C7086C83A}"/>
                </a:ext>
              </a:extLst>
            </p:cNvPr>
            <p:cNvCxnSpPr>
              <a:cxnSpLocks/>
              <a:stCxn id="108" idx="2"/>
              <a:endCxn id="103" idx="0"/>
            </p:cNvCxnSpPr>
            <p:nvPr/>
          </p:nvCxnSpPr>
          <p:spPr>
            <a:xfrm>
              <a:off x="11411053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0B7894A-46E5-734C-BF5A-0E4730859DFC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5BB2294-F9ED-1548-8037-93667C2E30E4}"/>
                </a:ext>
              </a:extLst>
            </p:cNvPr>
            <p:cNvCxnSpPr>
              <a:cxnSpLocks/>
              <a:stCxn id="110" idx="0"/>
              <a:endCxn id="112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056B64E-575E-2D45-AF2A-BC663816EB81}"/>
              </a:ext>
            </a:extLst>
          </p:cNvPr>
          <p:cNvSpPr txBox="1"/>
          <p:nvPr/>
        </p:nvSpPr>
        <p:spPr>
          <a:xfrm>
            <a:off x="8994019" y="285431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8F024-B8A4-F74B-B31C-2C43D5571FC9}"/>
              </a:ext>
            </a:extLst>
          </p:cNvPr>
          <p:cNvGrpSpPr/>
          <p:nvPr/>
        </p:nvGrpSpPr>
        <p:grpSpPr>
          <a:xfrm>
            <a:off x="39962" y="3748108"/>
            <a:ext cx="2374900" cy="2767310"/>
            <a:chOff x="1271862" y="3748108"/>
            <a:chExt cx="2374900" cy="276731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36B97C23-CBF5-F545-81B2-CAFEC74EF9F3}"/>
                </a:ext>
              </a:extLst>
            </p:cNvPr>
            <p:cNvSpPr/>
            <p:nvPr/>
          </p:nvSpPr>
          <p:spPr>
            <a:xfrm>
              <a:off x="2275162" y="374810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5A3E739-B58A-2747-A32C-FBAFD099B3F4}"/>
                </a:ext>
              </a:extLst>
            </p:cNvPr>
            <p:cNvSpPr/>
            <p:nvPr/>
          </p:nvSpPr>
          <p:spPr>
            <a:xfrm>
              <a:off x="1271862" y="4597403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5DD8E4-894A-ED4A-B678-FA2740D4BF96}"/>
                </a:ext>
              </a:extLst>
            </p:cNvPr>
            <p:cNvCxnSpPr>
              <a:cxnSpLocks/>
              <a:stCxn id="116" idx="2"/>
              <a:endCxn id="127" idx="0"/>
            </p:cNvCxnSpPr>
            <p:nvPr/>
          </p:nvCxnSpPr>
          <p:spPr>
            <a:xfrm>
              <a:off x="2960962" y="4205308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CBE487D7-F955-5F44-B481-4621F8353221}"/>
                </a:ext>
              </a:extLst>
            </p:cNvPr>
            <p:cNvSpPr/>
            <p:nvPr/>
          </p:nvSpPr>
          <p:spPr>
            <a:xfrm>
              <a:off x="2275162" y="605821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75E0F3-82B1-6140-8A8D-657CA7ED5D52}"/>
                </a:ext>
              </a:extLst>
            </p:cNvPr>
            <p:cNvCxnSpPr>
              <a:cxnSpLocks/>
              <a:stCxn id="121" idx="0"/>
              <a:endCxn id="123" idx="2"/>
            </p:cNvCxnSpPr>
            <p:nvPr/>
          </p:nvCxnSpPr>
          <p:spPr>
            <a:xfrm flipV="1">
              <a:off x="2960962" y="5940511"/>
              <a:ext cx="0" cy="11770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8C8FB69-3DDB-C74D-8E77-4FF9C49485B4}"/>
                </a:ext>
              </a:extLst>
            </p:cNvPr>
            <p:cNvSpPr/>
            <p:nvPr/>
          </p:nvSpPr>
          <p:spPr>
            <a:xfrm>
              <a:off x="2275162" y="54833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5D52FC5-FD59-AF4E-A364-ECC135AF41D9}"/>
                </a:ext>
              </a:extLst>
            </p:cNvPr>
            <p:cNvCxnSpPr>
              <a:cxnSpLocks/>
              <a:stCxn id="123" idx="0"/>
              <a:endCxn id="125" idx="2"/>
            </p:cNvCxnSpPr>
            <p:nvPr/>
          </p:nvCxnSpPr>
          <p:spPr>
            <a:xfrm flipV="1">
              <a:off x="2960962" y="5366835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F231C0F-D2EB-204B-8588-A9C2BC61A1DC}"/>
                </a:ext>
              </a:extLst>
            </p:cNvPr>
            <p:cNvSpPr/>
            <p:nvPr/>
          </p:nvSpPr>
          <p:spPr>
            <a:xfrm>
              <a:off x="2503762" y="4909635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728766A-132E-314F-9763-B0C7D4084376}"/>
                </a:ext>
              </a:extLst>
            </p:cNvPr>
            <p:cNvCxnSpPr>
              <a:cxnSpLocks/>
              <a:stCxn id="125" idx="1"/>
              <a:endCxn id="118" idx="3"/>
            </p:cNvCxnSpPr>
            <p:nvPr/>
          </p:nvCxnSpPr>
          <p:spPr>
            <a:xfrm flipH="1" flipV="1">
              <a:off x="2186262" y="4826003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23BB7EEB-0E30-454B-883F-CF566A3EB4BB}"/>
                </a:ext>
              </a:extLst>
            </p:cNvPr>
            <p:cNvSpPr/>
            <p:nvPr/>
          </p:nvSpPr>
          <p:spPr>
            <a:xfrm>
              <a:off x="2503762" y="4326987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66CA31D-A439-2B46-9C34-A362219ED9B7}"/>
                </a:ext>
              </a:extLst>
            </p:cNvPr>
            <p:cNvCxnSpPr>
              <a:cxnSpLocks/>
              <a:stCxn id="127" idx="1"/>
              <a:endCxn id="118" idx="3"/>
            </p:cNvCxnSpPr>
            <p:nvPr/>
          </p:nvCxnSpPr>
          <p:spPr>
            <a:xfrm flipH="1">
              <a:off x="2186262" y="4555587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8EEB3EE-5238-364C-AF0A-6F891334BD15}"/>
              </a:ext>
            </a:extLst>
          </p:cNvPr>
          <p:cNvSpPr/>
          <p:nvPr/>
        </p:nvSpPr>
        <p:spPr>
          <a:xfrm>
            <a:off x="10725253" y="3982455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DA2F4C7-3202-3E4F-9AA2-0117EFC95F34}"/>
              </a:ext>
            </a:extLst>
          </p:cNvPr>
          <p:cNvSpPr/>
          <p:nvPr/>
        </p:nvSpPr>
        <p:spPr>
          <a:xfrm>
            <a:off x="8491477" y="4596236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5F7A7E-3127-2B4C-89F6-B76618E8FBFB}"/>
              </a:ext>
            </a:extLst>
          </p:cNvPr>
          <p:cNvCxnSpPr>
            <a:cxnSpLocks/>
            <a:stCxn id="130" idx="2"/>
            <a:endCxn id="166" idx="0"/>
          </p:cNvCxnSpPr>
          <p:nvPr/>
        </p:nvCxnSpPr>
        <p:spPr>
          <a:xfrm>
            <a:off x="11411053" y="4439655"/>
            <a:ext cx="2073" cy="156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2DBE6A15-2F0A-6D40-A09E-751200C899C6}"/>
              </a:ext>
            </a:extLst>
          </p:cNvPr>
          <p:cNvSpPr/>
          <p:nvPr/>
        </p:nvSpPr>
        <p:spPr>
          <a:xfrm>
            <a:off x="10725253" y="340734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2F10D21-B815-0049-9BB5-058BFC4F5DB8}"/>
              </a:ext>
            </a:extLst>
          </p:cNvPr>
          <p:cNvCxnSpPr>
            <a:cxnSpLocks/>
            <a:stCxn id="135" idx="2"/>
            <a:endCxn id="130" idx="0"/>
          </p:cNvCxnSpPr>
          <p:nvPr/>
        </p:nvCxnSpPr>
        <p:spPr>
          <a:xfrm>
            <a:off x="11411053" y="3864544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A66839E-F46F-D14B-BA7F-6EFD183BDC8D}"/>
              </a:ext>
            </a:extLst>
          </p:cNvPr>
          <p:cNvSpPr/>
          <p:nvPr/>
        </p:nvSpPr>
        <p:spPr>
          <a:xfrm>
            <a:off x="9494777" y="548214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511871-AABF-EC44-AE77-CBF90BF4A643}"/>
              </a:ext>
            </a:extLst>
          </p:cNvPr>
          <p:cNvCxnSpPr>
            <a:cxnSpLocks/>
            <a:stCxn id="137" idx="0"/>
            <a:endCxn id="139" idx="2"/>
          </p:cNvCxnSpPr>
          <p:nvPr/>
        </p:nvCxnSpPr>
        <p:spPr>
          <a:xfrm flipV="1">
            <a:off x="10180577" y="5365668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97DCE84-70C1-2E4B-ABB4-FFAFFE09870A}"/>
              </a:ext>
            </a:extLst>
          </p:cNvPr>
          <p:cNvSpPr/>
          <p:nvPr/>
        </p:nvSpPr>
        <p:spPr>
          <a:xfrm>
            <a:off x="9723377" y="4908468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EA77971-0DD8-3741-B94C-FE0962969D6F}"/>
              </a:ext>
            </a:extLst>
          </p:cNvPr>
          <p:cNvCxnSpPr>
            <a:cxnSpLocks/>
            <a:stCxn id="139" idx="1"/>
            <a:endCxn id="132" idx="3"/>
          </p:cNvCxnSpPr>
          <p:nvPr/>
        </p:nvCxnSpPr>
        <p:spPr>
          <a:xfrm flipH="1" flipV="1">
            <a:off x="9405877" y="4824836"/>
            <a:ext cx="317500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0791552F-B0B1-FE43-AEE9-3A0699D1A685}"/>
              </a:ext>
            </a:extLst>
          </p:cNvPr>
          <p:cNvSpPr/>
          <p:nvPr/>
        </p:nvSpPr>
        <p:spPr>
          <a:xfrm>
            <a:off x="9723377" y="4325820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A5DE6D0-653A-074A-8F5D-2A360023B39C}"/>
              </a:ext>
            </a:extLst>
          </p:cNvPr>
          <p:cNvCxnSpPr>
            <a:cxnSpLocks/>
            <a:stCxn id="141" idx="1"/>
            <a:endCxn id="132" idx="3"/>
          </p:cNvCxnSpPr>
          <p:nvPr/>
        </p:nvCxnSpPr>
        <p:spPr>
          <a:xfrm flipH="1">
            <a:off x="9405877" y="4554420"/>
            <a:ext cx="317500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0DC2C239-0EAE-8E4D-8620-5A6C837FC919}"/>
              </a:ext>
            </a:extLst>
          </p:cNvPr>
          <p:cNvSpPr/>
          <p:nvPr/>
        </p:nvSpPr>
        <p:spPr>
          <a:xfrm>
            <a:off x="3943753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5A2A3F51-F6A7-814A-8CCB-F2DEDD3DC495}"/>
              </a:ext>
            </a:extLst>
          </p:cNvPr>
          <p:cNvSpPr/>
          <p:nvPr/>
        </p:nvSpPr>
        <p:spPr>
          <a:xfrm>
            <a:off x="8173977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7E0DECE9-5FA6-2B47-86E2-C8BA12A10BC8}"/>
              </a:ext>
            </a:extLst>
          </p:cNvPr>
          <p:cNvSpPr/>
          <p:nvPr/>
        </p:nvSpPr>
        <p:spPr>
          <a:xfrm>
            <a:off x="8173977" y="4737468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19BAA7-65DE-7E46-A8D5-ABE3013DD31A}"/>
              </a:ext>
            </a:extLst>
          </p:cNvPr>
          <p:cNvSpPr txBox="1"/>
          <p:nvPr/>
        </p:nvSpPr>
        <p:spPr>
          <a:xfrm>
            <a:off x="8994019" y="651592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507AA71-7264-0540-87FD-55B47198A3A0}"/>
              </a:ext>
            </a:extLst>
          </p:cNvPr>
          <p:cNvSpPr/>
          <p:nvPr/>
        </p:nvSpPr>
        <p:spPr>
          <a:xfrm>
            <a:off x="10955926" y="4596236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EABF01E-85C1-4B43-8D4B-109AD8A1A7A6}"/>
              </a:ext>
            </a:extLst>
          </p:cNvPr>
          <p:cNvCxnSpPr>
            <a:cxnSpLocks/>
            <a:stCxn id="166" idx="1"/>
            <a:endCxn id="141" idx="3"/>
          </p:cNvCxnSpPr>
          <p:nvPr/>
        </p:nvCxnSpPr>
        <p:spPr>
          <a:xfrm flipH="1" flipV="1">
            <a:off x="10637777" y="4554420"/>
            <a:ext cx="318149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C4E678B-4C1E-6A4A-B877-694AB64C8C6C}"/>
              </a:ext>
            </a:extLst>
          </p:cNvPr>
          <p:cNvCxnSpPr>
            <a:cxnSpLocks/>
            <a:stCxn id="166" idx="1"/>
            <a:endCxn id="139" idx="3"/>
          </p:cNvCxnSpPr>
          <p:nvPr/>
        </p:nvCxnSpPr>
        <p:spPr>
          <a:xfrm flipH="1">
            <a:off x="10637777" y="4824836"/>
            <a:ext cx="318149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131</Words>
  <Application>Microsoft Macintosh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17</cp:revision>
  <dcterms:created xsi:type="dcterms:W3CDTF">2019-07-19T20:21:44Z</dcterms:created>
  <dcterms:modified xsi:type="dcterms:W3CDTF">2019-08-07T00:13:58Z</dcterms:modified>
</cp:coreProperties>
</file>