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98"/>
    <p:restoredTop sz="94787"/>
  </p:normalViewPr>
  <p:slideViewPr>
    <p:cSldViewPr snapToGrid="0" snapToObjects="1">
      <p:cViewPr>
        <p:scale>
          <a:sx n="130" d="100"/>
          <a:sy n="130" d="100"/>
        </p:scale>
        <p:origin x="3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F59F-528C-8A46-936D-2F75382F8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D254D-BDDD-3247-B43E-23D19040C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D908E-C7C3-8140-BBB1-2C4F1C2F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61944-F359-6543-92B5-DD7D7A7B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98943-8B54-D242-9A7B-A0C01F7C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8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7C65-C2DD-AD4B-9B30-EEF4E65B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D5FDE-2922-4243-8C87-F227B5098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B5ED7-7D91-1C4A-9409-4BABF9E8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B80F-A12F-6B4A-9FA4-ECF7A3EE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9C26A-757C-7248-932C-319A5C24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011B0-53ED-5C4C-B039-600490F82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92DA7-641F-A54D-BC4D-0516C3CE8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AA569-701D-7C49-8489-2611C855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3898D-02CE-7C4A-913C-A9A7A355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BE5D4-A09D-3A47-BE3B-C4C3FEA4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5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4E69-F50F-0F49-A251-199979F4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A8B3-7629-B149-9A37-60EC36470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2BBCB-F338-CB44-B8B8-B8836E02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0AF49-789A-9E47-AF09-694A292E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62BC-8513-8C4A-83C6-2A7EDDE7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83EA-0FC6-F04B-8955-BB7C4213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96F61-F2BC-D34A-A6F4-675F2866E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229EB-85FD-6047-97D8-EE77096C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8196A-640B-D74F-B2BD-0A617ED8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A3F98-2C67-0147-A777-26595F0C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7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9F74-FEBD-4447-91FA-925C00A5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B7ED4-96DF-3842-9AC4-1F195683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C1A4E-F76D-6D48-9CB2-5C9634ED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3C012-B2C4-D440-A93F-AAB9AAAD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858A8-EC1C-A54B-93A5-6DDEE8D8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D9F20-2472-8943-9456-3FFC0720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2C6C-6CBD-2749-B500-7D7649DD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C97C-3DD5-F74C-8E18-60EB7E1A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5FDEB-763D-5747-A593-5444FDE3F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42E8C-5516-E646-8E98-44746223A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4B8BC-965B-DB48-AD0B-745D01E61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84038-370C-8F43-B0F1-701ED67E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C1945-793E-8143-BAF0-CFEB323D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999FD-5774-9F4A-AB19-46E7BF43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7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6B8F-24E1-5E46-A848-3DFDF6AD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B8977-05CE-064B-A5C7-96C5C87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3E196-FE8C-1E44-8240-0FF58AE2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A490C-0F0A-1646-8F02-CA9CAAA9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2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61064-8558-A242-8517-934A09EA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E07B8-8957-DF42-9275-3D069D8D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262EF-C3CD-FD42-9F74-9B9556A8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0CC6-2C50-8B4E-9DEE-6D7327BF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7D5D-C337-4643-BD08-93709FE21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7094C-F828-B34E-B48E-8A67D7A76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678CF-B92D-8A45-AF35-9D7F1D29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83FC5-6613-0B45-AA7B-D0B3B353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ABEC9-49B9-4B40-A12A-588A3E92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9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78CB-6463-5E4F-9D30-C74C16B9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A76E3-0C48-5042-A3DF-39A52175B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26846-2F1A-9C4F-8B0A-D5C90F544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CB85A-A632-2E4C-A6E9-8D35E03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EDBDF-517B-7749-AD77-87B530A7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73909-7FC0-D740-88E5-974F34AB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0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675AE-49AB-5448-AF3F-26FE3E8E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59A7-2061-464C-90E5-8CDDBBA09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B6841-DFF0-564D-A12F-EF4E5C48A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5358D-515A-CA45-9AD0-962FFE9407CA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082AA-4FEA-5E4C-9104-BC88872E2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1748F-D07E-EE47-8678-4D80FFD35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0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0CD4826-D16E-454C-929F-85AD7BB291CE}"/>
              </a:ext>
            </a:extLst>
          </p:cNvPr>
          <p:cNvSpPr/>
          <p:nvPr/>
        </p:nvSpPr>
        <p:spPr>
          <a:xfrm>
            <a:off x="2118732" y="791737"/>
            <a:ext cx="18288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Working Directory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CBFD109-E574-6C49-BCEA-EB8B45E3B38A}"/>
              </a:ext>
            </a:extLst>
          </p:cNvPr>
          <p:cNvSpPr/>
          <p:nvPr/>
        </p:nvSpPr>
        <p:spPr>
          <a:xfrm>
            <a:off x="6222380" y="791736"/>
            <a:ext cx="18288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Committed Files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8DAFCEC-26B4-844C-ADEA-FE8ECD39185E}"/>
              </a:ext>
            </a:extLst>
          </p:cNvPr>
          <p:cNvSpPr/>
          <p:nvPr/>
        </p:nvSpPr>
        <p:spPr>
          <a:xfrm>
            <a:off x="4170556" y="791736"/>
            <a:ext cx="18288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Staged Files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6E157E-A233-2E48-82A2-70158E48F4C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033132" y="1248937"/>
            <a:ext cx="0" cy="22859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3922CB2-B0CC-7749-93BD-C7D6EE73F3DF}"/>
              </a:ext>
            </a:extLst>
          </p:cNvPr>
          <p:cNvSpPr/>
          <p:nvPr/>
        </p:nvSpPr>
        <p:spPr>
          <a:xfrm>
            <a:off x="3051718" y="2074127"/>
            <a:ext cx="2003503" cy="62446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add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33E39-C452-3647-914B-E749FE40941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073806" y="1248936"/>
            <a:ext cx="11150" cy="22860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80086B-B663-8C49-911E-CF30D1A4250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136780" y="1248936"/>
            <a:ext cx="0" cy="228599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50A18E1-60F7-1A4C-96ED-5778D2D279C9}"/>
              </a:ext>
            </a:extLst>
          </p:cNvPr>
          <p:cNvSpPr/>
          <p:nvPr/>
        </p:nvSpPr>
        <p:spPr>
          <a:xfrm>
            <a:off x="5103540" y="2754353"/>
            <a:ext cx="2010939" cy="62446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commit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72360DB1-1105-C944-AE45-79201332B6B0}"/>
              </a:ext>
            </a:extLst>
          </p:cNvPr>
          <p:cNvSpPr/>
          <p:nvPr/>
        </p:nvSpPr>
        <p:spPr>
          <a:xfrm flipH="1">
            <a:off x="3051717" y="1393902"/>
            <a:ext cx="4066478" cy="62446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checkout</a:t>
            </a:r>
          </a:p>
        </p:txBody>
      </p:sp>
    </p:spTree>
    <p:extLst>
      <p:ext uri="{BB962C8B-B14F-4D97-AF65-F5344CB8AC3E}">
        <p14:creationId xmlns:p14="http://schemas.microsoft.com/office/powerpoint/2010/main" val="260879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1D2A3FB-AE79-5948-BB43-996355D366B7}"/>
              </a:ext>
            </a:extLst>
          </p:cNvPr>
          <p:cNvGrpSpPr/>
          <p:nvPr/>
        </p:nvGrpSpPr>
        <p:grpSpPr>
          <a:xfrm>
            <a:off x="39962" y="59488"/>
            <a:ext cx="2374900" cy="1606078"/>
            <a:chOff x="39962" y="59488"/>
            <a:chExt cx="2374900" cy="160607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C395CDC-5530-6942-BAD2-D96BC97A5301}"/>
                </a:ext>
              </a:extLst>
            </p:cNvPr>
            <p:cNvSpPr/>
            <p:nvPr/>
          </p:nvSpPr>
          <p:spPr>
            <a:xfrm>
              <a:off x="1043262" y="636866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FAB1606-47C3-E349-8FD6-B8E53F8BA79B}"/>
                </a:ext>
              </a:extLst>
            </p:cNvPr>
            <p:cNvSpPr/>
            <p:nvPr/>
          </p:nvSpPr>
          <p:spPr>
            <a:xfrm>
              <a:off x="39962" y="1208366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81893ED-8ACB-AE4D-8994-34AFAFE6D33D}"/>
                </a:ext>
              </a:extLst>
            </p:cNvPr>
            <p:cNvSpPr/>
            <p:nvPr/>
          </p:nvSpPr>
          <p:spPr>
            <a:xfrm>
              <a:off x="1271862" y="1208366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2AE0479-D642-0F4B-ADE1-1315732AA826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flipH="1">
              <a:off x="954362" y="1436966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D6D1252-B530-9D4B-BED0-6C7647EAA056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729062" y="1094066"/>
              <a:ext cx="0" cy="11430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E4B5853-9471-B643-B913-5608B2ABA636}"/>
                </a:ext>
              </a:extLst>
            </p:cNvPr>
            <p:cNvSpPr/>
            <p:nvPr/>
          </p:nvSpPr>
          <p:spPr>
            <a:xfrm>
              <a:off x="1043262" y="5948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12C214F-CDA5-9A4D-8457-8947731D948B}"/>
                </a:ext>
              </a:extLst>
            </p:cNvPr>
            <p:cNvCxnSpPr>
              <a:cxnSpLocks/>
              <a:stCxn id="39" idx="2"/>
              <a:endCxn id="4" idx="0"/>
            </p:cNvCxnSpPr>
            <p:nvPr/>
          </p:nvCxnSpPr>
          <p:spPr>
            <a:xfrm>
              <a:off x="1729062" y="516688"/>
              <a:ext cx="0" cy="12017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D253594-BA28-6E44-80B6-4169F6CAAEBE}"/>
              </a:ext>
            </a:extLst>
          </p:cNvPr>
          <p:cNvGrpSpPr/>
          <p:nvPr/>
        </p:nvGrpSpPr>
        <p:grpSpPr>
          <a:xfrm>
            <a:off x="2872414" y="59488"/>
            <a:ext cx="2374900" cy="2182928"/>
            <a:chOff x="2913724" y="59488"/>
            <a:chExt cx="2374900" cy="218292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F6FD1518-EC3F-F341-9962-3B7EF4662E70}"/>
                </a:ext>
              </a:extLst>
            </p:cNvPr>
            <p:cNvSpPr/>
            <p:nvPr/>
          </p:nvSpPr>
          <p:spPr>
            <a:xfrm>
              <a:off x="3917024" y="635812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7AB6A2D-DE6A-0649-83FF-1DB2DA5277AC}"/>
                </a:ext>
              </a:extLst>
            </p:cNvPr>
            <p:cNvSpPr/>
            <p:nvPr/>
          </p:nvSpPr>
          <p:spPr>
            <a:xfrm>
              <a:off x="2913724" y="1208366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E7E7BD10-80A7-9B48-8E8E-1DE54FA3B892}"/>
                </a:ext>
              </a:extLst>
            </p:cNvPr>
            <p:cNvSpPr/>
            <p:nvPr/>
          </p:nvSpPr>
          <p:spPr>
            <a:xfrm>
              <a:off x="4145624" y="1208366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5B6767-BCA6-214F-B4F5-5DB004545E99}"/>
                </a:ext>
              </a:extLst>
            </p:cNvPr>
            <p:cNvCxnSpPr>
              <a:cxnSpLocks/>
              <a:stCxn id="46" idx="1"/>
              <a:endCxn id="45" idx="3"/>
            </p:cNvCxnSpPr>
            <p:nvPr/>
          </p:nvCxnSpPr>
          <p:spPr>
            <a:xfrm flipH="1">
              <a:off x="3828124" y="1436966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3B5EC73-2123-3C4A-A0F1-7534807430F5}"/>
                </a:ext>
              </a:extLst>
            </p:cNvPr>
            <p:cNvCxnSpPr>
              <a:cxnSpLocks/>
              <a:stCxn id="43" idx="2"/>
              <a:endCxn id="46" idx="0"/>
            </p:cNvCxnSpPr>
            <p:nvPr/>
          </p:nvCxnSpPr>
          <p:spPr>
            <a:xfrm>
              <a:off x="4602824" y="1093012"/>
              <a:ext cx="0" cy="11535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3836D26-FCE5-7549-914D-41754BEB88C4}"/>
                </a:ext>
              </a:extLst>
            </p:cNvPr>
            <p:cNvSpPr/>
            <p:nvPr/>
          </p:nvSpPr>
          <p:spPr>
            <a:xfrm>
              <a:off x="3917024" y="5948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63B32A-C826-CB4E-B3EA-2D41D4BB05FD}"/>
                </a:ext>
              </a:extLst>
            </p:cNvPr>
            <p:cNvCxnSpPr>
              <a:cxnSpLocks/>
              <a:stCxn id="50" idx="2"/>
              <a:endCxn id="43" idx="0"/>
            </p:cNvCxnSpPr>
            <p:nvPr/>
          </p:nvCxnSpPr>
          <p:spPr>
            <a:xfrm>
              <a:off x="4602824" y="516688"/>
              <a:ext cx="0" cy="11912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AC8EC983-F97B-AC4E-9838-0DC59F42FECF}"/>
                </a:ext>
              </a:extLst>
            </p:cNvPr>
            <p:cNvSpPr/>
            <p:nvPr/>
          </p:nvSpPr>
          <p:spPr>
            <a:xfrm>
              <a:off x="3917024" y="1785216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4C6C51B-B9D3-BD4B-9140-3417854BDA01}"/>
                </a:ext>
              </a:extLst>
            </p:cNvPr>
            <p:cNvCxnSpPr>
              <a:cxnSpLocks/>
              <a:stCxn id="52" idx="0"/>
              <a:endCxn id="46" idx="2"/>
            </p:cNvCxnSpPr>
            <p:nvPr/>
          </p:nvCxnSpPr>
          <p:spPr>
            <a:xfrm flipV="1">
              <a:off x="4602824" y="1665566"/>
              <a:ext cx="0" cy="11965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B23ACF9-3025-BF43-8A44-8F33989406FF}"/>
              </a:ext>
            </a:extLst>
          </p:cNvPr>
          <p:cNvGrpSpPr/>
          <p:nvPr/>
        </p:nvGrpSpPr>
        <p:grpSpPr>
          <a:xfrm>
            <a:off x="5704866" y="630711"/>
            <a:ext cx="2374900" cy="2184403"/>
            <a:chOff x="5803844" y="630711"/>
            <a:chExt cx="2374900" cy="2184403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9530AB8D-AE10-AA47-9A13-1A7C2E08924F}"/>
                </a:ext>
              </a:extLst>
            </p:cNvPr>
            <p:cNvSpPr/>
            <p:nvPr/>
          </p:nvSpPr>
          <p:spPr>
            <a:xfrm>
              <a:off x="6807144" y="63071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DA5665E7-9AB1-A54A-B996-43F719A743F2}"/>
                </a:ext>
              </a:extLst>
            </p:cNvPr>
            <p:cNvSpPr/>
            <p:nvPr/>
          </p:nvSpPr>
          <p:spPr>
            <a:xfrm>
              <a:off x="5803844" y="1208366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34A1FD9B-4549-3B40-891B-F9F049AD5F1D}"/>
                </a:ext>
              </a:extLst>
            </p:cNvPr>
            <p:cNvSpPr/>
            <p:nvPr/>
          </p:nvSpPr>
          <p:spPr>
            <a:xfrm>
              <a:off x="7035744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ADAE7AA-3B83-5E4D-9D47-07E0761C0235}"/>
                </a:ext>
              </a:extLst>
            </p:cNvPr>
            <p:cNvCxnSpPr>
              <a:cxnSpLocks/>
              <a:stCxn id="59" idx="1"/>
              <a:endCxn id="58" idx="3"/>
            </p:cNvCxnSpPr>
            <p:nvPr/>
          </p:nvCxnSpPr>
          <p:spPr>
            <a:xfrm flipH="1">
              <a:off x="6718244" y="1434422"/>
              <a:ext cx="317500" cy="2544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CD4714C-5D98-4C4E-8A21-9DF11D0E525B}"/>
                </a:ext>
              </a:extLst>
            </p:cNvPr>
            <p:cNvCxnSpPr>
              <a:cxnSpLocks/>
              <a:stCxn id="56" idx="2"/>
              <a:endCxn id="59" idx="0"/>
            </p:cNvCxnSpPr>
            <p:nvPr/>
          </p:nvCxnSpPr>
          <p:spPr>
            <a:xfrm>
              <a:off x="7492944" y="1087911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AFAB86EE-FCEE-194C-B444-6E9C80515910}"/>
                </a:ext>
              </a:extLst>
            </p:cNvPr>
            <p:cNvSpPr/>
            <p:nvPr/>
          </p:nvSpPr>
          <p:spPr>
            <a:xfrm>
              <a:off x="6807144" y="2357914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00C4CFB-0F32-7C43-A9D6-D0C2DE48630B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>
            <a:xfrm flipV="1">
              <a:off x="7492944" y="2236698"/>
              <a:ext cx="0" cy="12121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D7D7352-16C5-BD43-8098-4B209103E483}"/>
                </a:ext>
              </a:extLst>
            </p:cNvPr>
            <p:cNvSpPr/>
            <p:nvPr/>
          </p:nvSpPr>
          <p:spPr>
            <a:xfrm>
              <a:off x="6807144" y="177949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3A93E69-23B9-C747-83E5-BA6AA04D0DB7}"/>
                </a:ext>
              </a:extLst>
            </p:cNvPr>
            <p:cNvCxnSpPr>
              <a:cxnSpLocks/>
              <a:stCxn id="65" idx="0"/>
              <a:endCxn id="59" idx="2"/>
            </p:cNvCxnSpPr>
            <p:nvPr/>
          </p:nvCxnSpPr>
          <p:spPr>
            <a:xfrm flipV="1">
              <a:off x="7492944" y="1663022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1984F8F-D6C1-384A-BC87-246447C18CCE}"/>
              </a:ext>
            </a:extLst>
          </p:cNvPr>
          <p:cNvSpPr txBox="1"/>
          <p:nvPr/>
        </p:nvSpPr>
        <p:spPr>
          <a:xfrm>
            <a:off x="3025901" y="2891521"/>
            <a:ext cx="2440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$ git branch branch1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9F9E2EA-CD6F-184C-A350-AF6D9E3CF8AF}"/>
              </a:ext>
            </a:extLst>
          </p:cNvPr>
          <p:cNvSpPr txBox="1"/>
          <p:nvPr/>
        </p:nvSpPr>
        <p:spPr>
          <a:xfrm>
            <a:off x="5811935" y="2891521"/>
            <a:ext cx="2654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checkout branch1 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4FFCC67-AB75-8E41-B286-0371EAA02181}"/>
              </a:ext>
            </a:extLst>
          </p:cNvPr>
          <p:cNvGrpSpPr/>
          <p:nvPr/>
        </p:nvGrpSpPr>
        <p:grpSpPr>
          <a:xfrm>
            <a:off x="8537319" y="630711"/>
            <a:ext cx="3606800" cy="2179662"/>
            <a:chOff x="8537319" y="630711"/>
            <a:chExt cx="3606800" cy="2179662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4B889F75-93FC-DE4E-93E0-B95E33E108DD}"/>
                </a:ext>
              </a:extLst>
            </p:cNvPr>
            <p:cNvSpPr/>
            <p:nvPr/>
          </p:nvSpPr>
          <p:spPr>
            <a:xfrm>
              <a:off x="9540619" y="63071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1E801691-BACC-864E-8A0F-24A7BA07813D}"/>
                </a:ext>
              </a:extLst>
            </p:cNvPr>
            <p:cNvSpPr/>
            <p:nvPr/>
          </p:nvSpPr>
          <p:spPr>
            <a:xfrm>
              <a:off x="8537319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1A595FA-8932-F245-975A-B2E91E43ECFB}"/>
                </a:ext>
              </a:extLst>
            </p:cNvPr>
            <p:cNvSpPr/>
            <p:nvPr/>
          </p:nvSpPr>
          <p:spPr>
            <a:xfrm>
              <a:off x="9769219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3D866C4-7558-CF46-92D5-00470898B9F4}"/>
                </a:ext>
              </a:extLst>
            </p:cNvPr>
            <p:cNvCxnSpPr>
              <a:cxnSpLocks/>
              <a:stCxn id="90" idx="1"/>
              <a:endCxn id="89" idx="3"/>
            </p:cNvCxnSpPr>
            <p:nvPr/>
          </p:nvCxnSpPr>
          <p:spPr>
            <a:xfrm flipH="1">
              <a:off x="9451719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F59AAAE-99CC-2B46-97E4-71E6140C2A72}"/>
                </a:ext>
              </a:extLst>
            </p:cNvPr>
            <p:cNvCxnSpPr>
              <a:cxnSpLocks/>
              <a:stCxn id="87" idx="2"/>
              <a:endCxn id="90" idx="0"/>
            </p:cNvCxnSpPr>
            <p:nvPr/>
          </p:nvCxnSpPr>
          <p:spPr>
            <a:xfrm>
              <a:off x="10226419" y="1087911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FA486EC9-506C-094E-BB47-CE4949EF7B8A}"/>
                </a:ext>
              </a:extLst>
            </p:cNvPr>
            <p:cNvSpPr/>
            <p:nvPr/>
          </p:nvSpPr>
          <p:spPr>
            <a:xfrm>
              <a:off x="10772519" y="2353173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8C25371-078C-0946-AADA-D7048B556DFC}"/>
                </a:ext>
              </a:extLst>
            </p:cNvPr>
            <p:cNvCxnSpPr>
              <a:cxnSpLocks/>
              <a:stCxn id="94" idx="0"/>
              <a:endCxn id="96" idx="2"/>
            </p:cNvCxnSpPr>
            <p:nvPr/>
          </p:nvCxnSpPr>
          <p:spPr>
            <a:xfrm flipV="1">
              <a:off x="11458319" y="2236698"/>
              <a:ext cx="0" cy="11647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0EE05B22-15A0-0C45-95FA-5C9FA1C23B3D}"/>
                </a:ext>
              </a:extLst>
            </p:cNvPr>
            <p:cNvSpPr/>
            <p:nvPr/>
          </p:nvSpPr>
          <p:spPr>
            <a:xfrm>
              <a:off x="10772519" y="177949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EF7726BE-7A53-B644-8224-93902A5AC98D}"/>
                </a:ext>
              </a:extLst>
            </p:cNvPr>
            <p:cNvCxnSpPr>
              <a:cxnSpLocks/>
              <a:stCxn id="96" idx="0"/>
              <a:endCxn id="99" idx="2"/>
            </p:cNvCxnSpPr>
            <p:nvPr/>
          </p:nvCxnSpPr>
          <p:spPr>
            <a:xfrm flipV="1">
              <a:off x="11458319" y="1663022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BA786C57-105F-FE4C-A57B-3068B242AE5A}"/>
                </a:ext>
              </a:extLst>
            </p:cNvPr>
            <p:cNvSpPr/>
            <p:nvPr/>
          </p:nvSpPr>
          <p:spPr>
            <a:xfrm>
              <a:off x="11001119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76030C2-AD29-C049-AA58-C8C479DCB5E2}"/>
                </a:ext>
              </a:extLst>
            </p:cNvPr>
            <p:cNvCxnSpPr>
              <a:cxnSpLocks/>
              <a:stCxn id="99" idx="1"/>
              <a:endCxn id="90" idx="3"/>
            </p:cNvCxnSpPr>
            <p:nvPr/>
          </p:nvCxnSpPr>
          <p:spPr>
            <a:xfrm flipH="1">
              <a:off x="10683619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FD57D2F3-6DF9-AD45-BFFC-249DD4F7FA88}"/>
              </a:ext>
            </a:extLst>
          </p:cNvPr>
          <p:cNvSpPr txBox="1"/>
          <p:nvPr/>
        </p:nvSpPr>
        <p:spPr>
          <a:xfrm>
            <a:off x="8942912" y="2891521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commit -m “message” 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00BF2E9-A7CC-6548-AA20-A39A92B3CF5A}"/>
              </a:ext>
            </a:extLst>
          </p:cNvPr>
          <p:cNvGrpSpPr/>
          <p:nvPr/>
        </p:nvGrpSpPr>
        <p:grpSpPr>
          <a:xfrm>
            <a:off x="39962" y="3680170"/>
            <a:ext cx="3606800" cy="2181098"/>
            <a:chOff x="39962" y="3680170"/>
            <a:chExt cx="3606800" cy="2181098"/>
          </a:xfrm>
        </p:grpSpPr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82EF1D5C-FCE9-AF45-B1DA-B35248C93724}"/>
                </a:ext>
              </a:extLst>
            </p:cNvPr>
            <p:cNvSpPr/>
            <p:nvPr/>
          </p:nvSpPr>
          <p:spPr>
            <a:xfrm>
              <a:off x="1043262" y="425528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20ACD7C2-F543-DA40-9709-347278C49887}"/>
                </a:ext>
              </a:extLst>
            </p:cNvPr>
            <p:cNvSpPr/>
            <p:nvPr/>
          </p:nvSpPr>
          <p:spPr>
            <a:xfrm>
              <a:off x="39962" y="483039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B5D8CE09-A783-2E4F-ACE7-04A798F2CE28}"/>
                </a:ext>
              </a:extLst>
            </p:cNvPr>
            <p:cNvSpPr/>
            <p:nvPr/>
          </p:nvSpPr>
          <p:spPr>
            <a:xfrm>
              <a:off x="1271862" y="483039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71BEDDEE-B06E-E241-ADC3-4DE11408F4C4}"/>
                </a:ext>
              </a:extLst>
            </p:cNvPr>
            <p:cNvCxnSpPr>
              <a:cxnSpLocks/>
              <a:stCxn id="156" idx="1"/>
              <a:endCxn id="155" idx="3"/>
            </p:cNvCxnSpPr>
            <p:nvPr/>
          </p:nvCxnSpPr>
          <p:spPr>
            <a:xfrm flipH="1">
              <a:off x="954362" y="505899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1428F600-482D-4949-A9DA-FF30132F85C7}"/>
                </a:ext>
              </a:extLst>
            </p:cNvPr>
            <p:cNvCxnSpPr>
              <a:cxnSpLocks/>
              <a:stCxn id="154" idx="2"/>
              <a:endCxn id="156" idx="0"/>
            </p:cNvCxnSpPr>
            <p:nvPr/>
          </p:nvCxnSpPr>
          <p:spPr>
            <a:xfrm>
              <a:off x="1729062" y="4712481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F81F8B48-ADC7-A246-8895-6CAF565305FC}"/>
                </a:ext>
              </a:extLst>
            </p:cNvPr>
            <p:cNvSpPr/>
            <p:nvPr/>
          </p:nvSpPr>
          <p:spPr>
            <a:xfrm>
              <a:off x="1043262" y="3680170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7030B5A-E3AA-4D4B-959D-274F194A4579}"/>
                </a:ext>
              </a:extLst>
            </p:cNvPr>
            <p:cNvCxnSpPr>
              <a:cxnSpLocks/>
              <a:stCxn id="159" idx="2"/>
              <a:endCxn id="154" idx="0"/>
            </p:cNvCxnSpPr>
            <p:nvPr/>
          </p:nvCxnSpPr>
          <p:spPr>
            <a:xfrm>
              <a:off x="1729062" y="4137370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73AF5619-17D9-ED4F-93F3-572683BFB8D2}"/>
                </a:ext>
              </a:extLst>
            </p:cNvPr>
            <p:cNvSpPr/>
            <p:nvPr/>
          </p:nvSpPr>
          <p:spPr>
            <a:xfrm>
              <a:off x="2275162" y="540406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BA7C67E1-B89C-2847-9FB6-87CC6F85E05B}"/>
                </a:ext>
              </a:extLst>
            </p:cNvPr>
            <p:cNvCxnSpPr>
              <a:cxnSpLocks/>
              <a:stCxn id="161" idx="0"/>
              <a:endCxn id="163" idx="2"/>
            </p:cNvCxnSpPr>
            <p:nvPr/>
          </p:nvCxnSpPr>
          <p:spPr>
            <a:xfrm flipV="1">
              <a:off x="2960962" y="5287592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id="{8F34AD3B-FFF2-0E40-B7B5-545934120654}"/>
                </a:ext>
              </a:extLst>
            </p:cNvPr>
            <p:cNvSpPr/>
            <p:nvPr/>
          </p:nvSpPr>
          <p:spPr>
            <a:xfrm>
              <a:off x="2503762" y="483039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04E62D19-E885-D049-BDCD-77C578C7CC7F}"/>
                </a:ext>
              </a:extLst>
            </p:cNvPr>
            <p:cNvCxnSpPr>
              <a:cxnSpLocks/>
              <a:stCxn id="163" idx="1"/>
              <a:endCxn id="156" idx="3"/>
            </p:cNvCxnSpPr>
            <p:nvPr/>
          </p:nvCxnSpPr>
          <p:spPr>
            <a:xfrm flipH="1">
              <a:off x="2186262" y="505899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4AE50DC7-9392-0548-A448-6A2658400306}"/>
              </a:ext>
            </a:extLst>
          </p:cNvPr>
          <p:cNvSpPr txBox="1"/>
          <p:nvPr/>
        </p:nvSpPr>
        <p:spPr>
          <a:xfrm>
            <a:off x="367498" y="6519446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checkout master 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04A1276-AB25-F241-A25D-35D245CFC6CA}"/>
              </a:ext>
            </a:extLst>
          </p:cNvPr>
          <p:cNvSpPr txBox="1"/>
          <p:nvPr/>
        </p:nvSpPr>
        <p:spPr>
          <a:xfrm>
            <a:off x="4773290" y="6519446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commit -m “message” 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1956E18-A9DD-7D4F-9D41-FEFFF6FA3598}"/>
              </a:ext>
            </a:extLst>
          </p:cNvPr>
          <p:cNvGrpSpPr/>
          <p:nvPr/>
        </p:nvGrpSpPr>
        <p:grpSpPr>
          <a:xfrm>
            <a:off x="4315128" y="3405986"/>
            <a:ext cx="3606800" cy="2767514"/>
            <a:chOff x="4561866" y="3405986"/>
            <a:chExt cx="3606800" cy="2767514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6D063626-168F-A940-BE10-291F19172DF1}"/>
                </a:ext>
              </a:extLst>
            </p:cNvPr>
            <p:cNvSpPr/>
            <p:nvPr/>
          </p:nvSpPr>
          <p:spPr>
            <a:xfrm>
              <a:off x="6797066" y="3981097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171" name="Rounded Rectangle 170">
              <a:extLst>
                <a:ext uri="{FF2B5EF4-FFF2-40B4-BE49-F238E27FC236}">
                  <a16:creationId xmlns:a16="http://schemas.microsoft.com/office/drawing/2014/main" id="{375E85BA-ACA4-E141-B6EC-AED9A9DBB5CC}"/>
                </a:ext>
              </a:extLst>
            </p:cNvPr>
            <p:cNvSpPr/>
            <p:nvPr/>
          </p:nvSpPr>
          <p:spPr>
            <a:xfrm>
              <a:off x="4561866" y="483039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9116E448-0B72-204A-B359-F1048ECEA09E}"/>
                </a:ext>
              </a:extLst>
            </p:cNvPr>
            <p:cNvSpPr/>
            <p:nvPr/>
          </p:nvSpPr>
          <p:spPr>
            <a:xfrm>
              <a:off x="5793766" y="483039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476A91F-D40A-F941-A5D8-D163AFC931BD}"/>
                </a:ext>
              </a:extLst>
            </p:cNvPr>
            <p:cNvCxnSpPr>
              <a:cxnSpLocks/>
              <a:stCxn id="172" idx="1"/>
              <a:endCxn id="171" idx="3"/>
            </p:cNvCxnSpPr>
            <p:nvPr/>
          </p:nvCxnSpPr>
          <p:spPr>
            <a:xfrm flipH="1">
              <a:off x="5476266" y="505899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B5EA6DAA-36DD-244C-9148-7261CE3F2806}"/>
                </a:ext>
              </a:extLst>
            </p:cNvPr>
            <p:cNvCxnSpPr>
              <a:cxnSpLocks/>
              <a:stCxn id="170" idx="2"/>
              <a:endCxn id="182" idx="0"/>
            </p:cNvCxnSpPr>
            <p:nvPr/>
          </p:nvCxnSpPr>
          <p:spPr>
            <a:xfrm>
              <a:off x="7482866" y="4438297"/>
              <a:ext cx="0" cy="12167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8668B734-B231-1742-A427-B14E5432D058}"/>
                </a:ext>
              </a:extLst>
            </p:cNvPr>
            <p:cNvSpPr/>
            <p:nvPr/>
          </p:nvSpPr>
          <p:spPr>
            <a:xfrm>
              <a:off x="6797066" y="3405986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9D9F69B-4858-FD41-B2A5-D20219090234}"/>
                </a:ext>
              </a:extLst>
            </p:cNvPr>
            <p:cNvCxnSpPr>
              <a:cxnSpLocks/>
              <a:stCxn id="175" idx="2"/>
              <a:endCxn id="170" idx="0"/>
            </p:cNvCxnSpPr>
            <p:nvPr/>
          </p:nvCxnSpPr>
          <p:spPr>
            <a:xfrm>
              <a:off x="7482866" y="3863186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B1644627-6F07-594F-97FB-EA016D37A122}"/>
                </a:ext>
              </a:extLst>
            </p:cNvPr>
            <p:cNvSpPr/>
            <p:nvPr/>
          </p:nvSpPr>
          <p:spPr>
            <a:xfrm>
              <a:off x="6797066" y="5716300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150E5E83-E7A6-1F48-AE0E-2563C6A876B2}"/>
                </a:ext>
              </a:extLst>
            </p:cNvPr>
            <p:cNvCxnSpPr>
              <a:cxnSpLocks/>
              <a:stCxn id="177" idx="0"/>
              <a:endCxn id="179" idx="2"/>
            </p:cNvCxnSpPr>
            <p:nvPr/>
          </p:nvCxnSpPr>
          <p:spPr>
            <a:xfrm flipV="1">
              <a:off x="7482866" y="5599824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1AAA0108-69D4-624C-BECE-07DD75215C75}"/>
                </a:ext>
              </a:extLst>
            </p:cNvPr>
            <p:cNvSpPr/>
            <p:nvPr/>
          </p:nvSpPr>
          <p:spPr>
            <a:xfrm>
              <a:off x="7025666" y="5142624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9CD69EC-BB8E-1D47-9EE9-3711B76A353A}"/>
                </a:ext>
              </a:extLst>
            </p:cNvPr>
            <p:cNvCxnSpPr>
              <a:cxnSpLocks/>
              <a:stCxn id="179" idx="1"/>
              <a:endCxn id="172" idx="3"/>
            </p:cNvCxnSpPr>
            <p:nvPr/>
          </p:nvCxnSpPr>
          <p:spPr>
            <a:xfrm flipH="1" flipV="1">
              <a:off x="6708166" y="5058992"/>
              <a:ext cx="317500" cy="31223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419382A3-E156-964A-8317-BACF6BB7C337}"/>
                </a:ext>
              </a:extLst>
            </p:cNvPr>
            <p:cNvSpPr/>
            <p:nvPr/>
          </p:nvSpPr>
          <p:spPr>
            <a:xfrm>
              <a:off x="7025666" y="4559976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C4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F07BC876-6D19-AC4A-9A8C-512BF8A2445E}"/>
                </a:ext>
              </a:extLst>
            </p:cNvPr>
            <p:cNvCxnSpPr>
              <a:cxnSpLocks/>
              <a:stCxn id="182" idx="1"/>
              <a:endCxn id="172" idx="3"/>
            </p:cNvCxnSpPr>
            <p:nvPr/>
          </p:nvCxnSpPr>
          <p:spPr>
            <a:xfrm flipH="1">
              <a:off x="6708166" y="4788576"/>
              <a:ext cx="317500" cy="270416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9F312AC2-DF27-B54F-8F55-B8F951676903}"/>
              </a:ext>
            </a:extLst>
          </p:cNvPr>
          <p:cNvSpPr txBox="1"/>
          <p:nvPr/>
        </p:nvSpPr>
        <p:spPr>
          <a:xfrm>
            <a:off x="-62107" y="2891521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commit -m “message” </a:t>
            </a:r>
          </a:p>
        </p:txBody>
      </p:sp>
      <p:sp>
        <p:nvSpPr>
          <p:cNvPr id="192" name="Right Arrow 191">
            <a:extLst>
              <a:ext uri="{FF2B5EF4-FFF2-40B4-BE49-F238E27FC236}">
                <a16:creationId xmlns:a16="http://schemas.microsoft.com/office/drawing/2014/main" id="{68803C82-D016-F74E-80F5-2BDF798D11EE}"/>
              </a:ext>
            </a:extLst>
          </p:cNvPr>
          <p:cNvSpPr/>
          <p:nvPr/>
        </p:nvSpPr>
        <p:spPr>
          <a:xfrm>
            <a:off x="2554914" y="1320122"/>
            <a:ext cx="15875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ight Arrow 192">
            <a:extLst>
              <a:ext uri="{FF2B5EF4-FFF2-40B4-BE49-F238E27FC236}">
                <a16:creationId xmlns:a16="http://schemas.microsoft.com/office/drawing/2014/main" id="{A376E6F3-6C35-204B-A33C-29DDB29C9F59}"/>
              </a:ext>
            </a:extLst>
          </p:cNvPr>
          <p:cNvSpPr/>
          <p:nvPr/>
        </p:nvSpPr>
        <p:spPr>
          <a:xfrm>
            <a:off x="5422115" y="1324094"/>
            <a:ext cx="15875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ight Arrow 193">
            <a:extLst>
              <a:ext uri="{FF2B5EF4-FFF2-40B4-BE49-F238E27FC236}">
                <a16:creationId xmlns:a16="http://schemas.microsoft.com/office/drawing/2014/main" id="{197EEFCD-BCFB-1246-9480-06CA4944C9D7}"/>
              </a:ext>
            </a:extLst>
          </p:cNvPr>
          <p:cNvSpPr/>
          <p:nvPr/>
        </p:nvSpPr>
        <p:spPr>
          <a:xfrm>
            <a:off x="8228991" y="1324094"/>
            <a:ext cx="15875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ight Arrow 194">
            <a:extLst>
              <a:ext uri="{FF2B5EF4-FFF2-40B4-BE49-F238E27FC236}">
                <a16:creationId xmlns:a16="http://schemas.microsoft.com/office/drawing/2014/main" id="{55FABE4E-9FF1-3048-8EE0-12A733E4D19E}"/>
              </a:ext>
            </a:extLst>
          </p:cNvPr>
          <p:cNvSpPr/>
          <p:nvPr/>
        </p:nvSpPr>
        <p:spPr>
          <a:xfrm>
            <a:off x="3943753" y="4940638"/>
            <a:ext cx="15875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6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4FFCC67-AB75-8E41-B286-0371EAA02181}"/>
              </a:ext>
            </a:extLst>
          </p:cNvPr>
          <p:cNvGrpSpPr/>
          <p:nvPr/>
        </p:nvGrpSpPr>
        <p:grpSpPr>
          <a:xfrm>
            <a:off x="39962" y="630711"/>
            <a:ext cx="3606800" cy="2179662"/>
            <a:chOff x="8537319" y="630711"/>
            <a:chExt cx="3606800" cy="2179662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4B889F75-93FC-DE4E-93E0-B95E33E108DD}"/>
                </a:ext>
              </a:extLst>
            </p:cNvPr>
            <p:cNvSpPr/>
            <p:nvPr/>
          </p:nvSpPr>
          <p:spPr>
            <a:xfrm>
              <a:off x="9540619" y="63071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1E801691-BACC-864E-8A0F-24A7BA07813D}"/>
                </a:ext>
              </a:extLst>
            </p:cNvPr>
            <p:cNvSpPr/>
            <p:nvPr/>
          </p:nvSpPr>
          <p:spPr>
            <a:xfrm>
              <a:off x="8537319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1A595FA-8932-F245-975A-B2E91E43ECFB}"/>
                </a:ext>
              </a:extLst>
            </p:cNvPr>
            <p:cNvSpPr/>
            <p:nvPr/>
          </p:nvSpPr>
          <p:spPr>
            <a:xfrm>
              <a:off x="9769219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3D866C4-7558-CF46-92D5-00470898B9F4}"/>
                </a:ext>
              </a:extLst>
            </p:cNvPr>
            <p:cNvCxnSpPr>
              <a:cxnSpLocks/>
              <a:stCxn id="90" idx="1"/>
              <a:endCxn id="89" idx="3"/>
            </p:cNvCxnSpPr>
            <p:nvPr/>
          </p:nvCxnSpPr>
          <p:spPr>
            <a:xfrm flipH="1">
              <a:off x="9451719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F59AAAE-99CC-2B46-97E4-71E6140C2A72}"/>
                </a:ext>
              </a:extLst>
            </p:cNvPr>
            <p:cNvCxnSpPr>
              <a:cxnSpLocks/>
              <a:stCxn id="87" idx="2"/>
              <a:endCxn id="90" idx="0"/>
            </p:cNvCxnSpPr>
            <p:nvPr/>
          </p:nvCxnSpPr>
          <p:spPr>
            <a:xfrm>
              <a:off x="10226419" y="1087911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FA486EC9-506C-094E-BB47-CE4949EF7B8A}"/>
                </a:ext>
              </a:extLst>
            </p:cNvPr>
            <p:cNvSpPr/>
            <p:nvPr/>
          </p:nvSpPr>
          <p:spPr>
            <a:xfrm>
              <a:off x="10772519" y="2353173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8C25371-078C-0946-AADA-D7048B556DFC}"/>
                </a:ext>
              </a:extLst>
            </p:cNvPr>
            <p:cNvCxnSpPr>
              <a:cxnSpLocks/>
              <a:stCxn id="94" idx="0"/>
              <a:endCxn id="96" idx="2"/>
            </p:cNvCxnSpPr>
            <p:nvPr/>
          </p:nvCxnSpPr>
          <p:spPr>
            <a:xfrm flipV="1">
              <a:off x="11458319" y="2236698"/>
              <a:ext cx="0" cy="11647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0EE05B22-15A0-0C45-95FA-5C9FA1C23B3D}"/>
                </a:ext>
              </a:extLst>
            </p:cNvPr>
            <p:cNvSpPr/>
            <p:nvPr/>
          </p:nvSpPr>
          <p:spPr>
            <a:xfrm>
              <a:off x="10772519" y="177949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EF7726BE-7A53-B644-8224-93902A5AC98D}"/>
                </a:ext>
              </a:extLst>
            </p:cNvPr>
            <p:cNvCxnSpPr>
              <a:cxnSpLocks/>
              <a:stCxn id="96" idx="0"/>
              <a:endCxn id="99" idx="2"/>
            </p:cNvCxnSpPr>
            <p:nvPr/>
          </p:nvCxnSpPr>
          <p:spPr>
            <a:xfrm flipV="1">
              <a:off x="11458319" y="1663022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BA786C57-105F-FE4C-A57B-3068B242AE5A}"/>
                </a:ext>
              </a:extLst>
            </p:cNvPr>
            <p:cNvSpPr/>
            <p:nvPr/>
          </p:nvSpPr>
          <p:spPr>
            <a:xfrm>
              <a:off x="11001119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76030C2-AD29-C049-AA58-C8C479DCB5E2}"/>
                </a:ext>
              </a:extLst>
            </p:cNvPr>
            <p:cNvCxnSpPr>
              <a:cxnSpLocks/>
              <a:stCxn id="99" idx="1"/>
              <a:endCxn id="90" idx="3"/>
            </p:cNvCxnSpPr>
            <p:nvPr/>
          </p:nvCxnSpPr>
          <p:spPr>
            <a:xfrm flipH="1">
              <a:off x="10683619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B04A1276-AB25-F241-A25D-35D245CFC6CA}"/>
              </a:ext>
            </a:extLst>
          </p:cNvPr>
          <p:cNvSpPr txBox="1"/>
          <p:nvPr/>
        </p:nvSpPr>
        <p:spPr>
          <a:xfrm>
            <a:off x="4683138" y="6519446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$ git checkout master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4D20D8-4D56-F54B-B41C-A72C60A40F67}"/>
              </a:ext>
            </a:extLst>
          </p:cNvPr>
          <p:cNvGrpSpPr/>
          <p:nvPr/>
        </p:nvGrpSpPr>
        <p:grpSpPr>
          <a:xfrm>
            <a:off x="4265720" y="3174164"/>
            <a:ext cx="2374900" cy="2767514"/>
            <a:chOff x="5497620" y="3174164"/>
            <a:chExt cx="2374900" cy="2767514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6D063626-168F-A940-BE10-291F19172DF1}"/>
                </a:ext>
              </a:extLst>
            </p:cNvPr>
            <p:cNvSpPr/>
            <p:nvPr/>
          </p:nvSpPr>
          <p:spPr>
            <a:xfrm>
              <a:off x="6500920" y="3749275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9116E448-0B72-204A-B359-F1048ECEA09E}"/>
                </a:ext>
              </a:extLst>
            </p:cNvPr>
            <p:cNvSpPr/>
            <p:nvPr/>
          </p:nvSpPr>
          <p:spPr>
            <a:xfrm>
              <a:off x="5497620" y="4598570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B5EA6DAA-36DD-244C-9148-7261CE3F2806}"/>
                </a:ext>
              </a:extLst>
            </p:cNvPr>
            <p:cNvCxnSpPr>
              <a:cxnSpLocks/>
              <a:stCxn id="170" idx="2"/>
              <a:endCxn id="182" idx="0"/>
            </p:cNvCxnSpPr>
            <p:nvPr/>
          </p:nvCxnSpPr>
          <p:spPr>
            <a:xfrm>
              <a:off x="7186720" y="4206475"/>
              <a:ext cx="0" cy="12167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8668B734-B231-1742-A427-B14E5432D058}"/>
                </a:ext>
              </a:extLst>
            </p:cNvPr>
            <p:cNvSpPr/>
            <p:nvPr/>
          </p:nvSpPr>
          <p:spPr>
            <a:xfrm>
              <a:off x="6500920" y="3174164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9D9F69B-4858-FD41-B2A5-D20219090234}"/>
                </a:ext>
              </a:extLst>
            </p:cNvPr>
            <p:cNvCxnSpPr>
              <a:cxnSpLocks/>
              <a:stCxn id="175" idx="2"/>
              <a:endCxn id="170" idx="0"/>
            </p:cNvCxnSpPr>
            <p:nvPr/>
          </p:nvCxnSpPr>
          <p:spPr>
            <a:xfrm>
              <a:off x="7186720" y="3631364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B1644627-6F07-594F-97FB-EA016D37A122}"/>
                </a:ext>
              </a:extLst>
            </p:cNvPr>
            <p:cNvSpPr/>
            <p:nvPr/>
          </p:nvSpPr>
          <p:spPr>
            <a:xfrm>
              <a:off x="6500920" y="548447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150E5E83-E7A6-1F48-AE0E-2563C6A876B2}"/>
                </a:ext>
              </a:extLst>
            </p:cNvPr>
            <p:cNvCxnSpPr>
              <a:cxnSpLocks/>
              <a:stCxn id="177" idx="0"/>
              <a:endCxn id="179" idx="2"/>
            </p:cNvCxnSpPr>
            <p:nvPr/>
          </p:nvCxnSpPr>
          <p:spPr>
            <a:xfrm flipV="1">
              <a:off x="7186720" y="5368002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1AAA0108-69D4-624C-BECE-07DD75215C75}"/>
                </a:ext>
              </a:extLst>
            </p:cNvPr>
            <p:cNvSpPr/>
            <p:nvPr/>
          </p:nvSpPr>
          <p:spPr>
            <a:xfrm>
              <a:off x="6729520" y="491080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9CD69EC-BB8E-1D47-9EE9-3711B76A353A}"/>
                </a:ext>
              </a:extLst>
            </p:cNvPr>
            <p:cNvCxnSpPr>
              <a:cxnSpLocks/>
              <a:stCxn id="179" idx="1"/>
              <a:endCxn id="172" idx="3"/>
            </p:cNvCxnSpPr>
            <p:nvPr/>
          </p:nvCxnSpPr>
          <p:spPr>
            <a:xfrm flipH="1" flipV="1">
              <a:off x="6412020" y="4827170"/>
              <a:ext cx="317500" cy="31223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419382A3-E156-964A-8317-BACF6BB7C337}"/>
                </a:ext>
              </a:extLst>
            </p:cNvPr>
            <p:cNvSpPr/>
            <p:nvPr/>
          </p:nvSpPr>
          <p:spPr>
            <a:xfrm>
              <a:off x="6729520" y="4328154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F07BC876-6D19-AC4A-9A8C-512BF8A2445E}"/>
                </a:ext>
              </a:extLst>
            </p:cNvPr>
            <p:cNvCxnSpPr>
              <a:cxnSpLocks/>
              <a:stCxn id="182" idx="1"/>
              <a:endCxn id="172" idx="3"/>
            </p:cNvCxnSpPr>
            <p:nvPr/>
          </p:nvCxnSpPr>
          <p:spPr>
            <a:xfrm flipH="1">
              <a:off x="6412020" y="4556754"/>
              <a:ext cx="317500" cy="270416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ight Arrow 194">
            <a:extLst>
              <a:ext uri="{FF2B5EF4-FFF2-40B4-BE49-F238E27FC236}">
                <a16:creationId xmlns:a16="http://schemas.microsoft.com/office/drawing/2014/main" id="{55FABE4E-9FF1-3048-8EE0-12A733E4D19E}"/>
              </a:ext>
            </a:extLst>
          </p:cNvPr>
          <p:cNvSpPr/>
          <p:nvPr/>
        </p:nvSpPr>
        <p:spPr>
          <a:xfrm>
            <a:off x="3943753" y="4708816"/>
            <a:ext cx="15875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CA31CE-01C4-1547-B64B-1569C6C57082}"/>
              </a:ext>
            </a:extLst>
          </p:cNvPr>
          <p:cNvGrpSpPr/>
          <p:nvPr/>
        </p:nvGrpSpPr>
        <p:grpSpPr>
          <a:xfrm>
            <a:off x="4265720" y="55600"/>
            <a:ext cx="3606800" cy="2181098"/>
            <a:chOff x="4059656" y="55600"/>
            <a:chExt cx="3606800" cy="2181098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BAE7196-D9B1-4C47-AA52-24C769D04D84}"/>
                </a:ext>
              </a:extLst>
            </p:cNvPr>
            <p:cNvSpPr/>
            <p:nvPr/>
          </p:nvSpPr>
          <p:spPr>
            <a:xfrm>
              <a:off x="5062956" y="63071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2E7020F2-B277-D04B-9EFA-CC07F427BC66}"/>
                </a:ext>
              </a:extLst>
            </p:cNvPr>
            <p:cNvSpPr/>
            <p:nvPr/>
          </p:nvSpPr>
          <p:spPr>
            <a:xfrm>
              <a:off x="4059656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2D074A0C-085C-0E45-9A95-CAC7182647B6}"/>
                </a:ext>
              </a:extLst>
            </p:cNvPr>
            <p:cNvSpPr/>
            <p:nvPr/>
          </p:nvSpPr>
          <p:spPr>
            <a:xfrm>
              <a:off x="5291556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1568BF3-20AD-EF41-9C66-4E2454872138}"/>
                </a:ext>
              </a:extLst>
            </p:cNvPr>
            <p:cNvCxnSpPr>
              <a:cxnSpLocks/>
              <a:stCxn id="81" idx="1"/>
              <a:endCxn id="80" idx="3"/>
            </p:cNvCxnSpPr>
            <p:nvPr/>
          </p:nvCxnSpPr>
          <p:spPr>
            <a:xfrm flipH="1">
              <a:off x="4974056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822680-17A1-7A4D-B8E2-1191C9818BB9}"/>
                </a:ext>
              </a:extLst>
            </p:cNvPr>
            <p:cNvCxnSpPr>
              <a:cxnSpLocks/>
              <a:stCxn id="79" idx="2"/>
              <a:endCxn id="81" idx="0"/>
            </p:cNvCxnSpPr>
            <p:nvPr/>
          </p:nvCxnSpPr>
          <p:spPr>
            <a:xfrm>
              <a:off x="5748756" y="1087911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CDCEE1C2-2B59-B641-BC37-B036E2C0F754}"/>
                </a:ext>
              </a:extLst>
            </p:cNvPr>
            <p:cNvSpPr/>
            <p:nvPr/>
          </p:nvSpPr>
          <p:spPr>
            <a:xfrm>
              <a:off x="5062956" y="55600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F5D254A-9CDA-4F4D-8930-9D79ECE8AF1C}"/>
                </a:ext>
              </a:extLst>
            </p:cNvPr>
            <p:cNvCxnSpPr>
              <a:cxnSpLocks/>
              <a:stCxn id="84" idx="2"/>
              <a:endCxn id="79" idx="0"/>
            </p:cNvCxnSpPr>
            <p:nvPr/>
          </p:nvCxnSpPr>
          <p:spPr>
            <a:xfrm>
              <a:off x="5748756" y="512800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763F3928-9208-7442-AD05-4BEC2043604E}"/>
                </a:ext>
              </a:extLst>
            </p:cNvPr>
            <p:cNvSpPr/>
            <p:nvPr/>
          </p:nvSpPr>
          <p:spPr>
            <a:xfrm>
              <a:off x="6294856" y="177949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56C0E73-818A-FD4D-98CC-577320BD78CC}"/>
                </a:ext>
              </a:extLst>
            </p:cNvPr>
            <p:cNvCxnSpPr>
              <a:cxnSpLocks/>
              <a:stCxn id="86" idx="0"/>
              <a:endCxn id="91" idx="2"/>
            </p:cNvCxnSpPr>
            <p:nvPr/>
          </p:nvCxnSpPr>
          <p:spPr>
            <a:xfrm flipV="1">
              <a:off x="6980656" y="1663022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3C6EE27B-4C9E-B34E-B17F-258AB1C6223E}"/>
                </a:ext>
              </a:extLst>
            </p:cNvPr>
            <p:cNvSpPr/>
            <p:nvPr/>
          </p:nvSpPr>
          <p:spPr>
            <a:xfrm>
              <a:off x="6523456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EC2ECF6-35F4-EA48-A0F2-0C651CE177D0}"/>
                </a:ext>
              </a:extLst>
            </p:cNvPr>
            <p:cNvCxnSpPr>
              <a:cxnSpLocks/>
              <a:stCxn id="91" idx="1"/>
              <a:endCxn id="81" idx="3"/>
            </p:cNvCxnSpPr>
            <p:nvPr/>
          </p:nvCxnSpPr>
          <p:spPr>
            <a:xfrm flipH="1">
              <a:off x="6205956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46DB628D-5E46-1A4C-AECA-DC2B09CCA2EC}"/>
              </a:ext>
            </a:extLst>
          </p:cNvPr>
          <p:cNvSpPr txBox="1"/>
          <p:nvPr/>
        </p:nvSpPr>
        <p:spPr>
          <a:xfrm>
            <a:off x="4852522" y="2854311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checkout master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2D789C-3D91-CE48-93FA-3CDF911247BB}"/>
              </a:ext>
            </a:extLst>
          </p:cNvPr>
          <p:cNvGrpSpPr/>
          <p:nvPr/>
        </p:nvGrpSpPr>
        <p:grpSpPr>
          <a:xfrm>
            <a:off x="8491477" y="55600"/>
            <a:ext cx="3606800" cy="2181098"/>
            <a:chOff x="8491477" y="55600"/>
            <a:chExt cx="3606800" cy="2181098"/>
          </a:xfrm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9C74625E-A84F-1A45-942C-2CE513DFF366}"/>
                </a:ext>
              </a:extLst>
            </p:cNvPr>
            <p:cNvSpPr/>
            <p:nvPr/>
          </p:nvSpPr>
          <p:spPr>
            <a:xfrm>
              <a:off x="10725253" y="63071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7BE993C3-3E14-B040-A10D-EA21D129AFC7}"/>
                </a:ext>
              </a:extLst>
            </p:cNvPr>
            <p:cNvSpPr/>
            <p:nvPr/>
          </p:nvSpPr>
          <p:spPr>
            <a:xfrm>
              <a:off x="8491477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8E998763-F14B-CE42-AC72-1A9356265289}"/>
                </a:ext>
              </a:extLst>
            </p:cNvPr>
            <p:cNvSpPr/>
            <p:nvPr/>
          </p:nvSpPr>
          <p:spPr>
            <a:xfrm>
              <a:off x="9723377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ABCE6D1-DBAF-4541-BB21-E41D17246E09}"/>
                </a:ext>
              </a:extLst>
            </p:cNvPr>
            <p:cNvCxnSpPr>
              <a:cxnSpLocks/>
              <a:stCxn id="105" idx="1"/>
              <a:endCxn id="104" idx="3"/>
            </p:cNvCxnSpPr>
            <p:nvPr/>
          </p:nvCxnSpPr>
          <p:spPr>
            <a:xfrm flipH="1">
              <a:off x="9405877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F436EB6-D79E-0947-828B-9C41C5B21DB0}"/>
                </a:ext>
              </a:extLst>
            </p:cNvPr>
            <p:cNvCxnSpPr>
              <a:cxnSpLocks/>
              <a:stCxn id="103" idx="2"/>
              <a:endCxn id="112" idx="0"/>
            </p:cNvCxnSpPr>
            <p:nvPr/>
          </p:nvCxnSpPr>
          <p:spPr>
            <a:xfrm>
              <a:off x="11411053" y="1087911"/>
              <a:ext cx="1424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E9ACE954-6336-0041-AE71-FB974E86008B}"/>
                </a:ext>
              </a:extLst>
            </p:cNvPr>
            <p:cNvSpPr/>
            <p:nvPr/>
          </p:nvSpPr>
          <p:spPr>
            <a:xfrm>
              <a:off x="10725253" y="55600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F1B324D3-1BB4-E741-BF17-F39C7086C83A}"/>
                </a:ext>
              </a:extLst>
            </p:cNvPr>
            <p:cNvCxnSpPr>
              <a:cxnSpLocks/>
              <a:stCxn id="108" idx="2"/>
              <a:endCxn id="103" idx="0"/>
            </p:cNvCxnSpPr>
            <p:nvPr/>
          </p:nvCxnSpPr>
          <p:spPr>
            <a:xfrm>
              <a:off x="11411053" y="512800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90B7894A-46E5-734C-BF5A-0E4730859DFC}"/>
                </a:ext>
              </a:extLst>
            </p:cNvPr>
            <p:cNvSpPr/>
            <p:nvPr/>
          </p:nvSpPr>
          <p:spPr>
            <a:xfrm>
              <a:off x="10726677" y="177949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5BB2294-F9ED-1548-8037-93667C2E30E4}"/>
                </a:ext>
              </a:extLst>
            </p:cNvPr>
            <p:cNvCxnSpPr>
              <a:cxnSpLocks/>
              <a:stCxn id="110" idx="0"/>
              <a:endCxn id="112" idx="2"/>
            </p:cNvCxnSpPr>
            <p:nvPr/>
          </p:nvCxnSpPr>
          <p:spPr>
            <a:xfrm flipV="1">
              <a:off x="11412477" y="1663022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2842BD68-B2DC-6945-A861-CAFCB080B9C0}"/>
                </a:ext>
              </a:extLst>
            </p:cNvPr>
            <p:cNvSpPr/>
            <p:nvPr/>
          </p:nvSpPr>
          <p:spPr>
            <a:xfrm>
              <a:off x="10955277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63458D6-5D3A-2F41-88FB-F73DAEA8638F}"/>
                </a:ext>
              </a:extLst>
            </p:cNvPr>
            <p:cNvCxnSpPr>
              <a:cxnSpLocks/>
              <a:stCxn id="112" idx="1"/>
              <a:endCxn id="105" idx="3"/>
            </p:cNvCxnSpPr>
            <p:nvPr/>
          </p:nvCxnSpPr>
          <p:spPr>
            <a:xfrm flipH="1">
              <a:off x="10637777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6056B64E-575E-2D45-AF2A-BC663816EB81}"/>
              </a:ext>
            </a:extLst>
          </p:cNvPr>
          <p:cNvSpPr txBox="1"/>
          <p:nvPr/>
        </p:nvSpPr>
        <p:spPr>
          <a:xfrm>
            <a:off x="8994019" y="2854311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merge branch1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28F024-B8A4-F74B-B31C-2C43D5571FC9}"/>
              </a:ext>
            </a:extLst>
          </p:cNvPr>
          <p:cNvGrpSpPr/>
          <p:nvPr/>
        </p:nvGrpSpPr>
        <p:grpSpPr>
          <a:xfrm>
            <a:off x="39962" y="3748108"/>
            <a:ext cx="2374900" cy="2767310"/>
            <a:chOff x="1271862" y="3748108"/>
            <a:chExt cx="2374900" cy="2767310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36B97C23-CBF5-F545-81B2-CAFEC74EF9F3}"/>
                </a:ext>
              </a:extLst>
            </p:cNvPr>
            <p:cNvSpPr/>
            <p:nvPr/>
          </p:nvSpPr>
          <p:spPr>
            <a:xfrm>
              <a:off x="2275162" y="374810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D5A3E739-B58A-2747-A32C-FBAFD099B3F4}"/>
                </a:ext>
              </a:extLst>
            </p:cNvPr>
            <p:cNvSpPr/>
            <p:nvPr/>
          </p:nvSpPr>
          <p:spPr>
            <a:xfrm>
              <a:off x="1271862" y="4597403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05DD8E4-894A-ED4A-B678-FA2740D4BF96}"/>
                </a:ext>
              </a:extLst>
            </p:cNvPr>
            <p:cNvCxnSpPr>
              <a:cxnSpLocks/>
              <a:stCxn id="116" idx="2"/>
              <a:endCxn id="127" idx="0"/>
            </p:cNvCxnSpPr>
            <p:nvPr/>
          </p:nvCxnSpPr>
          <p:spPr>
            <a:xfrm>
              <a:off x="2960962" y="4205308"/>
              <a:ext cx="0" cy="12167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CBE487D7-F955-5F44-B481-4621F8353221}"/>
                </a:ext>
              </a:extLst>
            </p:cNvPr>
            <p:cNvSpPr/>
            <p:nvPr/>
          </p:nvSpPr>
          <p:spPr>
            <a:xfrm>
              <a:off x="2275162" y="605821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F75E0F3-82B1-6140-8A8D-657CA7ED5D52}"/>
                </a:ext>
              </a:extLst>
            </p:cNvPr>
            <p:cNvCxnSpPr>
              <a:cxnSpLocks/>
              <a:stCxn id="121" idx="0"/>
              <a:endCxn id="123" idx="2"/>
            </p:cNvCxnSpPr>
            <p:nvPr/>
          </p:nvCxnSpPr>
          <p:spPr>
            <a:xfrm flipV="1">
              <a:off x="2960962" y="5940511"/>
              <a:ext cx="0" cy="11770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E8C8FB69-3DDB-C74D-8E77-4FF9C49485B4}"/>
                </a:ext>
              </a:extLst>
            </p:cNvPr>
            <p:cNvSpPr/>
            <p:nvPr/>
          </p:nvSpPr>
          <p:spPr>
            <a:xfrm>
              <a:off x="2275162" y="548331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25D52FC5-FD59-AF4E-A364-ECC135AF41D9}"/>
                </a:ext>
              </a:extLst>
            </p:cNvPr>
            <p:cNvCxnSpPr>
              <a:cxnSpLocks/>
              <a:stCxn id="123" idx="0"/>
              <a:endCxn id="125" idx="2"/>
            </p:cNvCxnSpPr>
            <p:nvPr/>
          </p:nvCxnSpPr>
          <p:spPr>
            <a:xfrm flipV="1">
              <a:off x="2960962" y="5366835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1F231C0F-D2EB-204B-8588-A9C2BC61A1DC}"/>
                </a:ext>
              </a:extLst>
            </p:cNvPr>
            <p:cNvSpPr/>
            <p:nvPr/>
          </p:nvSpPr>
          <p:spPr>
            <a:xfrm>
              <a:off x="2503762" y="4909635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F728766A-132E-314F-9763-B0C7D4084376}"/>
                </a:ext>
              </a:extLst>
            </p:cNvPr>
            <p:cNvCxnSpPr>
              <a:cxnSpLocks/>
              <a:stCxn id="125" idx="1"/>
              <a:endCxn id="118" idx="3"/>
            </p:cNvCxnSpPr>
            <p:nvPr/>
          </p:nvCxnSpPr>
          <p:spPr>
            <a:xfrm flipH="1" flipV="1">
              <a:off x="2186262" y="4826003"/>
              <a:ext cx="317500" cy="31223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23BB7EEB-0E30-454B-883F-CF566A3EB4BB}"/>
                </a:ext>
              </a:extLst>
            </p:cNvPr>
            <p:cNvSpPr/>
            <p:nvPr/>
          </p:nvSpPr>
          <p:spPr>
            <a:xfrm>
              <a:off x="2503762" y="4326987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F66CA31D-A439-2B46-9C34-A362219ED9B7}"/>
                </a:ext>
              </a:extLst>
            </p:cNvPr>
            <p:cNvCxnSpPr>
              <a:cxnSpLocks/>
              <a:stCxn id="127" idx="1"/>
              <a:endCxn id="118" idx="3"/>
            </p:cNvCxnSpPr>
            <p:nvPr/>
          </p:nvCxnSpPr>
          <p:spPr>
            <a:xfrm flipH="1">
              <a:off x="2186262" y="4555587"/>
              <a:ext cx="317500" cy="270416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78EEB3EE-5238-364C-AF0A-6F891334BD15}"/>
              </a:ext>
            </a:extLst>
          </p:cNvPr>
          <p:cNvSpPr/>
          <p:nvPr/>
        </p:nvSpPr>
        <p:spPr>
          <a:xfrm>
            <a:off x="10725253" y="3982455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3DA2F4C7-3202-3E4F-9AA2-0117EFC95F34}"/>
              </a:ext>
            </a:extLst>
          </p:cNvPr>
          <p:cNvSpPr/>
          <p:nvPr/>
        </p:nvSpPr>
        <p:spPr>
          <a:xfrm>
            <a:off x="8491477" y="4596236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C1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5F7A7E-3127-2B4C-89F6-B76618E8FBFB}"/>
              </a:ext>
            </a:extLst>
          </p:cNvPr>
          <p:cNvCxnSpPr>
            <a:cxnSpLocks/>
            <a:stCxn id="130" idx="2"/>
            <a:endCxn id="166" idx="0"/>
          </p:cNvCxnSpPr>
          <p:nvPr/>
        </p:nvCxnSpPr>
        <p:spPr>
          <a:xfrm>
            <a:off x="11411053" y="4439655"/>
            <a:ext cx="2073" cy="1565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2DBE6A15-2F0A-6D40-A09E-751200C899C6}"/>
              </a:ext>
            </a:extLst>
          </p:cNvPr>
          <p:cNvSpPr/>
          <p:nvPr/>
        </p:nvSpPr>
        <p:spPr>
          <a:xfrm>
            <a:off x="10725253" y="3407344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HEAD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2F10D21-B815-0049-9BB5-058BFC4F5DB8}"/>
              </a:ext>
            </a:extLst>
          </p:cNvPr>
          <p:cNvCxnSpPr>
            <a:cxnSpLocks/>
            <a:stCxn id="135" idx="2"/>
            <a:endCxn id="130" idx="0"/>
          </p:cNvCxnSpPr>
          <p:nvPr/>
        </p:nvCxnSpPr>
        <p:spPr>
          <a:xfrm>
            <a:off x="11411053" y="3864544"/>
            <a:ext cx="0" cy="1179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6A66839E-F46F-D14B-BA7F-6EFD183BDC8D}"/>
              </a:ext>
            </a:extLst>
          </p:cNvPr>
          <p:cNvSpPr/>
          <p:nvPr/>
        </p:nvSpPr>
        <p:spPr>
          <a:xfrm>
            <a:off x="9494777" y="5482144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branch1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9511871-AABF-EC44-AE77-CBF90BF4A643}"/>
              </a:ext>
            </a:extLst>
          </p:cNvPr>
          <p:cNvCxnSpPr>
            <a:cxnSpLocks/>
            <a:stCxn id="137" idx="0"/>
            <a:endCxn id="139" idx="2"/>
          </p:cNvCxnSpPr>
          <p:nvPr/>
        </p:nvCxnSpPr>
        <p:spPr>
          <a:xfrm flipV="1">
            <a:off x="10180577" y="5365668"/>
            <a:ext cx="0" cy="1164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797DCE84-70C1-2E4B-ABB4-FFAFFE09870A}"/>
              </a:ext>
            </a:extLst>
          </p:cNvPr>
          <p:cNvSpPr/>
          <p:nvPr/>
        </p:nvSpPr>
        <p:spPr>
          <a:xfrm>
            <a:off x="9723377" y="4908468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C3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EA77971-0DD8-3741-B94C-FE0962969D6F}"/>
              </a:ext>
            </a:extLst>
          </p:cNvPr>
          <p:cNvCxnSpPr>
            <a:cxnSpLocks/>
            <a:stCxn id="139" idx="1"/>
            <a:endCxn id="132" idx="3"/>
          </p:cNvCxnSpPr>
          <p:nvPr/>
        </p:nvCxnSpPr>
        <p:spPr>
          <a:xfrm flipH="1" flipV="1">
            <a:off x="9405877" y="4824836"/>
            <a:ext cx="317500" cy="31223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0791552F-B0B1-FE43-AEE9-3A0699D1A685}"/>
              </a:ext>
            </a:extLst>
          </p:cNvPr>
          <p:cNvSpPr/>
          <p:nvPr/>
        </p:nvSpPr>
        <p:spPr>
          <a:xfrm>
            <a:off x="9723377" y="4325820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C2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A5DE6D0-653A-074A-8F5D-2A360023B39C}"/>
              </a:ext>
            </a:extLst>
          </p:cNvPr>
          <p:cNvCxnSpPr>
            <a:cxnSpLocks/>
            <a:stCxn id="141" idx="1"/>
            <a:endCxn id="132" idx="3"/>
          </p:cNvCxnSpPr>
          <p:nvPr/>
        </p:nvCxnSpPr>
        <p:spPr>
          <a:xfrm flipH="1">
            <a:off x="9405877" y="4554420"/>
            <a:ext cx="317500" cy="27041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ight Arrow 143">
            <a:extLst>
              <a:ext uri="{FF2B5EF4-FFF2-40B4-BE49-F238E27FC236}">
                <a16:creationId xmlns:a16="http://schemas.microsoft.com/office/drawing/2014/main" id="{0DC2C239-0EAE-8E4D-8620-5A6C837FC919}"/>
              </a:ext>
            </a:extLst>
          </p:cNvPr>
          <p:cNvSpPr/>
          <p:nvPr/>
        </p:nvSpPr>
        <p:spPr>
          <a:xfrm>
            <a:off x="3943753" y="1320122"/>
            <a:ext cx="15875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ight Arrow 146">
            <a:extLst>
              <a:ext uri="{FF2B5EF4-FFF2-40B4-BE49-F238E27FC236}">
                <a16:creationId xmlns:a16="http://schemas.microsoft.com/office/drawing/2014/main" id="{5A2A3F51-F6A7-814A-8CCB-F2DEDD3DC495}"/>
              </a:ext>
            </a:extLst>
          </p:cNvPr>
          <p:cNvSpPr/>
          <p:nvPr/>
        </p:nvSpPr>
        <p:spPr>
          <a:xfrm>
            <a:off x="8173977" y="1320122"/>
            <a:ext cx="15875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ight Arrow 147">
            <a:extLst>
              <a:ext uri="{FF2B5EF4-FFF2-40B4-BE49-F238E27FC236}">
                <a16:creationId xmlns:a16="http://schemas.microsoft.com/office/drawing/2014/main" id="{7E0DECE9-5FA6-2B47-86E2-C8BA12A10BC8}"/>
              </a:ext>
            </a:extLst>
          </p:cNvPr>
          <p:cNvSpPr/>
          <p:nvPr/>
        </p:nvSpPr>
        <p:spPr>
          <a:xfrm>
            <a:off x="8173977" y="4737468"/>
            <a:ext cx="15875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519BAA7-65DE-7E46-A8D5-ABE3013DD31A}"/>
              </a:ext>
            </a:extLst>
          </p:cNvPr>
          <p:cNvSpPr txBox="1"/>
          <p:nvPr/>
        </p:nvSpPr>
        <p:spPr>
          <a:xfrm>
            <a:off x="8994019" y="6515924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merge branch1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0507AA71-7264-0540-87FD-55B47198A3A0}"/>
              </a:ext>
            </a:extLst>
          </p:cNvPr>
          <p:cNvSpPr/>
          <p:nvPr/>
        </p:nvSpPr>
        <p:spPr>
          <a:xfrm>
            <a:off x="10955926" y="4596236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C4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EABF01E-85C1-4B43-8D4B-109AD8A1A7A6}"/>
              </a:ext>
            </a:extLst>
          </p:cNvPr>
          <p:cNvCxnSpPr>
            <a:cxnSpLocks/>
            <a:stCxn id="166" idx="1"/>
            <a:endCxn id="141" idx="3"/>
          </p:cNvCxnSpPr>
          <p:nvPr/>
        </p:nvCxnSpPr>
        <p:spPr>
          <a:xfrm flipH="1" flipV="1">
            <a:off x="10637777" y="4554420"/>
            <a:ext cx="318149" cy="27041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C4E678B-4C1E-6A4A-B877-694AB64C8C6C}"/>
              </a:ext>
            </a:extLst>
          </p:cNvPr>
          <p:cNvCxnSpPr>
            <a:cxnSpLocks/>
            <a:stCxn id="166" idx="1"/>
            <a:endCxn id="139" idx="3"/>
          </p:cNvCxnSpPr>
          <p:nvPr/>
        </p:nvCxnSpPr>
        <p:spPr>
          <a:xfrm flipH="1">
            <a:off x="10637777" y="4824836"/>
            <a:ext cx="318149" cy="31223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0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C2D789C-3D91-CE48-93FA-3CDF911247BB}"/>
              </a:ext>
            </a:extLst>
          </p:cNvPr>
          <p:cNvGrpSpPr/>
          <p:nvPr/>
        </p:nvGrpSpPr>
        <p:grpSpPr>
          <a:xfrm>
            <a:off x="2053634" y="848290"/>
            <a:ext cx="2373476" cy="1032311"/>
            <a:chOff x="9723377" y="630711"/>
            <a:chExt cx="2373476" cy="1032311"/>
          </a:xfrm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9C74625E-A84F-1A45-942C-2CE513DFF366}"/>
                </a:ext>
              </a:extLst>
            </p:cNvPr>
            <p:cNvSpPr/>
            <p:nvPr/>
          </p:nvSpPr>
          <p:spPr>
            <a:xfrm>
              <a:off x="10725253" y="63071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8E998763-F14B-CE42-AC72-1A9356265289}"/>
                </a:ext>
              </a:extLst>
            </p:cNvPr>
            <p:cNvSpPr/>
            <p:nvPr/>
          </p:nvSpPr>
          <p:spPr>
            <a:xfrm>
              <a:off x="9723377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F436EB6-D79E-0947-828B-9C41C5B21DB0}"/>
                </a:ext>
              </a:extLst>
            </p:cNvPr>
            <p:cNvCxnSpPr>
              <a:cxnSpLocks/>
              <a:stCxn id="103" idx="2"/>
              <a:endCxn id="112" idx="0"/>
            </p:cNvCxnSpPr>
            <p:nvPr/>
          </p:nvCxnSpPr>
          <p:spPr>
            <a:xfrm>
              <a:off x="11411053" y="1087911"/>
              <a:ext cx="1424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2842BD68-B2DC-6945-A861-CAFCB080B9C0}"/>
                </a:ext>
              </a:extLst>
            </p:cNvPr>
            <p:cNvSpPr/>
            <p:nvPr/>
          </p:nvSpPr>
          <p:spPr>
            <a:xfrm>
              <a:off x="10955277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63458D6-5D3A-2F41-88FB-F73DAEA8638F}"/>
                </a:ext>
              </a:extLst>
            </p:cNvPr>
            <p:cNvCxnSpPr>
              <a:cxnSpLocks/>
              <a:stCxn id="112" idx="1"/>
              <a:endCxn id="105" idx="3"/>
            </p:cNvCxnSpPr>
            <p:nvPr/>
          </p:nvCxnSpPr>
          <p:spPr>
            <a:xfrm flipH="1">
              <a:off x="10637777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1C42E60-EBC8-0D4B-833B-8CCC8BAC12BF}"/>
              </a:ext>
            </a:extLst>
          </p:cNvPr>
          <p:cNvGrpSpPr/>
          <p:nvPr/>
        </p:nvGrpSpPr>
        <p:grpSpPr>
          <a:xfrm>
            <a:off x="2053634" y="3825466"/>
            <a:ext cx="2374900" cy="1605987"/>
            <a:chOff x="9723377" y="630711"/>
            <a:chExt cx="2374900" cy="1605987"/>
          </a:xfrm>
        </p:grpSpPr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6C763111-01A7-7D45-9803-1F2D5D19D3BC}"/>
                </a:ext>
              </a:extLst>
            </p:cNvPr>
            <p:cNvSpPr/>
            <p:nvPr/>
          </p:nvSpPr>
          <p:spPr>
            <a:xfrm>
              <a:off x="10725253" y="63071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origin/master</a:t>
              </a: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362F56F2-6830-AC41-A33F-707BBE763BF4}"/>
                </a:ext>
              </a:extLst>
            </p:cNvPr>
            <p:cNvSpPr/>
            <p:nvPr/>
          </p:nvSpPr>
          <p:spPr>
            <a:xfrm>
              <a:off x="9723377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5A9FE2D-32F5-4643-A389-6A3F708FBEC3}"/>
                </a:ext>
              </a:extLst>
            </p:cNvPr>
            <p:cNvCxnSpPr>
              <a:cxnSpLocks/>
              <a:stCxn id="115" idx="2"/>
              <a:endCxn id="149" idx="0"/>
            </p:cNvCxnSpPr>
            <p:nvPr/>
          </p:nvCxnSpPr>
          <p:spPr>
            <a:xfrm>
              <a:off x="11411053" y="1087911"/>
              <a:ext cx="1424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B5F9BEC0-5D48-A94F-BF31-C7CD270FEBB5}"/>
                </a:ext>
              </a:extLst>
            </p:cNvPr>
            <p:cNvSpPr/>
            <p:nvPr/>
          </p:nvSpPr>
          <p:spPr>
            <a:xfrm>
              <a:off x="10726677" y="177949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E31111AC-015D-FF48-BF95-FF4B80A68E71}"/>
                </a:ext>
              </a:extLst>
            </p:cNvPr>
            <p:cNvCxnSpPr>
              <a:cxnSpLocks/>
              <a:stCxn id="145" idx="0"/>
              <a:endCxn id="149" idx="2"/>
            </p:cNvCxnSpPr>
            <p:nvPr/>
          </p:nvCxnSpPr>
          <p:spPr>
            <a:xfrm flipV="1">
              <a:off x="11412477" y="1663022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99A5F5AC-ED99-A24A-A611-1A50CD7A5AC8}"/>
                </a:ext>
              </a:extLst>
            </p:cNvPr>
            <p:cNvSpPr/>
            <p:nvPr/>
          </p:nvSpPr>
          <p:spPr>
            <a:xfrm>
              <a:off x="10955277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5ED0795-245B-B04C-83B7-961144DD857D}"/>
                </a:ext>
              </a:extLst>
            </p:cNvPr>
            <p:cNvCxnSpPr>
              <a:cxnSpLocks/>
              <a:stCxn id="149" idx="1"/>
              <a:endCxn id="119" idx="3"/>
            </p:cNvCxnSpPr>
            <p:nvPr/>
          </p:nvCxnSpPr>
          <p:spPr>
            <a:xfrm flipH="1">
              <a:off x="10637777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Right Arrow 150">
            <a:extLst>
              <a:ext uri="{FF2B5EF4-FFF2-40B4-BE49-F238E27FC236}">
                <a16:creationId xmlns:a16="http://schemas.microsoft.com/office/drawing/2014/main" id="{FC36BFA5-79F8-DC4D-8AE9-BC38D892A25A}"/>
              </a:ext>
            </a:extLst>
          </p:cNvPr>
          <p:cNvSpPr/>
          <p:nvPr/>
        </p:nvSpPr>
        <p:spPr>
          <a:xfrm rot="5400000">
            <a:off x="1819081" y="2778652"/>
            <a:ext cx="754239" cy="62446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2D2F96-8B53-124F-BF39-A9CB56EFBE98}"/>
              </a:ext>
            </a:extLst>
          </p:cNvPr>
          <p:cNvSpPr/>
          <p:nvPr/>
        </p:nvSpPr>
        <p:spPr>
          <a:xfrm>
            <a:off x="1868129" y="658761"/>
            <a:ext cx="2743200" cy="182880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19E56FF-C4E6-1C4F-89EF-5BC362E11E9E}"/>
              </a:ext>
            </a:extLst>
          </p:cNvPr>
          <p:cNvSpPr/>
          <p:nvPr/>
        </p:nvSpPr>
        <p:spPr>
          <a:xfrm>
            <a:off x="1868129" y="3694211"/>
            <a:ext cx="2743200" cy="182880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2D957-D28A-734C-8023-78305B37B456}"/>
              </a:ext>
            </a:extLst>
          </p:cNvPr>
          <p:cNvSpPr txBox="1"/>
          <p:nvPr/>
        </p:nvSpPr>
        <p:spPr>
          <a:xfrm>
            <a:off x="2467049" y="348608"/>
            <a:ext cx="1545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Remote repository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7562A3B-B18D-7343-9956-B661906C8900}"/>
              </a:ext>
            </a:extLst>
          </p:cNvPr>
          <p:cNvSpPr txBox="1"/>
          <p:nvPr/>
        </p:nvSpPr>
        <p:spPr>
          <a:xfrm>
            <a:off x="2566242" y="3388833"/>
            <a:ext cx="1346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Local repository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2DC95D-45BE-CD42-9474-26F062381712}"/>
              </a:ext>
            </a:extLst>
          </p:cNvPr>
          <p:cNvSpPr/>
          <p:nvPr/>
        </p:nvSpPr>
        <p:spPr>
          <a:xfrm>
            <a:off x="2566242" y="2942186"/>
            <a:ext cx="2117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$ git clone &lt;</a:t>
            </a:r>
            <a:r>
              <a:rPr lang="en-US" sz="1400" dirty="0" err="1">
                <a:latin typeface="Courier" pitchFamily="2" charset="0"/>
              </a:rPr>
              <a:t>url</a:t>
            </a:r>
            <a:r>
              <a:rPr lang="en-US" sz="1400" dirty="0">
                <a:latin typeface="Courier" pitchFamily="2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4366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9C74625E-A84F-1A45-942C-2CE513DFF366}"/>
              </a:ext>
            </a:extLst>
          </p:cNvPr>
          <p:cNvSpPr/>
          <p:nvPr/>
        </p:nvSpPr>
        <p:spPr>
          <a:xfrm>
            <a:off x="1244932" y="848290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8E998763-F14B-CE42-AC72-1A9356265289}"/>
              </a:ext>
            </a:extLst>
          </p:cNvPr>
          <p:cNvSpPr/>
          <p:nvPr/>
        </p:nvSpPr>
        <p:spPr>
          <a:xfrm>
            <a:off x="1473532" y="1423401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C2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F436EB6-D79E-0947-828B-9C41C5B21DB0}"/>
              </a:ext>
            </a:extLst>
          </p:cNvPr>
          <p:cNvCxnSpPr>
            <a:cxnSpLocks/>
            <a:stCxn id="103" idx="2"/>
            <a:endCxn id="105" idx="0"/>
          </p:cNvCxnSpPr>
          <p:nvPr/>
        </p:nvCxnSpPr>
        <p:spPr>
          <a:xfrm>
            <a:off x="1930732" y="1305490"/>
            <a:ext cx="0" cy="1179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362F56F2-6830-AC41-A33F-707BBE763BF4}"/>
              </a:ext>
            </a:extLst>
          </p:cNvPr>
          <p:cNvSpPr/>
          <p:nvPr/>
        </p:nvSpPr>
        <p:spPr>
          <a:xfrm>
            <a:off x="1473532" y="4636554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C2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5A9FE2D-32F5-4643-A389-6A3F708FBEC3}"/>
              </a:ext>
            </a:extLst>
          </p:cNvPr>
          <p:cNvCxnSpPr>
            <a:cxnSpLocks/>
            <a:stCxn id="31" idx="2"/>
            <a:endCxn id="119" idx="0"/>
          </p:cNvCxnSpPr>
          <p:nvPr/>
        </p:nvCxnSpPr>
        <p:spPr>
          <a:xfrm>
            <a:off x="1930732" y="4518643"/>
            <a:ext cx="0" cy="1179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B5F9BEC0-5D48-A94F-BF31-C7CD270FEBB5}"/>
              </a:ext>
            </a:extLst>
          </p:cNvPr>
          <p:cNvSpPr/>
          <p:nvPr/>
        </p:nvSpPr>
        <p:spPr>
          <a:xfrm>
            <a:off x="2476832" y="5210230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31111AC-015D-FF48-BF95-FF4B80A68E71}"/>
              </a:ext>
            </a:extLst>
          </p:cNvPr>
          <p:cNvCxnSpPr>
            <a:cxnSpLocks/>
            <a:stCxn id="145" idx="0"/>
            <a:endCxn id="149" idx="2"/>
          </p:cNvCxnSpPr>
          <p:nvPr/>
        </p:nvCxnSpPr>
        <p:spPr>
          <a:xfrm flipV="1">
            <a:off x="3162632" y="5093754"/>
            <a:ext cx="0" cy="1164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99A5F5AC-ED99-A24A-A611-1A50CD7A5AC8}"/>
              </a:ext>
            </a:extLst>
          </p:cNvPr>
          <p:cNvSpPr/>
          <p:nvPr/>
        </p:nvSpPr>
        <p:spPr>
          <a:xfrm>
            <a:off x="2705432" y="4636554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C3”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5ED0795-245B-B04C-83B7-961144DD857D}"/>
              </a:ext>
            </a:extLst>
          </p:cNvPr>
          <p:cNvCxnSpPr>
            <a:cxnSpLocks/>
            <a:stCxn id="149" idx="1"/>
            <a:endCxn id="119" idx="3"/>
          </p:cNvCxnSpPr>
          <p:nvPr/>
        </p:nvCxnSpPr>
        <p:spPr>
          <a:xfrm flipH="1">
            <a:off x="2387932" y="4865154"/>
            <a:ext cx="31750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F2D2F96-8B53-124F-BF39-A9CB56EFBE98}"/>
              </a:ext>
            </a:extLst>
          </p:cNvPr>
          <p:cNvSpPr/>
          <p:nvPr/>
        </p:nvSpPr>
        <p:spPr>
          <a:xfrm>
            <a:off x="108156" y="658761"/>
            <a:ext cx="3923071" cy="182880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19E56FF-C4E6-1C4F-89EF-5BC362E11E9E}"/>
              </a:ext>
            </a:extLst>
          </p:cNvPr>
          <p:cNvSpPr/>
          <p:nvPr/>
        </p:nvSpPr>
        <p:spPr>
          <a:xfrm>
            <a:off x="108156" y="3696918"/>
            <a:ext cx="3923071" cy="233068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2D957-D28A-734C-8023-78305B37B456}"/>
              </a:ext>
            </a:extLst>
          </p:cNvPr>
          <p:cNvSpPr txBox="1"/>
          <p:nvPr/>
        </p:nvSpPr>
        <p:spPr>
          <a:xfrm>
            <a:off x="1297012" y="348608"/>
            <a:ext cx="1545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Remote repository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7562A3B-B18D-7343-9956-B661906C8900}"/>
              </a:ext>
            </a:extLst>
          </p:cNvPr>
          <p:cNvSpPr txBox="1"/>
          <p:nvPr/>
        </p:nvSpPr>
        <p:spPr>
          <a:xfrm>
            <a:off x="1396205" y="3389140"/>
            <a:ext cx="1346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Local repository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2DC95D-45BE-CD42-9474-26F062381712}"/>
              </a:ext>
            </a:extLst>
          </p:cNvPr>
          <p:cNvSpPr/>
          <p:nvPr/>
        </p:nvSpPr>
        <p:spPr>
          <a:xfrm>
            <a:off x="4930099" y="2944761"/>
            <a:ext cx="2440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$ git fetch &lt;remote&gt; 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57E2929-5D03-864B-8572-C86907FB4C5D}"/>
              </a:ext>
            </a:extLst>
          </p:cNvPr>
          <p:cNvSpPr/>
          <p:nvPr/>
        </p:nvSpPr>
        <p:spPr>
          <a:xfrm>
            <a:off x="243192" y="1423401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B1E6F3-15A6-3149-B0F0-2A816A4B61CF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1156032" y="1652001"/>
            <a:ext cx="31750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D9661F8-AD6B-D040-91F0-B4496B1225D8}"/>
              </a:ext>
            </a:extLst>
          </p:cNvPr>
          <p:cNvSpPr/>
          <p:nvPr/>
        </p:nvSpPr>
        <p:spPr>
          <a:xfrm>
            <a:off x="241632" y="4636554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318CCD-79E3-A344-8AC8-361A608ED99D}"/>
              </a:ext>
            </a:extLst>
          </p:cNvPr>
          <p:cNvCxnSpPr>
            <a:cxnSpLocks/>
            <a:stCxn id="119" idx="1"/>
            <a:endCxn id="26" idx="3"/>
          </p:cNvCxnSpPr>
          <p:nvPr/>
        </p:nvCxnSpPr>
        <p:spPr>
          <a:xfrm flipH="1">
            <a:off x="1156032" y="4865154"/>
            <a:ext cx="31750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11D7C65-A619-CC4C-944A-7FC89F268BDB}"/>
              </a:ext>
            </a:extLst>
          </p:cNvPr>
          <p:cNvSpPr/>
          <p:nvPr/>
        </p:nvSpPr>
        <p:spPr>
          <a:xfrm>
            <a:off x="1244932" y="4061443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origin/master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CB3A3A7-FCAC-B34F-97EE-EA896092F3D7}"/>
              </a:ext>
            </a:extLst>
          </p:cNvPr>
          <p:cNvSpPr/>
          <p:nvPr/>
        </p:nvSpPr>
        <p:spPr>
          <a:xfrm>
            <a:off x="6672884" y="848290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2EC9BDC-A8A7-D841-8232-5EBF48A842C6}"/>
              </a:ext>
            </a:extLst>
          </p:cNvPr>
          <p:cNvSpPr/>
          <p:nvPr/>
        </p:nvSpPr>
        <p:spPr>
          <a:xfrm>
            <a:off x="5671008" y="1423401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C244A9-6DA6-DD41-A58F-6A6B01A4C036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7358684" y="1305490"/>
            <a:ext cx="1424" cy="1179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250BCD7-E49C-9A44-B650-1B13DD955DF0}"/>
              </a:ext>
            </a:extLst>
          </p:cNvPr>
          <p:cNvSpPr/>
          <p:nvPr/>
        </p:nvSpPr>
        <p:spPr>
          <a:xfrm>
            <a:off x="6902908" y="1423401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C3’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54C838-BB4B-5648-A34B-E1BB3C7773B0}"/>
              </a:ext>
            </a:extLst>
          </p:cNvPr>
          <p:cNvCxnSpPr>
            <a:cxnSpLocks/>
            <a:stCxn id="38" idx="1"/>
            <a:endCxn id="36" idx="3"/>
          </p:cNvCxnSpPr>
          <p:nvPr/>
        </p:nvCxnSpPr>
        <p:spPr>
          <a:xfrm flipH="1">
            <a:off x="6585408" y="1652001"/>
            <a:ext cx="31750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6801BD2-AF43-9F4B-96D7-2EAAA6BECF08}"/>
              </a:ext>
            </a:extLst>
          </p:cNvPr>
          <p:cNvSpPr/>
          <p:nvPr/>
        </p:nvSpPr>
        <p:spPr>
          <a:xfrm>
            <a:off x="5671008" y="4636554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2A0471-CCA0-CA40-BEA2-3F661F4F4BF7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7354869" y="4245991"/>
            <a:ext cx="0" cy="1167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5621B14-1563-044D-A728-9CB5B28F06FF}"/>
              </a:ext>
            </a:extLst>
          </p:cNvPr>
          <p:cNvSpPr/>
          <p:nvPr/>
        </p:nvSpPr>
        <p:spPr>
          <a:xfrm>
            <a:off x="6674308" y="5485534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073243-94D5-FA4D-B264-A328036DADEB}"/>
              </a:ext>
            </a:extLst>
          </p:cNvPr>
          <p:cNvCxnSpPr>
            <a:cxnSpLocks/>
            <a:stCxn id="42" idx="0"/>
            <a:endCxn id="44" idx="2"/>
          </p:cNvCxnSpPr>
          <p:nvPr/>
        </p:nvCxnSpPr>
        <p:spPr>
          <a:xfrm flipV="1">
            <a:off x="7360108" y="5369058"/>
            <a:ext cx="0" cy="1164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4CE73A-2CB3-204F-A728-504CEA0E4144}"/>
              </a:ext>
            </a:extLst>
          </p:cNvPr>
          <p:cNvSpPr/>
          <p:nvPr/>
        </p:nvSpPr>
        <p:spPr>
          <a:xfrm>
            <a:off x="6902908" y="4911858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C3”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51ACB9-AF4D-644A-8FFD-6A2EF426B45A}"/>
              </a:ext>
            </a:extLst>
          </p:cNvPr>
          <p:cNvCxnSpPr>
            <a:cxnSpLocks/>
            <a:stCxn id="44" idx="1"/>
            <a:endCxn id="40" idx="3"/>
          </p:cNvCxnSpPr>
          <p:nvPr/>
        </p:nvCxnSpPr>
        <p:spPr>
          <a:xfrm flipH="1" flipV="1">
            <a:off x="6585408" y="4865154"/>
            <a:ext cx="317500" cy="27530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01A03B2-54D0-6F4B-BB02-9E2AD38877B4}"/>
              </a:ext>
            </a:extLst>
          </p:cNvPr>
          <p:cNvSpPr/>
          <p:nvPr/>
        </p:nvSpPr>
        <p:spPr>
          <a:xfrm>
            <a:off x="4305632" y="658761"/>
            <a:ext cx="3923071" cy="182880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4EA358-BF53-BA44-BE49-1BA984C18363}"/>
              </a:ext>
            </a:extLst>
          </p:cNvPr>
          <p:cNvSpPr/>
          <p:nvPr/>
        </p:nvSpPr>
        <p:spPr>
          <a:xfrm>
            <a:off x="4305632" y="3696931"/>
            <a:ext cx="3923071" cy="233068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E648A3-B6C8-A844-BFDC-76DA5DFB4357}"/>
              </a:ext>
            </a:extLst>
          </p:cNvPr>
          <p:cNvSpPr txBox="1"/>
          <p:nvPr/>
        </p:nvSpPr>
        <p:spPr>
          <a:xfrm>
            <a:off x="5494488" y="348608"/>
            <a:ext cx="1545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Remote repository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5185AB-3137-444F-B456-114D2A2ACAA2}"/>
              </a:ext>
            </a:extLst>
          </p:cNvPr>
          <p:cNvSpPr txBox="1"/>
          <p:nvPr/>
        </p:nvSpPr>
        <p:spPr>
          <a:xfrm>
            <a:off x="5593681" y="3389141"/>
            <a:ext cx="1346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Local repository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248A5191-6ED1-964D-9491-230451B9FEF7}"/>
              </a:ext>
            </a:extLst>
          </p:cNvPr>
          <p:cNvSpPr/>
          <p:nvPr/>
        </p:nvSpPr>
        <p:spPr>
          <a:xfrm>
            <a:off x="4440668" y="1423401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04968E-9E42-FF46-8611-0C4506204385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353508" y="1652001"/>
            <a:ext cx="31750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BB0F2C7-1084-4E4A-A909-083ADB485931}"/>
              </a:ext>
            </a:extLst>
          </p:cNvPr>
          <p:cNvSpPr/>
          <p:nvPr/>
        </p:nvSpPr>
        <p:spPr>
          <a:xfrm>
            <a:off x="4439108" y="4636554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5E279D2-49B0-774F-80AC-8DE2A88085CF}"/>
              </a:ext>
            </a:extLst>
          </p:cNvPr>
          <p:cNvCxnSpPr>
            <a:cxnSpLocks/>
            <a:stCxn id="40" idx="1"/>
            <a:endCxn id="52" idx="3"/>
          </p:cNvCxnSpPr>
          <p:nvPr/>
        </p:nvCxnSpPr>
        <p:spPr>
          <a:xfrm flipH="1">
            <a:off x="5353508" y="4865154"/>
            <a:ext cx="31750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CE40B8A-5B20-2C40-B7A0-23459F6BD93B}"/>
              </a:ext>
            </a:extLst>
          </p:cNvPr>
          <p:cNvSpPr/>
          <p:nvPr/>
        </p:nvSpPr>
        <p:spPr>
          <a:xfrm>
            <a:off x="6669069" y="3788791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origin/master</a:t>
            </a: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1411AC11-B08F-D34D-BA08-7D82C9B3AA36}"/>
              </a:ext>
            </a:extLst>
          </p:cNvPr>
          <p:cNvSpPr/>
          <p:nvPr/>
        </p:nvSpPr>
        <p:spPr>
          <a:xfrm rot="5400000">
            <a:off x="4240745" y="2778652"/>
            <a:ext cx="754239" cy="62446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CF73845-AEA9-4E4E-A15B-12AA7967C121}"/>
              </a:ext>
            </a:extLst>
          </p:cNvPr>
          <p:cNvSpPr/>
          <p:nvPr/>
        </p:nvSpPr>
        <p:spPr>
          <a:xfrm>
            <a:off x="6897669" y="4362785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C3’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2CC4006-6470-4544-BDA2-9ABE007C6BE0}"/>
              </a:ext>
            </a:extLst>
          </p:cNvPr>
          <p:cNvCxnSpPr>
            <a:cxnSpLocks/>
            <a:stCxn id="56" idx="1"/>
            <a:endCxn id="40" idx="3"/>
          </p:cNvCxnSpPr>
          <p:nvPr/>
        </p:nvCxnSpPr>
        <p:spPr>
          <a:xfrm flipH="1">
            <a:off x="6585408" y="4591385"/>
            <a:ext cx="312261" cy="27376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6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4579</TotalTime>
  <Words>190</Words>
  <Application>Microsoft Macintosh PowerPoint</Application>
  <PresentationFormat>Widescreen</PresentationFormat>
  <Paragraphs>119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Keyvan Zare Rami</dc:creator>
  <cp:lastModifiedBy>Keyvan Zare Rami</cp:lastModifiedBy>
  <cp:revision>25</cp:revision>
  <dcterms:created xsi:type="dcterms:W3CDTF">2019-07-19T20:21:44Z</dcterms:created>
  <dcterms:modified xsi:type="dcterms:W3CDTF">2019-08-07T05:04:56Z</dcterms:modified>
</cp:coreProperties>
</file>