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F59F-528C-8A46-936D-2F75382F8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D254D-BDDD-3247-B43E-23D19040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D908E-C7C3-8140-BBB1-2C4F1C2F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61944-F359-6543-92B5-DD7D7A7B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8943-8B54-D242-9A7B-A0C01F7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8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7C65-C2DD-AD4B-9B30-EEF4E65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5FDE-2922-4243-8C87-F227B509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B5ED7-7D91-1C4A-9409-4BABF9E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B80F-A12F-6B4A-9FA4-ECF7A3EE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C26A-757C-7248-932C-319A5C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011B0-53ED-5C4C-B039-600490F8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92DA7-641F-A54D-BC4D-0516C3CE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A569-701D-7C49-8489-2611C855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898D-02CE-7C4A-913C-A9A7A35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BE5D4-A09D-3A47-BE3B-C4C3FEA4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E69-F50F-0F49-A251-199979F4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A8B3-7629-B149-9A37-60EC3647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2BBCB-F338-CB44-B8B8-B8836E02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AF49-789A-9E47-AF09-694A292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62BC-8513-8C4A-83C6-2A7EDDE7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83EA-0FC6-F04B-8955-BB7C421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6F61-F2BC-D34A-A6F4-675F2866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29EB-85FD-6047-97D8-EE77096C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196A-640B-D74F-B2BD-0A617ED8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3F98-2C67-0147-A777-26595F0C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7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9F74-FEBD-4447-91FA-925C00A5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7ED4-96DF-3842-9AC4-1F195683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1A4E-F76D-6D48-9CB2-5C9634ED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C012-B2C4-D440-A93F-AAB9AAAD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58A8-EC1C-A54B-93A5-6DDEE8D8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9F20-2472-8943-9456-3FFC0720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2C6C-6CBD-2749-B500-7D7649D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C97C-3DD5-F74C-8E18-60EB7E1A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FDEB-763D-5747-A593-5444FDE3F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42E8C-5516-E646-8E98-44746223A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8BC-965B-DB48-AD0B-745D01E6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4038-370C-8F43-B0F1-701ED67E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C1945-793E-8143-BAF0-CFEB323D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999FD-5774-9F4A-AB19-46E7BF43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6B8F-24E1-5E46-A848-3DFDF6AD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B8977-05CE-064B-A5C7-96C5C874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E196-FE8C-1E44-8240-0FF58AE2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490C-0F0A-1646-8F02-CA9CAAA9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61064-8558-A242-8517-934A09EA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07B8-8957-DF42-9275-3D069D8D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62EF-C3CD-FD42-9F74-9B9556A8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0CC6-2C50-8B4E-9DEE-6D7327BF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7D5D-C337-4643-BD08-93709FE2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7094C-F828-B34E-B48E-8A67D7A76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678CF-B92D-8A45-AF35-9D7F1D2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83FC5-6613-0B45-AA7B-D0B3B353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BEC9-49B9-4B40-A12A-588A3E92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78CB-6463-5E4F-9D30-C74C16B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76E3-0C48-5042-A3DF-39A52175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6846-2F1A-9C4F-8B0A-D5C90F544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B85A-A632-2E4C-A6E9-8D35E0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DBDF-517B-7749-AD77-87B530A7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3909-7FC0-D740-88E5-974F34AB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75AE-49AB-5448-AF3F-26FE3E8E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59A7-2061-464C-90E5-8CDDBBA09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B6841-DFF0-564D-A12F-EF4E5C4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358D-515A-CA45-9AD0-962FFE9407CA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82AA-4FEA-5E4C-9104-BC88872E2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48F-D07E-EE47-8678-4D80FFD35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9C8A-4BE4-4B4C-9964-12E6E22D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7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Keyvan Zare Rami</dc:creator>
  <cp:lastModifiedBy>Keyvan Zare Rami</cp:lastModifiedBy>
  <cp:revision>1</cp:revision>
  <dcterms:created xsi:type="dcterms:W3CDTF">2019-07-19T20:21:44Z</dcterms:created>
  <dcterms:modified xsi:type="dcterms:W3CDTF">2019-07-19T20:22:37Z</dcterms:modified>
</cp:coreProperties>
</file>