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6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0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06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54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3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B5183FF-53D2-4286-8302-13D503E5D672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5D0468-2701-4CA1-8467-23A538AAF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Como fazer uma </a:t>
            </a:r>
            <a:r>
              <a:rPr lang="pt-BR" dirty="0" err="1" smtClean="0"/>
              <a:t>Calcularoda</a:t>
            </a:r>
            <a:r>
              <a:rPr lang="pt-BR" dirty="0" smtClean="0"/>
              <a:t> IMC no APP </a:t>
            </a:r>
            <a:r>
              <a:rPr lang="pt-BR" dirty="0" err="1" smtClean="0"/>
              <a:t>Invetor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</a:t>
            </a:r>
            <a:r>
              <a:rPr lang="pt-BR" dirty="0" err="1" smtClean="0"/>
              <a:t>Camilly</a:t>
            </a:r>
            <a:r>
              <a:rPr lang="pt-BR" dirty="0" smtClean="0"/>
              <a:t> Vitoria </a:t>
            </a:r>
            <a:r>
              <a:rPr lang="pt-BR" dirty="0" err="1" smtClean="0"/>
              <a:t>Balduino</a:t>
            </a:r>
            <a:r>
              <a:rPr lang="pt-BR" dirty="0" smtClean="0"/>
              <a:t> Silva. 2F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1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Teste para ter certeza que não há falhas, e se quiser decore mais a tela de início para deixar como você quer </a:t>
            </a:r>
            <a:r>
              <a:rPr lang="pt-BR" sz="2000" dirty="0" smtClean="0"/>
              <a:t>:)</a:t>
            </a:r>
            <a:endParaRPr lang="pt-BR" sz="20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938" y="446088"/>
            <a:ext cx="5995157" cy="45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início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055" y="446088"/>
            <a:ext cx="4246179" cy="5828588"/>
          </a:xfrm>
          <a:prstGeom prst="rect">
            <a:avLst/>
          </a:prstGeo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Na tela de início, coloque cada item respectivo ao seu lugar e mude o texto que irá aparecer, como na imagem ao lado.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11" y="1255286"/>
            <a:ext cx="1209844" cy="2857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11" y="1631549"/>
            <a:ext cx="1209844" cy="2857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11" y="2007812"/>
            <a:ext cx="1209844" cy="2857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11" y="2384075"/>
            <a:ext cx="1209844" cy="28579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11" y="3187147"/>
            <a:ext cx="1209844" cy="28579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4" y="3576849"/>
            <a:ext cx="1209844" cy="2857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77" y="3011999"/>
            <a:ext cx="1209844" cy="2857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01" y="4225222"/>
            <a:ext cx="1209844" cy="28579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707" y="1441049"/>
            <a:ext cx="1581371" cy="20005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07" y="1822075"/>
            <a:ext cx="1162212" cy="19052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788" y="2165474"/>
            <a:ext cx="1162212" cy="1905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788" y="2574601"/>
            <a:ext cx="1162212" cy="19052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966" y="2811946"/>
            <a:ext cx="590632" cy="200053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43167">
            <a:off x="6926777" y="1354516"/>
            <a:ext cx="624573" cy="19217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39808">
            <a:off x="6919971" y="1727043"/>
            <a:ext cx="688709" cy="21191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9068">
            <a:off x="6927267" y="2097024"/>
            <a:ext cx="650024" cy="20000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3031">
            <a:off x="6936812" y="2410359"/>
            <a:ext cx="624573" cy="1921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3031">
            <a:off x="7125102" y="2974857"/>
            <a:ext cx="460350" cy="14164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97020">
            <a:off x="6953345" y="3271918"/>
            <a:ext cx="533501" cy="16415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69703" flipV="1">
            <a:off x="7013845" y="3572610"/>
            <a:ext cx="500957" cy="22671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005929" flipV="1">
            <a:off x="8423865" y="3087987"/>
            <a:ext cx="770264" cy="21886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618195" flipV="1">
            <a:off x="8571011" y="3789792"/>
            <a:ext cx="770264" cy="21886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10400199" y="1865000"/>
            <a:ext cx="610664" cy="17351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10378658" y="2228306"/>
            <a:ext cx="610664" cy="17351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10324281" y="2591613"/>
            <a:ext cx="610664" cy="17351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445871" flipV="1">
            <a:off x="10226806" y="1666926"/>
            <a:ext cx="876422" cy="141696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988416" flipV="1">
            <a:off x="10412757" y="1913109"/>
            <a:ext cx="876422" cy="141696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9318405" y="1956875"/>
            <a:ext cx="1208607" cy="1334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4745" y="1426037"/>
            <a:ext cx="104019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início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743" y="355237"/>
            <a:ext cx="2438022" cy="5947083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Já colocados, mude o nome dos que não são fixos ou tem funções.</a:t>
            </a:r>
          </a:p>
          <a:p>
            <a:r>
              <a:rPr lang="pt-BR" dirty="0" smtClean="0"/>
              <a:t>As caixas de texto mude para peso, altura e </a:t>
            </a:r>
            <a:r>
              <a:rPr lang="pt-BR" dirty="0" err="1" smtClean="0"/>
              <a:t>gnr</a:t>
            </a:r>
            <a:r>
              <a:rPr lang="pt-BR" dirty="0" smtClean="0"/>
              <a:t>(gênero).</a:t>
            </a:r>
          </a:p>
          <a:p>
            <a:r>
              <a:rPr lang="pt-BR" dirty="0" smtClean="0"/>
              <a:t>No Botão coloque </a:t>
            </a:r>
            <a:r>
              <a:rPr lang="pt-BR" dirty="0" err="1" smtClean="0"/>
              <a:t>btncal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 nas duas legendas que tem reticências, mude o nome da primeira para IMC e a segunda para estado.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4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864609" cy="1618396"/>
          </a:xfrm>
        </p:spPr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963" y="2064484"/>
            <a:ext cx="6149901" cy="1655743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Partindo então para a parte de blocos, inicie duas variáveis que vamos usar para calcular, sendo elas, </a:t>
            </a:r>
            <a:r>
              <a:rPr lang="pt-BR" dirty="0" err="1" smtClean="0"/>
              <a:t>pesoc</a:t>
            </a:r>
            <a:r>
              <a:rPr lang="pt-BR" dirty="0" smtClean="0"/>
              <a:t> (peso para cálculo ) e </a:t>
            </a:r>
            <a:r>
              <a:rPr lang="pt-BR" dirty="0" err="1" smtClean="0"/>
              <a:t>alturac</a:t>
            </a:r>
            <a:r>
              <a:rPr lang="pt-BR" dirty="0" smtClean="0"/>
              <a:t> (altura para cálculo).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5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91" y="4453667"/>
            <a:ext cx="10933445" cy="1667434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98372" y="1"/>
            <a:ext cx="5637006" cy="3969572"/>
          </a:xfrm>
        </p:spPr>
        <p:txBody>
          <a:bodyPr/>
          <a:lstStyle/>
          <a:p>
            <a:r>
              <a:rPr lang="pt-BR" dirty="0" smtClean="0"/>
              <a:t>Em seguida, faça que quando o botão for apertado, as variáveis recebam sua legenda e o IMC receba o resultado do cálculo de </a:t>
            </a:r>
            <a:r>
              <a:rPr lang="pt-BR" dirty="0" err="1" smtClean="0"/>
              <a:t>imc</a:t>
            </a:r>
            <a:r>
              <a:rPr lang="pt-BR" dirty="0" smtClean="0"/>
              <a:t> (peso/altura ao quadrado).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1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297213" y="567560"/>
            <a:ext cx="5328745" cy="2165130"/>
          </a:xfrm>
        </p:spPr>
        <p:txBody>
          <a:bodyPr/>
          <a:lstStyle/>
          <a:p>
            <a:r>
              <a:rPr lang="pt-BR" dirty="0" smtClean="0"/>
              <a:t>Para termos a diferença entre gêneros, coloque o comando “se” para </a:t>
            </a:r>
            <a:r>
              <a:rPr lang="pt-BR" dirty="0" err="1" smtClean="0"/>
              <a:t>gnr.texto</a:t>
            </a:r>
            <a:r>
              <a:rPr lang="pt-BR" dirty="0" smtClean="0"/>
              <a:t> = mulher.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849" y="3111061"/>
            <a:ext cx="10245890" cy="32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1" y="3142593"/>
            <a:ext cx="9954594" cy="2869325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60579" y="446089"/>
            <a:ext cx="6484883" cy="2370684"/>
          </a:xfrm>
        </p:spPr>
        <p:txBody>
          <a:bodyPr/>
          <a:lstStyle/>
          <a:p>
            <a:r>
              <a:rPr lang="pt-BR" dirty="0" smtClean="0"/>
              <a:t>Coloque a primeira classificação para definir o que se é considerado de acordo com as tabelas de </a:t>
            </a:r>
            <a:r>
              <a:rPr lang="pt-BR" dirty="0" err="1" smtClean="0"/>
              <a:t>imc</a:t>
            </a:r>
            <a:r>
              <a:rPr lang="pt-BR" dirty="0" smtClean="0"/>
              <a:t>, primeiro colocando qual número é e depois ajustando o 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5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453579"/>
            <a:ext cx="7395863" cy="4022311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Nos próximos itens da tabela, use o comando “e” para q possa ser um número entre um e outro.</a:t>
            </a:r>
          </a:p>
          <a:p>
            <a:r>
              <a:rPr lang="pt-BR" dirty="0" smtClean="0"/>
              <a:t>Faça isso com a tabela toda, no final não use “e”, pois não é necessário.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6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97" y="2522484"/>
            <a:ext cx="6771616" cy="3866120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476985" y="-282766"/>
            <a:ext cx="3547533" cy="3600311"/>
          </a:xfrm>
        </p:spPr>
        <p:txBody>
          <a:bodyPr/>
          <a:lstStyle/>
          <a:p>
            <a:r>
              <a:rPr lang="pt-BR" dirty="0" smtClean="0"/>
              <a:t>Faça o mesmo, só que com a tabela masculina agora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4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56</TotalTime>
  <Words>297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Citável</vt:lpstr>
      <vt:lpstr>Como fazer uma Calcularoda IMC no APP Invetor.</vt:lpstr>
      <vt:lpstr>Tela de início</vt:lpstr>
      <vt:lpstr>Tela de início</vt:lpstr>
      <vt:lpstr>Comandos</vt:lpstr>
      <vt:lpstr>Comandos</vt:lpstr>
      <vt:lpstr>Comandos</vt:lpstr>
      <vt:lpstr>Comando</vt:lpstr>
      <vt:lpstr>Comandos</vt:lpstr>
      <vt:lpstr>Comando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fazer uma Calcularoda IMC no APP Invetor.</dc:title>
  <dc:creator>Alunos</dc:creator>
  <cp:lastModifiedBy>Alunos</cp:lastModifiedBy>
  <cp:revision>7</cp:revision>
  <dcterms:created xsi:type="dcterms:W3CDTF">2022-05-17T16:38:53Z</dcterms:created>
  <dcterms:modified xsi:type="dcterms:W3CDTF">2022-05-17T17:35:45Z</dcterms:modified>
</cp:coreProperties>
</file>