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5AA7-3D36-403C-AAAC-F1ED51B7E5D5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1831-DFC5-4C6C-940E-4A05D4B141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36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5AA7-3D36-403C-AAAC-F1ED51B7E5D5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1831-DFC5-4C6C-940E-4A05D4B141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61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5AA7-3D36-403C-AAAC-F1ED51B7E5D5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1831-DFC5-4C6C-940E-4A05D4B141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19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5AA7-3D36-403C-AAAC-F1ED51B7E5D5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1831-DFC5-4C6C-940E-4A05D4B141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25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5AA7-3D36-403C-AAAC-F1ED51B7E5D5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1831-DFC5-4C6C-940E-4A05D4B141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11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5AA7-3D36-403C-AAAC-F1ED51B7E5D5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1831-DFC5-4C6C-940E-4A05D4B141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57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5AA7-3D36-403C-AAAC-F1ED51B7E5D5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1831-DFC5-4C6C-940E-4A05D4B141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79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5AA7-3D36-403C-AAAC-F1ED51B7E5D5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1831-DFC5-4C6C-940E-4A05D4B141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08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5AA7-3D36-403C-AAAC-F1ED51B7E5D5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1831-DFC5-4C6C-940E-4A05D4B141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40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5AA7-3D36-403C-AAAC-F1ED51B7E5D5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1831-DFC5-4C6C-940E-4A05D4B141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9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5AA7-3D36-403C-AAAC-F1ED51B7E5D5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1831-DFC5-4C6C-940E-4A05D4B141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92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25AA7-3D36-403C-AAAC-F1ED51B7E5D5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31831-DFC5-4C6C-940E-4A05D4B141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95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14732" y="0"/>
            <a:ext cx="9144000" cy="1836496"/>
          </a:xfrm>
        </p:spPr>
        <p:txBody>
          <a:bodyPr>
            <a:normAutofit/>
          </a:bodyPr>
          <a:lstStyle/>
          <a:p>
            <a:r>
              <a:rPr lang="en-US" b="1" dirty="0"/>
              <a:t>WEZAR REPOTO</a:t>
            </a:r>
            <a:br>
              <a:rPr lang="en-US" b="1" dirty="0"/>
            </a:b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07366" y="1422428"/>
            <a:ext cx="105587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ea typeface="+mj-ea"/>
                <a:cs typeface="+mj-cs"/>
              </a:rPr>
              <a:t>Цель проекта</a:t>
            </a:r>
          </a:p>
          <a:p>
            <a:pPr algn="just"/>
            <a:r>
              <a:rPr lang="ru-RU" sz="2800" dirty="0" smtClean="0">
                <a:ea typeface="+mj-ea"/>
                <a:cs typeface="+mj-cs"/>
              </a:rPr>
              <a:t>	Создать </a:t>
            </a:r>
            <a:r>
              <a:rPr lang="ru-RU" sz="2800" dirty="0">
                <a:ea typeface="+mj-ea"/>
                <a:cs typeface="+mj-cs"/>
              </a:rPr>
              <a:t>программу, которая будет собирать данные о погоде с 3-х разных сайтов и выдавать пользователю среднее арифметическое </a:t>
            </a:r>
            <a:r>
              <a:rPr lang="ru-RU" sz="2800" dirty="0" smtClean="0">
                <a:ea typeface="+mj-ea"/>
                <a:cs typeface="+mj-cs"/>
              </a:rPr>
              <a:t>температуры</a:t>
            </a:r>
          </a:p>
          <a:p>
            <a:endParaRPr lang="ru-RU" sz="2000" dirty="0">
              <a:ea typeface="+mj-ea"/>
              <a:cs typeface="+mj-cs"/>
            </a:endParaRPr>
          </a:p>
          <a:p>
            <a:pPr algn="ctr"/>
            <a:r>
              <a:rPr lang="ru-RU" sz="3200" b="1" dirty="0">
                <a:ea typeface="+mj-ea"/>
                <a:cs typeface="+mj-cs"/>
              </a:rPr>
              <a:t>Задачи</a:t>
            </a:r>
          </a:p>
          <a:p>
            <a:pPr algn="just">
              <a:buFont typeface="+mj-lt"/>
              <a:buAutoNum type="arabicPeriod"/>
            </a:pPr>
            <a:r>
              <a:rPr lang="ru-RU" sz="2800" dirty="0">
                <a:ea typeface="+mj-ea"/>
                <a:cs typeface="+mj-cs"/>
              </a:rPr>
              <a:t>Выбрать сайты с наиболее подходящим форматом ссылок</a:t>
            </a:r>
          </a:p>
          <a:p>
            <a:pPr algn="just">
              <a:buFont typeface="+mj-lt"/>
              <a:buAutoNum type="arabicPeriod"/>
            </a:pPr>
            <a:r>
              <a:rPr lang="ru-RU" sz="2800" dirty="0">
                <a:ea typeface="+mj-ea"/>
                <a:cs typeface="+mj-cs"/>
              </a:rPr>
              <a:t>Выбрать способ </a:t>
            </a:r>
            <a:r>
              <a:rPr lang="ru-RU" sz="2800" dirty="0" err="1">
                <a:ea typeface="+mj-ea"/>
                <a:cs typeface="+mj-cs"/>
              </a:rPr>
              <a:t>парсинга</a:t>
            </a:r>
            <a:r>
              <a:rPr lang="ru-RU" sz="2800" dirty="0">
                <a:ea typeface="+mj-ea"/>
                <a:cs typeface="+mj-cs"/>
              </a:rPr>
              <a:t> сайтов на с++</a:t>
            </a:r>
          </a:p>
          <a:p>
            <a:pPr algn="just">
              <a:buFont typeface="+mj-lt"/>
              <a:buAutoNum type="arabicPeriod"/>
            </a:pPr>
            <a:r>
              <a:rPr lang="ru-RU" sz="2800" dirty="0">
                <a:ea typeface="+mj-ea"/>
                <a:cs typeface="+mj-cs"/>
              </a:rPr>
              <a:t>Написать программу</a:t>
            </a:r>
          </a:p>
          <a:p>
            <a:pPr algn="just">
              <a:buFont typeface="+mj-lt"/>
              <a:buAutoNum type="arabicPeriod"/>
            </a:pPr>
            <a:r>
              <a:rPr lang="ru-RU" sz="2800" dirty="0">
                <a:ea typeface="+mj-ea"/>
                <a:cs typeface="+mj-cs"/>
              </a:rPr>
              <a:t>Сделать вид, что мне понравилось </a:t>
            </a:r>
            <a:r>
              <a:rPr lang="ru-RU" sz="2800" dirty="0" err="1">
                <a:ea typeface="+mj-ea"/>
                <a:cs typeface="+mj-cs"/>
              </a:rPr>
              <a:t>парсить</a:t>
            </a:r>
            <a:r>
              <a:rPr lang="ru-RU" sz="2800" dirty="0">
                <a:ea typeface="+mj-ea"/>
                <a:cs typeface="+mj-cs"/>
              </a:rPr>
              <a:t> на с++</a:t>
            </a:r>
          </a:p>
        </p:txBody>
      </p:sp>
    </p:spTree>
    <p:extLst>
      <p:ext uri="{BB962C8B-B14F-4D97-AF65-F5344CB8AC3E}">
        <p14:creationId xmlns:p14="http://schemas.microsoft.com/office/powerpoint/2010/main" val="184444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9574" y="16671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6000" b="1" dirty="0"/>
              <a:t>О </a:t>
            </a:r>
            <a:r>
              <a:rPr lang="ru-RU" sz="6000" b="1" dirty="0" smtClean="0"/>
              <a:t>библиотеке</a:t>
            </a:r>
            <a:endParaRPr lang="ru-RU" sz="6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77" y="3196159"/>
            <a:ext cx="10164594" cy="282932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434" y="1375985"/>
            <a:ext cx="5273880" cy="157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0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809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/>
              <a:t>Запись </a:t>
            </a:r>
            <a:r>
              <a:rPr lang="ru-RU" sz="6000" b="1" dirty="0" err="1"/>
              <a:t>html</a:t>
            </a:r>
            <a:r>
              <a:rPr lang="ru-RU" sz="6000" b="1" dirty="0"/>
              <a:t> кода в </a:t>
            </a:r>
            <a:r>
              <a:rPr lang="ru-RU" sz="6000" b="1" dirty="0" err="1"/>
              <a:t>string</a:t>
            </a:r>
            <a:endParaRPr lang="ru-RU" sz="6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39" y="3129750"/>
            <a:ext cx="6077798" cy="30674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39" y="1700863"/>
            <a:ext cx="7802064" cy="97168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571152" y="3129750"/>
            <a:ext cx="31859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ea typeface="+mj-ea"/>
                <a:cs typeface="+mj-cs"/>
              </a:rPr>
              <a:t>Получение кода страницы и запись его в </a:t>
            </a:r>
            <a:r>
              <a:rPr lang="en-US" sz="2800" dirty="0">
                <a:ea typeface="+mj-ea"/>
                <a:cs typeface="+mj-cs"/>
              </a:rPr>
              <a:t>string</a:t>
            </a:r>
            <a:endParaRPr lang="ru-RU" sz="280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0504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17358"/>
          </a:xfrm>
        </p:spPr>
        <p:txBody>
          <a:bodyPr>
            <a:noAutofit/>
          </a:bodyPr>
          <a:lstStyle/>
          <a:p>
            <a:r>
              <a:rPr lang="ru-RU" b="1" dirty="0"/>
              <a:t>Извлечение из </a:t>
            </a:r>
            <a:r>
              <a:rPr lang="ru-RU" b="1" dirty="0" err="1"/>
              <a:t>string</a:t>
            </a:r>
            <a:r>
              <a:rPr lang="ru-RU" b="1" dirty="0"/>
              <a:t> чего-нибудь полезного</a:t>
            </a:r>
            <a:r>
              <a:rPr lang="ru-RU" sz="6000" b="1" dirty="0"/>
              <a:t/>
            </a:r>
            <a:br>
              <a:rPr lang="ru-RU" sz="6000" b="1" dirty="0"/>
            </a:br>
            <a:endParaRPr lang="ru-RU" sz="6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17737"/>
            <a:ext cx="6869592" cy="159328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470658"/>
            <a:ext cx="5571226" cy="284573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836608" y="2356086"/>
            <a:ext cx="40067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ea typeface="+mj-ea"/>
                <a:cs typeface="+mj-cs"/>
              </a:rPr>
              <a:t>Сбор ссылки для </a:t>
            </a:r>
            <a:r>
              <a:rPr lang="ru-RU" sz="2800" dirty="0" err="1" smtClean="0">
                <a:ea typeface="+mj-ea"/>
                <a:cs typeface="+mj-cs"/>
              </a:rPr>
              <a:t>редиректа</a:t>
            </a:r>
            <a:r>
              <a:rPr lang="ru-RU" sz="2800" dirty="0" smtClean="0">
                <a:ea typeface="+mj-ea"/>
                <a:cs typeface="+mj-cs"/>
              </a:rPr>
              <a:t> на </a:t>
            </a:r>
            <a:r>
              <a:rPr lang="en-US" sz="2800" dirty="0" err="1" smtClean="0">
                <a:ea typeface="+mj-ea"/>
                <a:cs typeface="+mj-cs"/>
              </a:rPr>
              <a:t>gismeteo</a:t>
            </a:r>
            <a:endParaRPr lang="ru-RU" sz="2800" dirty="0">
              <a:ea typeface="+mj-ea"/>
              <a:cs typeface="+mj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79305" y="4937324"/>
            <a:ext cx="35800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ea typeface="+mj-ea"/>
                <a:cs typeface="+mj-cs"/>
              </a:rPr>
              <a:t>Поиск температуры воздуха</a:t>
            </a:r>
          </a:p>
        </p:txBody>
      </p:sp>
    </p:spTree>
    <p:extLst>
      <p:ext uri="{BB962C8B-B14F-4D97-AF65-F5344CB8AC3E}">
        <p14:creationId xmlns:p14="http://schemas.microsoft.com/office/powerpoint/2010/main" val="2054042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1925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/>
              <a:t>Получение температуры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492" y="1604424"/>
            <a:ext cx="886901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44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494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/>
              <a:t>Из </a:t>
            </a:r>
            <a:r>
              <a:rPr lang="en-US" sz="6000" b="1" dirty="0"/>
              <a:t>string </a:t>
            </a:r>
            <a:r>
              <a:rPr lang="ru-RU" sz="6000" b="1" dirty="0"/>
              <a:t>в </a:t>
            </a:r>
            <a:r>
              <a:rPr lang="en-US" sz="6000" b="1" dirty="0" err="1"/>
              <a:t>int</a:t>
            </a:r>
            <a:endParaRPr lang="en-US" sz="60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084" y="1818473"/>
            <a:ext cx="7411829" cy="200601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480259" y="4167933"/>
            <a:ext cx="72314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ea typeface="+mj-ea"/>
                <a:cs typeface="+mj-cs"/>
              </a:rPr>
              <a:t>Преобразование полученных данных из </a:t>
            </a:r>
            <a:r>
              <a:rPr lang="ru-RU" sz="2800" dirty="0" err="1">
                <a:ea typeface="+mj-ea"/>
                <a:cs typeface="+mj-cs"/>
              </a:rPr>
              <a:t>string</a:t>
            </a:r>
            <a:r>
              <a:rPr lang="ru-RU" sz="2800" dirty="0">
                <a:ea typeface="+mj-ea"/>
                <a:cs typeface="+mj-cs"/>
              </a:rPr>
              <a:t> в </a:t>
            </a:r>
            <a:r>
              <a:rPr lang="ru-RU" sz="2800" dirty="0" err="1">
                <a:ea typeface="+mj-ea"/>
                <a:cs typeface="+mj-cs"/>
              </a:rPr>
              <a:t>int</a:t>
            </a:r>
            <a:r>
              <a:rPr lang="ru-RU" sz="2800" dirty="0">
                <a:ea typeface="+mj-ea"/>
                <a:cs typeface="+mj-cs"/>
              </a:rPr>
              <a:t> для вычисления средней температуры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480258" y="5465486"/>
            <a:ext cx="7231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a typeface="+mj-ea"/>
                <a:cs typeface="+mj-cs"/>
              </a:rPr>
              <a:t>продам гараж</a:t>
            </a:r>
            <a:endParaRPr lang="ru-RU" sz="280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23973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67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/>
              <a:t>Меню выбора действия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16568"/>
            <a:ext cx="7249537" cy="139084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235876" y="1934936"/>
            <a:ext cx="36425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a typeface="+mj-ea"/>
                <a:cs typeface="+mj-cs"/>
              </a:rPr>
              <a:t>Перемещение.. А, там текст уже есть</a:t>
            </a:r>
            <a:endParaRPr lang="ru-RU" sz="2800" dirty="0">
              <a:ea typeface="+mj-ea"/>
              <a:cs typeface="+mj-cs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31699"/>
            <a:ext cx="4276218" cy="315797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252440" y="4433630"/>
            <a:ext cx="5223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err="1" smtClean="0">
                <a:ea typeface="+mj-ea"/>
                <a:cs typeface="+mj-cs"/>
              </a:rPr>
              <a:t>Крч</a:t>
            </a:r>
            <a:r>
              <a:rPr lang="ru-RU" sz="2800" dirty="0" smtClean="0">
                <a:ea typeface="+mj-ea"/>
                <a:cs typeface="+mj-cs"/>
              </a:rPr>
              <a:t>, кто сможет разобрать, что тут написано, тому дам 100р</a:t>
            </a:r>
            <a:endParaRPr lang="ru-RU" sz="280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52495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3694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/>
              <a:t>Программа целиком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94" y="1256822"/>
            <a:ext cx="2079321" cy="514439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688" y="1256822"/>
            <a:ext cx="1951648" cy="51363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009" y="1256822"/>
            <a:ext cx="1993651" cy="51363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333" y="1256822"/>
            <a:ext cx="1950811" cy="5136314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9230264" y="3942271"/>
            <a:ext cx="2417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ea typeface="+mj-ea"/>
                <a:cs typeface="+mj-cs"/>
              </a:rPr>
              <a:t>Предложение с соткой в силе</a:t>
            </a:r>
            <a:endParaRPr lang="ru-RU" sz="200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54954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9069" y="27654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/>
              <a:t>Спасибо за внимание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-1773780" y="6227923"/>
            <a:ext cx="5223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/>
              <a:t>че </a:t>
            </a:r>
            <a:r>
              <a:rPr lang="ru-RU" sz="1400" dirty="0" err="1"/>
              <a:t>зыришь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2910489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88</Words>
  <Application>Microsoft Office PowerPoint</Application>
  <PresentationFormat>Широкоэкранный</PresentationFormat>
  <Paragraphs>26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WEZAR REPOTO </vt:lpstr>
      <vt:lpstr>О библиотеке</vt:lpstr>
      <vt:lpstr>Запись html кода в string</vt:lpstr>
      <vt:lpstr>Извлечение из string чего-нибудь полезного </vt:lpstr>
      <vt:lpstr>Получение температуры</vt:lpstr>
      <vt:lpstr>Из string в int</vt:lpstr>
      <vt:lpstr>Меню выбора действия</vt:lpstr>
      <vt:lpstr>Программа целиком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Давид</dc:creator>
  <cp:lastModifiedBy>Давид</cp:lastModifiedBy>
  <cp:revision>12</cp:revision>
  <dcterms:created xsi:type="dcterms:W3CDTF">2023-05-13T12:24:22Z</dcterms:created>
  <dcterms:modified xsi:type="dcterms:W3CDTF">2023-05-13T15:09:49Z</dcterms:modified>
</cp:coreProperties>
</file>