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1"/>
  </p:normalViewPr>
  <p:slideViewPr>
    <p:cSldViewPr snapToGrid="0">
      <p:cViewPr varScale="1">
        <p:scale>
          <a:sx n="93" d="100"/>
          <a:sy n="93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AF64A-61D6-1DA5-2A6E-EBC8A5A45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298DF-0CE1-2199-1FFD-CA350D9F3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64004-EB5A-E433-8A2C-93D957C3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530814-F104-8586-AB40-07ECDF3A8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DEC4E-7797-5F51-71F8-7D5C1D47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411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F5109-4339-651A-FC15-9322743D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F38A5-CBB3-6E45-A5A3-836B8876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5618E-976F-FEE3-54A6-C791523C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E7721-88E2-03FF-CF21-5E4FC5FF5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D1897-C44B-1476-DB86-A7F42226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7192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9768B-CFBA-F956-D89D-3429ACD85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B6C4A0-0A8C-4BCE-A52A-C9A104BE3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E55C08-A201-73A6-CA66-832E8BC88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B34A5-4524-6F77-6ADE-1899C6A52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EB3FD2-BABA-2714-F3BC-57005841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8803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B85B9-654C-86F4-0FA0-21DCD828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9A630-8973-7753-A929-D2A251E6E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EC36C-41BD-3DEC-7382-CE22DDEBD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61C783-1099-B15B-2D11-FC06ED35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1C2110-748C-036E-60D7-EB59FCF1A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7752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F3DA3-3F1C-1064-C250-3FC02F8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B5B3-10A0-EF29-AA20-91E577F7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69867-E608-21E9-2B7E-5EE343C1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5D6AFB-0BDF-92B4-2989-F1888E7C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6957C-B0E3-B1C6-4A55-10100473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53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CFB47-7C98-BC5B-D5B6-1C705862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00F3C5-272F-784F-1FCE-6A66CCE60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1F4141-8DA8-FDF4-D402-A6A34716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C235B-626B-7E0E-9623-2A575FA8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CADFE-1E28-25CD-6533-B55D0579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39676D-1431-E2C3-A64B-A4CCA08EE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858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488202-2F7B-E5E2-B704-BCDDD4C0C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6237A6-58FB-D020-DECF-C74618914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3100DD-6AB5-2FE2-96EB-27F370AF0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2E89A6-87D6-3348-FF9F-D49EAE567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6B3BA9-FA23-B4C6-3A95-05C4D7D6A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0A12B6-BC81-DDE2-9EAC-53AF0116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D43079-DBC7-B64C-C2AD-AB9C65A49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B6F076-700E-64E8-4965-EF7942A6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919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DE7D9-B1C1-624C-0E50-7D6AA3F4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E19050-9FDB-854F-83B2-CBA7C987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DEB4A9-9683-BACB-9F3B-9BB9082A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C7D95D-D569-27C4-1700-1AC8E5E7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975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0803E1-EC8D-612A-3DC5-9D511727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B64E92-88E8-8C6E-0F55-03FC4D54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9566F6-F25C-4365-606E-92AA2991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9297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127ECF-F8AB-2F97-6EE5-CEB5DBCD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7342E-99FA-F1FA-E7D3-05CBCAD2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25F74-0A7B-9CDD-A75D-6D95643F8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2F316-D50F-ABF5-87DB-8C95E631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4AF163-02D3-125D-F7AA-519FD76B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A7305C-02A6-A100-1B71-590A5F8E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974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6578A-50C9-D887-356E-389593F7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0696B-1653-FB0E-229B-C9DD3896D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A1EAB0-BC6A-196F-3771-943D1F495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C6181F-9DBC-5A8F-1089-5F665CD6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AC1D45-EB36-F628-B2AB-41F6DC33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B8F38F-AFAB-D2B3-69B4-0328E282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103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E3A8548-E1B4-894A-1EE6-F3EB1015E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70636B-9D04-739E-D485-6AB3B1463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7D442-7056-6DCA-A945-9E9F3297D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AADB00-FBCC-5C4C-B0B6-62F26BCAE769}" type="datetimeFigureOut">
              <a:rPr kumimoji="1" lang="ko-Kore-KR" altLang="en-US" smtClean="0"/>
              <a:t>2025. 4. 29.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929768-89A1-7E88-930D-CC10255A1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DBC2D6-DE9C-F2AF-C775-1DF483CF4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855CCD-BBF3-5A49-94CC-37FE4F0084A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1931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092C9-4A4F-0AB3-FFAC-B2F35FBB3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ore-KR" altLang="en-US" dirty="0"/>
              <a:t>앱프로그래밍</a:t>
            </a:r>
            <a:r>
              <a:rPr kumimoji="1" lang="ko-KR" altLang="en-US" dirty="0"/>
              <a:t> 프로젝트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EEADB7-CD80-76D3-811F-002FAB002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2022136057</a:t>
            </a:r>
            <a:r>
              <a:rPr kumimoji="1" lang="ko-KR" altLang="en-US" dirty="0"/>
              <a:t> 김재원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9467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13306-EEEB-29C8-167B-D51687012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요구사항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A58F5B-8035-FC75-AE77-8243F31C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kumimoji="1" lang="ko-KR" altLang="en-US" dirty="0"/>
              <a:t>조건을 추가하여 검색 가능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산재 재활 기관만의 페이지 제작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산재 병원 재활 기관 약속 리스트를 지도에서 보게 제작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질병 판정서 조회 서비스 및 심사 결정서 조회 서비스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네이버 지도와 </a:t>
            </a:r>
            <a:r>
              <a:rPr kumimoji="1" lang="ko-KR" altLang="en-US" dirty="0" err="1"/>
              <a:t>얀동하여</a:t>
            </a:r>
            <a:r>
              <a:rPr kumimoji="1" lang="ko-KR" altLang="en-US" dirty="0"/>
              <a:t> 간편하게 길 찾기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산재와 관련된 보험이나 각종 지원 제도 리스트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본인이 지금 </a:t>
            </a:r>
            <a:r>
              <a:rPr kumimoji="1" lang="ko-KR" altLang="en-US" dirty="0" err="1"/>
              <a:t>일하고있는</a:t>
            </a:r>
            <a:r>
              <a:rPr kumimoji="1" lang="ko-KR" altLang="en-US" dirty="0"/>
              <a:t> 기업에서 일어난 산업재해를 </a:t>
            </a:r>
            <a:r>
              <a:rPr kumimoji="1" lang="ko-KR" altLang="en-US" dirty="0" err="1"/>
              <a:t>확인할수있는</a:t>
            </a:r>
            <a:r>
              <a:rPr kumimoji="1" lang="ko-KR" altLang="en-US" dirty="0"/>
              <a:t> 기능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348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F3971-E313-9310-8F7F-EC521968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프로젝트</a:t>
            </a:r>
            <a:r>
              <a:rPr kumimoji="1" lang="ko-KR" altLang="en-US" dirty="0"/>
              <a:t> 일정</a:t>
            </a:r>
            <a:endParaRPr kumimoji="1" lang="ko-Kore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6692667-5982-DFA0-104D-C82E3EBDB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718733"/>
          </a:xfrm>
        </p:spPr>
      </p:pic>
    </p:spTree>
    <p:extLst>
      <p:ext uri="{BB962C8B-B14F-4D97-AF65-F5344CB8AC3E}">
        <p14:creationId xmlns:p14="http://schemas.microsoft.com/office/powerpoint/2010/main" val="10580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</Words>
  <Application>Microsoft Macintosh PowerPoint</Application>
  <PresentationFormat>와이드스크린</PresentationFormat>
  <Paragraphs>11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테마</vt:lpstr>
      <vt:lpstr>앱프로그래밍 프로젝트</vt:lpstr>
      <vt:lpstr>요구사항</vt:lpstr>
      <vt:lpstr>프로젝트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김재원</dc:creator>
  <cp:lastModifiedBy>김재원</cp:lastModifiedBy>
  <cp:revision>1</cp:revision>
  <dcterms:created xsi:type="dcterms:W3CDTF">2025-04-29T05:47:55Z</dcterms:created>
  <dcterms:modified xsi:type="dcterms:W3CDTF">2025-04-29T05:50:47Z</dcterms:modified>
</cp:coreProperties>
</file>