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4DAFF-5ED0-4225-B763-CF06A1926005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1DADF-2FAA-44D5-BC29-56A77BBC96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1DADF-2FAA-44D5-BC29-56A77BBC960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今天聊聊编程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929" t="14583" r="25000" b="29167"/>
          <a:stretch>
            <a:fillRect/>
          </a:stretch>
        </p:blipFill>
        <p:spPr bwMode="auto">
          <a:xfrm>
            <a:off x="214282" y="2000240"/>
            <a:ext cx="878684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别踩白块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怎么</a:t>
            </a:r>
            <a:r>
              <a:rPr lang="zh-CN" altLang="en-US" dirty="0" smtClean="0"/>
              <a:t>想？怎么做？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把大象放进冰箱分几步？</a:t>
            </a:r>
            <a:endParaRPr lang="en-US" altLang="zh-CN" sz="2400" dirty="0" smtClean="0"/>
          </a:p>
          <a:p>
            <a:r>
              <a:rPr lang="zh-CN" altLang="en-US" sz="2400" dirty="0" smtClean="0"/>
              <a:t>三</a:t>
            </a:r>
            <a:r>
              <a:rPr lang="zh-CN" altLang="en-US" sz="2400" dirty="0" smtClean="0"/>
              <a:t>步，分别是：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把冰箱门打开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把大象放进去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把冰箱门关上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怎么想？怎么做？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在编程中的实现：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：打开冰箱门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：把大象放进冰箱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：关上冰箱门</a:t>
            </a:r>
            <a:endParaRPr lang="en-US" altLang="zh-CN" sz="2400" dirty="0" smtClean="0"/>
          </a:p>
          <a:p>
            <a:r>
              <a:rPr lang="zh-CN" altLang="en-US" sz="2400" dirty="0" smtClean="0"/>
              <a:t>主</a:t>
            </a:r>
            <a:r>
              <a:rPr lang="zh-CN" altLang="en-US" sz="2400" dirty="0" smtClean="0"/>
              <a:t>函数（流程）：函数</a:t>
            </a:r>
            <a:r>
              <a:rPr lang="en-US" altLang="zh-CN" sz="2400" dirty="0" smtClean="0"/>
              <a:t>1-&gt;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2-&gt;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3</a:t>
            </a:r>
          </a:p>
          <a:p>
            <a:r>
              <a:rPr lang="zh-CN" altLang="en-US" sz="2400" dirty="0" smtClean="0"/>
              <a:t>从而，大问题变成了小问题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再大一些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别踩白块：</a:t>
            </a:r>
            <a:endParaRPr lang="en-US" altLang="zh-CN" sz="2400" dirty="0" smtClean="0"/>
          </a:p>
          <a:p>
            <a:r>
              <a:rPr lang="zh-CN" altLang="en-US" sz="2400" dirty="0" smtClean="0"/>
              <a:t>功能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：画图</a:t>
            </a:r>
            <a:endParaRPr lang="en-US" altLang="zh-CN" sz="2400" dirty="0" smtClean="0"/>
          </a:p>
          <a:p>
            <a:r>
              <a:rPr lang="zh-CN" altLang="en-US" sz="2400" dirty="0" smtClean="0"/>
              <a:t>功能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：对按键作出反应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再大一些呢？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功能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：画外框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：画姓名区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：随机生成一行任务并画出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：绘制失败后界面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：绘制成功后界面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再大一些呢？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功能二：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：获得按键内容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：对收到的内容进行处理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再大一些呢？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主函数（流程）：不画了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核心思想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将问题拆分成足够多的小步骤，然后将这些小步骤通过顺序排列，判断及循环连结到一起从而实现整个程序的功能。</a:t>
            </a:r>
            <a:endParaRPr lang="en-US" altLang="zh-CN" sz="2400" dirty="0" smtClean="0"/>
          </a:p>
          <a:p>
            <a:r>
              <a:rPr lang="zh-CN" altLang="en-US" sz="2400" dirty="0" smtClean="0"/>
              <a:t>顺序：计算机语言的默认读取方式是至上而下的，语句从上到下依次运行。</a:t>
            </a:r>
            <a:endParaRPr lang="en-US" altLang="zh-CN" sz="2400" dirty="0" smtClean="0"/>
          </a:p>
          <a:p>
            <a:r>
              <a:rPr lang="zh-CN" altLang="en-US" sz="2400" dirty="0" smtClean="0"/>
              <a:t>判断：通过分支语句可以使程序出现不同的前进方向，从而对外界条件作出反应。</a:t>
            </a:r>
            <a:endParaRPr lang="en-US" altLang="zh-CN" sz="2400" dirty="0" smtClean="0"/>
          </a:p>
          <a:p>
            <a:r>
              <a:rPr lang="zh-CN" altLang="en-US" sz="2400" dirty="0" smtClean="0"/>
              <a:t>循环：不断多次的使同一组代码反复运行，从而使程序简单化，并且能满足一些复杂的算法。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结构化编程方式：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再来一个例子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假如计算机对于加法只能逐位运算，那么，想实现任意长度的两个数的加法需要哪些步骤，这些步骤之间是如何相连的。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什么是计算机</a:t>
            </a:r>
            <a:r>
              <a:rPr lang="zh-CN" altLang="en-US" dirty="0" smtClean="0"/>
              <a:t>语言？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计算机语言（</a:t>
            </a:r>
            <a:r>
              <a:rPr lang="en-US" altLang="zh-CN" sz="2400" dirty="0" smtClean="0"/>
              <a:t>Computer Language</a:t>
            </a:r>
            <a:r>
              <a:rPr lang="zh-CN" altLang="en-US" sz="2400" dirty="0" smtClean="0"/>
              <a:t>）指用于人与计算机之间通讯的语言。计算机语言是人与计算机之间传递信息的媒介。计算机系统最大特征是指令通过一种语言传达给机器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事实上，我们所见到的计算机的界面，我们向我们的计算机发出的每一个指令，乃至计算机使用的操作系统，底层都是一句一句的计算机语言。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再深一步</a:t>
            </a:r>
            <a:r>
              <a:rPr lang="en-US" altLang="zh-CN" dirty="0" smtClean="0"/>
              <a:t>——</a:t>
            </a:r>
            <a:br>
              <a:rPr lang="en-US" altLang="zh-CN" dirty="0" smtClean="0"/>
            </a:br>
            <a:r>
              <a:rPr lang="zh-CN" altLang="en-US" dirty="0" smtClean="0"/>
              <a:t>面向对象的编程方式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怎么想？怎么做？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同样的，把大象装进冰箱</a:t>
            </a:r>
            <a:endParaRPr lang="en-US" altLang="zh-CN" sz="2400" dirty="0" smtClean="0"/>
          </a:p>
          <a:p>
            <a:r>
              <a:rPr lang="zh-CN" altLang="en-US" sz="2400" dirty="0" smtClean="0"/>
              <a:t>冰箱</a:t>
            </a:r>
            <a:r>
              <a:rPr lang="en-US" altLang="zh-CN" sz="2400" dirty="0" smtClean="0"/>
              <a:t>{1.</a:t>
            </a:r>
            <a:r>
              <a:rPr lang="zh-CN" altLang="en-US" sz="2400" dirty="0" smtClean="0"/>
              <a:t>打开 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关上 </a:t>
            </a:r>
            <a:r>
              <a:rPr lang="en-US" altLang="zh-CN" sz="2400" dirty="0" smtClean="0"/>
              <a:t>3.</a:t>
            </a:r>
            <a:r>
              <a:rPr lang="zh-CN" altLang="en-US" sz="2400" dirty="0" smtClean="0"/>
              <a:t>存储大象</a:t>
            </a:r>
            <a:r>
              <a:rPr lang="en-US" altLang="zh-CN" sz="2400" dirty="0" smtClean="0"/>
              <a:t>}</a:t>
            </a:r>
          </a:p>
          <a:p>
            <a:r>
              <a:rPr lang="zh-CN" altLang="en-US" sz="2400" dirty="0" smtClean="0"/>
              <a:t>主</a:t>
            </a:r>
            <a:r>
              <a:rPr lang="zh-CN" altLang="en-US" sz="2400" dirty="0" smtClean="0"/>
              <a:t>函数（流程）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找到一个冰箱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让冰箱完成它的这些功能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zh-CN" altLang="en-US" dirty="0" smtClean="0"/>
              <a:t>的编程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再来一个例子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到</a:t>
            </a:r>
            <a:r>
              <a:rPr lang="zh-CN" altLang="en-US" sz="2400" dirty="0" smtClean="0"/>
              <a:t>饭店吃饭</a:t>
            </a:r>
            <a:endParaRPr lang="en-US" altLang="zh-CN" sz="2400" dirty="0" smtClean="0"/>
          </a:p>
          <a:p>
            <a:r>
              <a:rPr lang="zh-CN" altLang="en-US" sz="2400" dirty="0" smtClean="0"/>
              <a:t>服务员</a:t>
            </a:r>
            <a:r>
              <a:rPr lang="en-US" altLang="zh-CN" sz="2400" dirty="0" smtClean="0"/>
              <a:t>{1.</a:t>
            </a:r>
            <a:r>
              <a:rPr lang="zh-CN" altLang="en-US" sz="2400" dirty="0" smtClean="0"/>
              <a:t>点餐 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通知大</a:t>
            </a:r>
            <a:r>
              <a:rPr lang="zh-CN" altLang="en-US" sz="2400" dirty="0" smtClean="0"/>
              <a:t>厨点餐内容 </a:t>
            </a:r>
            <a:r>
              <a:rPr lang="en-US" altLang="zh-CN" sz="2400" dirty="0" smtClean="0"/>
              <a:t>3.</a:t>
            </a:r>
            <a:r>
              <a:rPr lang="zh-CN" altLang="en-US" sz="2400" dirty="0" smtClean="0"/>
              <a:t>送餐</a:t>
            </a:r>
            <a:r>
              <a:rPr lang="en-US" altLang="zh-CN" sz="2400" dirty="0" smtClean="0"/>
              <a:t>}</a:t>
            </a:r>
          </a:p>
          <a:p>
            <a:r>
              <a:rPr lang="zh-CN" altLang="en-US" sz="2400" dirty="0" smtClean="0"/>
              <a:t>厨师</a:t>
            </a:r>
            <a:r>
              <a:rPr lang="en-US" altLang="zh-CN" sz="2400" dirty="0" smtClean="0"/>
              <a:t>{1.</a:t>
            </a:r>
            <a:r>
              <a:rPr lang="zh-CN" altLang="en-US" sz="2400" dirty="0" smtClean="0"/>
              <a:t>做饭 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通知服务员送餐</a:t>
            </a:r>
            <a:r>
              <a:rPr lang="en-US" altLang="zh-CN" sz="2400" dirty="0" smtClean="0"/>
              <a:t>}</a:t>
            </a:r>
          </a:p>
          <a:p>
            <a:r>
              <a:rPr lang="zh-CN" altLang="en-US" sz="2400" dirty="0" smtClean="0"/>
              <a:t>主</a:t>
            </a:r>
            <a:r>
              <a:rPr lang="zh-CN" altLang="en-US" sz="2400" dirty="0" smtClean="0"/>
              <a:t>函数（我）</a:t>
            </a:r>
            <a:endParaRPr lang="en-US" altLang="zh-CN" sz="2400" dirty="0" smtClean="0"/>
          </a:p>
          <a:p>
            <a:r>
              <a:rPr lang="zh-CN" altLang="en-US" sz="2400" dirty="0" smtClean="0"/>
              <a:t>找</a:t>
            </a:r>
            <a:r>
              <a:rPr lang="zh-CN" altLang="en-US" sz="2400" dirty="0" smtClean="0"/>
              <a:t>服务员，执行点餐功能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面向对象的编程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对象是什么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只要是具有功能的事物都可以称作是对象，甚至哪怕具有的功能是空功能也可以称作是对象。因此可以说，生活中的万事万物都是对象。</a:t>
            </a:r>
            <a:endParaRPr lang="en-US" altLang="zh-CN" sz="2400" dirty="0" smtClean="0"/>
          </a:p>
          <a:p>
            <a:r>
              <a:rPr lang="zh-CN" altLang="en-US" sz="2400" dirty="0" smtClean="0"/>
              <a:t>面向对象是什么？</a:t>
            </a:r>
            <a:endParaRPr lang="en-US" altLang="zh-CN" sz="2400" dirty="0" smtClean="0"/>
          </a:p>
          <a:p>
            <a:r>
              <a:rPr lang="zh-CN" altLang="en-US" sz="2400" dirty="0" smtClean="0"/>
              <a:t>面向对象想</a:t>
            </a:r>
            <a:r>
              <a:rPr lang="zh-CN" altLang="en-US" sz="2400" dirty="0" smtClean="0"/>
              <a:t>就是一种以对象为核心的思考方式。是一种越来越符合现代人的生活工作规律的一种思维方式。</a:t>
            </a:r>
            <a:endParaRPr lang="en-US" altLang="zh-CN" sz="2400" dirty="0" smtClean="0"/>
          </a:p>
          <a:p>
            <a:r>
              <a:rPr lang="zh-CN" altLang="en-US" sz="2400" dirty="0" smtClean="0"/>
              <a:t>最简单的</a:t>
            </a:r>
            <a:r>
              <a:rPr lang="zh-CN" altLang="en-US" sz="2400" dirty="0" smtClean="0"/>
              <a:t>例子，小组分工。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一个小游戏：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黑白子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游戏的时候，大家要想一下，编写这样一个游戏，我们需要实现哪些功能，这些功能是如何组合的。（结构化编程方式）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554" y="2857496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谢谢观看</a:t>
            </a:r>
            <a:r>
              <a:rPr lang="en-US" altLang="zh-CN" sz="4000" dirty="0" smtClean="0"/>
              <a:t>~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1946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，世界上第一台</a:t>
            </a:r>
            <a:r>
              <a:rPr lang="zh-CN" altLang="en-US" sz="2400" dirty="0" smtClean="0"/>
              <a:t>计算机</a:t>
            </a:r>
            <a:r>
              <a:rPr lang="en-US" altLang="zh-CN" sz="2400" dirty="0" smtClean="0"/>
              <a:t>ENIAC</a:t>
            </a:r>
            <a:r>
              <a:rPr lang="zh-CN" altLang="en-US" sz="2400" dirty="0" smtClean="0"/>
              <a:t>诞生</a:t>
            </a:r>
            <a:r>
              <a:rPr lang="zh-CN" altLang="en-US" sz="2400" dirty="0" smtClean="0"/>
              <a:t>，使用的是最原始的穿孔卡片。</a:t>
            </a:r>
            <a:r>
              <a:rPr lang="zh-CN" altLang="en-US" sz="2400" dirty="0" smtClean="0"/>
              <a:t>这种卡片</a:t>
            </a:r>
            <a:r>
              <a:rPr lang="zh-CN" altLang="en-US" sz="2400" dirty="0" smtClean="0"/>
              <a:t>上使用的语言是只有专家才能理解的语言</a:t>
            </a:r>
            <a:r>
              <a:rPr lang="zh-CN" altLang="en-US" sz="2400" dirty="0" smtClean="0"/>
              <a:t>，与</a:t>
            </a:r>
            <a:r>
              <a:rPr lang="zh-CN" altLang="en-US" sz="2400" dirty="0" smtClean="0"/>
              <a:t>人类语言差别极大</a:t>
            </a:r>
            <a:r>
              <a:rPr lang="zh-CN" altLang="en-US" sz="2400" dirty="0" smtClean="0"/>
              <a:t>，这种</a:t>
            </a:r>
            <a:r>
              <a:rPr lang="zh-CN" altLang="en-US" sz="2400" dirty="0" smtClean="0"/>
              <a:t>语言就称为</a:t>
            </a:r>
            <a:r>
              <a:rPr lang="zh-CN" altLang="en-US" sz="2400" dirty="0" smtClean="0"/>
              <a:t>机器语言。机器语言是第一代计算机语言。这种</a:t>
            </a:r>
            <a:r>
              <a:rPr lang="zh-CN" altLang="en-US" sz="2400" dirty="0" smtClean="0"/>
              <a:t>语言本质上是计算机能识别的唯一语言</a:t>
            </a:r>
            <a:r>
              <a:rPr lang="zh-CN" altLang="en-US" sz="2400" dirty="0" smtClean="0"/>
              <a:t>，人类很难</a:t>
            </a:r>
            <a:r>
              <a:rPr lang="zh-CN" altLang="en-US" sz="2400" dirty="0" smtClean="0"/>
              <a:t>理解</a:t>
            </a:r>
            <a:r>
              <a:rPr lang="zh-CN" altLang="en-US" sz="2400" dirty="0" smtClean="0"/>
              <a:t>。以后</a:t>
            </a:r>
            <a:r>
              <a:rPr lang="zh-CN" altLang="en-US" sz="2400" dirty="0" smtClean="0"/>
              <a:t>的语言就是在这个的基础上简化而</a:t>
            </a:r>
            <a:r>
              <a:rPr lang="zh-CN" altLang="en-US" sz="2400" dirty="0" smtClean="0"/>
              <a:t>来。虽然后来发展的语言能让人类直接理解但</a:t>
            </a:r>
            <a:r>
              <a:rPr lang="zh-CN" altLang="en-US" sz="2400" dirty="0" smtClean="0"/>
              <a:t>最终送入计算机的还是这种机器语言。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10010100 11101110 01101110 00010110......</a:t>
            </a:r>
            <a:r>
              <a:rPr lang="zh-CN" altLang="en-US" dirty="0" smtClean="0"/>
              <a:t>（我瞎打的）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 smtClean="0"/>
              <a:t>为了减轻使用机器语言编程的痛苦，</a:t>
            </a:r>
            <a:r>
              <a:rPr lang="en-US" altLang="zh-CN" sz="2200" dirty="0" smtClean="0"/>
              <a:t>20</a:t>
            </a:r>
            <a:r>
              <a:rPr lang="zh-CN" altLang="en-US" sz="2200" dirty="0" smtClean="0"/>
              <a:t>世纪</a:t>
            </a:r>
            <a:r>
              <a:rPr lang="en-US" altLang="zh-CN" sz="2200" dirty="0" smtClean="0"/>
              <a:t>50</a:t>
            </a:r>
            <a:r>
              <a:rPr lang="zh-CN" altLang="en-US" sz="2200" dirty="0" smtClean="0"/>
              <a:t>年代初，出现了汇编语言。汇编语言用比较容易识别、记忆的助记符替代特定的二进制串。例如使用</a:t>
            </a:r>
            <a:r>
              <a:rPr lang="en-US" altLang="zh-CN" sz="2200" dirty="0" smtClean="0"/>
              <a:t>ADD </a:t>
            </a:r>
            <a:r>
              <a:rPr lang="zh-CN" altLang="en-US" sz="2200" dirty="0" smtClean="0"/>
              <a:t>来替代加法的二进制指令。通过这种助记符，人们就能较容易地读懂程序，调试和维护也更方便了。但这些助记符号计算机无法识别，需要一个专门的程序将其翻译成机器语言，这种翻译程序被称为汇编程序。尽管汇编语言比机器语言方便，但汇编语言仍然具有许多不便之处，程序编写的效率远远不能满足需要。汇编语言直接操作硬件，因此汇编语言只针对特定的计算机处理器，所以几乎没有可移植性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user\Desktop\25233707-339d9e99b6884e5cadfabcad81287b1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43182"/>
            <a:ext cx="75819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 smtClean="0"/>
              <a:t>1954</a:t>
            </a:r>
            <a:r>
              <a:rPr lang="zh-CN" altLang="en-US" sz="2200" dirty="0" smtClean="0"/>
              <a:t>年，第一个高级语言</a:t>
            </a:r>
            <a:r>
              <a:rPr lang="en-US" altLang="zh-CN" sz="2200" dirty="0" smtClean="0"/>
              <a:t>—FORTRAN</a:t>
            </a:r>
            <a:r>
              <a:rPr lang="zh-CN" altLang="en-US" sz="2200" dirty="0" smtClean="0"/>
              <a:t>问世了。高级语言与自然语言和数学表达式相当接近，不依赖于计算机型号，通用性较好。高级语言的使用，大大提高了程序编写的效率和程序的可读性</a:t>
            </a:r>
            <a:r>
              <a:rPr lang="zh-CN" altLang="en-US" sz="2200" dirty="0" smtClean="0"/>
              <a:t>。与汇编语言一样，计算机无法直接识别和执行高级语言，必须翻译成等价的机器语言程序（称为目标程序）才能执行。高级语言源程序翻译成机器语言程序的方法有“解释”和“编译”两种。解释方法采用边解释边执行的方法。编译方法采用相应语言的编译程序，先把源程序编译成指定机型的机器语言目标程序，然后再把目标程序和各种标准库函数连接装配成完整的目标程序，在相应的机型上执行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20</a:t>
            </a:r>
            <a:r>
              <a:rPr lang="zh-CN" altLang="en-US" sz="2400" dirty="0" smtClean="0"/>
              <a:t>世纪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年代中后期“软件危机”的爆发，使人们认识到大型程序的编制不同于小程序。“软件危机”的解决一方面需要对程序设计方法、程序的正确性和软件的可靠性等问题进行深入研究，另一方面需要对软件的编制、测试、维护和管理方法进行深入研究。结构化程序设计是一种程序设计的原则和方法。它讨论了如何避免使用</a:t>
            </a:r>
            <a:r>
              <a:rPr lang="en-US" altLang="zh-CN" sz="2400" dirty="0" smtClean="0"/>
              <a:t>GOTO</a:t>
            </a:r>
            <a:r>
              <a:rPr lang="zh-CN" altLang="en-US" sz="2400" dirty="0" smtClean="0"/>
              <a:t>语句；如何将大规模、复杂的流程图转换成一种标准的形式，使得它们能够用几种标准的控制结构（顺序、分支和循环）通过重复和嵌套来表示。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为了使计算机更易于模拟现实世界，</a:t>
            </a:r>
            <a:r>
              <a:rPr lang="en-US" altLang="zh-CN" sz="2000" dirty="0" smtClean="0"/>
              <a:t>1967</a:t>
            </a:r>
            <a:r>
              <a:rPr lang="zh-CN" altLang="en-US" sz="2000" dirty="0" smtClean="0"/>
              <a:t>年挪威计算中心开发出了</a:t>
            </a:r>
            <a:r>
              <a:rPr lang="en-US" altLang="zh-CN" sz="2000" dirty="0" smtClean="0"/>
              <a:t>Simula67</a:t>
            </a:r>
            <a:r>
              <a:rPr lang="zh-CN" altLang="en-US" sz="2000" dirty="0" smtClean="0"/>
              <a:t>语言，它提供了比子程序更高一级的抽象和封装，引入了数据抽象和类的概念，被认为是第一个面向对象程序设计语言。它对后来出现的面向对象语言，如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/>
              <a:t>Java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C#</a:t>
            </a:r>
            <a:r>
              <a:rPr lang="zh-CN" altLang="en-US" sz="2000" dirty="0" smtClean="0"/>
              <a:t>产生了深远的影响。</a:t>
            </a:r>
          </a:p>
          <a:p>
            <a:r>
              <a:rPr lang="zh-CN" altLang="en-US" sz="2000" dirty="0" smtClean="0"/>
              <a:t>        随着面向对象语言的出现，面向对象程序设计方法也应运而生且得到迅速发展，面向对象的思想也不断向其他方面渗透。</a:t>
            </a:r>
            <a:r>
              <a:rPr lang="en-US" altLang="zh-CN" sz="2000" dirty="0" smtClean="0"/>
              <a:t>1980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Grady </a:t>
            </a:r>
            <a:r>
              <a:rPr lang="en-US" altLang="zh-CN" sz="2000" dirty="0" err="1" smtClean="0"/>
              <a:t>Booch</a:t>
            </a:r>
            <a:r>
              <a:rPr lang="zh-CN" altLang="en-US" sz="2000" dirty="0" smtClean="0"/>
              <a:t>提出了面向对象设计的概念，之后面向对象分析的概念也被提出。面向对象程序设计在软件开发领域掀起了巨大的变革，极大地提高了软件开发效率。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538</TotalTime>
  <Words>1242</Words>
  <PresentationFormat>全屏显示(4:3)</PresentationFormat>
  <Paragraphs>80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主题2</vt:lpstr>
      <vt:lpstr>今天聊聊编程...</vt:lpstr>
      <vt:lpstr>什么是计算机语言？</vt:lpstr>
      <vt:lpstr>计算机语言的发展历史</vt:lpstr>
      <vt:lpstr>机器语言</vt:lpstr>
      <vt:lpstr>计算机语言的发展历史</vt:lpstr>
      <vt:lpstr>汇编语言</vt:lpstr>
      <vt:lpstr>计算机语言的发展历史</vt:lpstr>
      <vt:lpstr>计算机语言的发展历史</vt:lpstr>
      <vt:lpstr>计算机语言的发展历史</vt:lpstr>
      <vt:lpstr>高级语言</vt:lpstr>
      <vt:lpstr>结构化编程方式： 一个例子</vt:lpstr>
      <vt:lpstr>结构化编程方式： 怎么想？怎么做？</vt:lpstr>
      <vt:lpstr>结构化编程方式： 怎么想？怎么做？</vt:lpstr>
      <vt:lpstr>结构化编程方式： 再大一些呢？</vt:lpstr>
      <vt:lpstr>结构化编程方式： 再大一些呢？</vt:lpstr>
      <vt:lpstr>结构化编程方式： 再大一些呢？</vt:lpstr>
      <vt:lpstr>结构化编程方式： 再大一些呢？</vt:lpstr>
      <vt:lpstr>结构化编程方式： 核心思想——分步</vt:lpstr>
      <vt:lpstr>结构化编程方式： 再来一个例子</vt:lpstr>
      <vt:lpstr>再深一步—— 面向对象的编程方式</vt:lpstr>
      <vt:lpstr>面向对象的编程： 怎么想？怎么做？</vt:lpstr>
      <vt:lpstr>面向对象的编程： 再来一个例子</vt:lpstr>
      <vt:lpstr>面向对象的编程： 对象是什么</vt:lpstr>
      <vt:lpstr>一个小游戏： 黑白子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今天聊聊编程...</dc:title>
  <dc:creator>康书博</dc:creator>
  <cp:lastModifiedBy>user</cp:lastModifiedBy>
  <cp:revision>16</cp:revision>
  <dcterms:created xsi:type="dcterms:W3CDTF">2017-07-16T13:40:52Z</dcterms:created>
  <dcterms:modified xsi:type="dcterms:W3CDTF">2017-07-16T22:49:59Z</dcterms:modified>
</cp:coreProperties>
</file>