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0"/>
  </p:normalViewPr>
  <p:slideViewPr>
    <p:cSldViewPr snapToGrid="0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7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8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9F9C8814-0F87-E210-38CF-D1ACEE846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2BF8C9-C693-1723-8739-A50D2987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75" y="1134502"/>
            <a:ext cx="4271010" cy="3204134"/>
          </a:xfrm>
        </p:spPr>
        <p:txBody>
          <a:bodyPr anchor="b">
            <a:normAutofit fontScale="90000"/>
          </a:bodyPr>
          <a:lstStyle/>
          <a:p>
            <a:r>
              <a:rPr lang="sk-SK" sz="4800" dirty="0"/>
              <a:t>Hry pre zdravie ako súčasť každodenného života</a:t>
            </a:r>
            <a:br>
              <a:rPr lang="sk-SK" sz="4800" dirty="0"/>
            </a:br>
            <a:r>
              <a:rPr lang="sk-SK" sz="2000" b="0" dirty="0"/>
              <a:t>Metódy inžinierskej práce 2022/2023</a:t>
            </a:r>
            <a:endParaRPr lang="sk-SK" sz="4800" b="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4656B3-E24B-F1E0-DAB2-E65200F67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Kristián Červenka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Fakulta informatiky a informačných technológií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Slovenská technická univerzita v Bratislave</a:t>
            </a:r>
          </a:p>
          <a:p>
            <a:pPr algn="ctr"/>
            <a:r>
              <a:rPr lang="sk-SK" sz="2000" dirty="0">
                <a:latin typeface="Cambria Math" panose="02040503050406030204" pitchFamily="18" charset="0"/>
                <a:ea typeface="Cambria Math" panose="02040503050406030204" pitchFamily="18" charset="0"/>
                <a:cs typeface="Brush Script MT" panose="03060802040406070304" pitchFamily="66" charset="-122"/>
              </a:rPr>
              <a:t>9.November 2022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-1514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Motivácia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6A9553B4-C66A-89F6-B121-82EEAABF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13" y="3250346"/>
            <a:ext cx="10168128" cy="3694176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Videohry vo všeobecnosti majú schopnosť zaujať hráčov ako iným spôsobom ako ponúkajú dnešné novodobé média.</a:t>
            </a:r>
          </a:p>
          <a:p>
            <a:r>
              <a:rPr lang="sk-SK" dirty="0"/>
              <a:t>Zaujímavá oblasť rôznych výskumov a pokusov predvádzaných vedcami. </a:t>
            </a:r>
          </a:p>
          <a:p>
            <a:r>
              <a:rPr lang="sk-SK" dirty="0"/>
              <a:t>Zo štúdie asociovanej </a:t>
            </a:r>
            <a:r>
              <a:rPr lang="sk-SK" dirty="0" err="1"/>
              <a:t>Entertainment</a:t>
            </a:r>
            <a:r>
              <a:rPr lang="sk-SK" dirty="0"/>
              <a:t> Software vyplýva , že približne 29% hráčov sú v rozmedzí 18 a menej rokov. </a:t>
            </a:r>
          </a:p>
          <a:p>
            <a:r>
              <a:rPr lang="sk-SK" dirty="0"/>
              <a:t>Využívanie sofistikovaných technológií na podporu zdravia. </a:t>
            </a:r>
          </a:p>
          <a:p>
            <a:r>
              <a:rPr lang="sk-SK" dirty="0"/>
              <a:t>Hry podnecujú používateľov k opakovanému hraniu a preukazujú postupné  pozitívne zmeny správania potrebné na dosiahnutie individuálnych zdravotných zmien.</a:t>
            </a:r>
          </a:p>
        </p:txBody>
      </p:sp>
    </p:spTree>
    <p:extLst>
      <p:ext uri="{BB962C8B-B14F-4D97-AF65-F5344CB8AC3E}">
        <p14:creationId xmlns:p14="http://schemas.microsoft.com/office/powerpoint/2010/main" val="2542052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Moderné pokroky v oblasti hier pre zdravie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20000"/>
          </a:bodyPr>
          <a:lstStyle/>
          <a:p>
            <a:r>
              <a:rPr lang="sk-SK" sz="2000" dirty="0"/>
              <a:t>Vývoj a testovanie prebieha v širokom spektre chorôb na prevenciu a liečbu zdravotných problémov.</a:t>
            </a:r>
          </a:p>
          <a:p>
            <a:r>
              <a:rPr lang="sk-SK" sz="2000" dirty="0"/>
              <a:t>Množstvo výskumov zameraných na zdravotný stav -&gt; cystická fibróza, liečba bolesti, </a:t>
            </a:r>
            <a:r>
              <a:rPr lang="sk-SK" sz="2000" dirty="0" err="1"/>
              <a:t>Parkinsonova</a:t>
            </a:r>
            <a:r>
              <a:rPr lang="sk-SK" sz="2000" dirty="0"/>
              <a:t> choroba , obezita.</a:t>
            </a:r>
          </a:p>
          <a:p>
            <a:r>
              <a:rPr lang="sk-SK" sz="2000" dirty="0"/>
              <a:t>Taktiež rôzne psychické choroby a rehabilitácie -&gt; </a:t>
            </a:r>
            <a:r>
              <a:rPr lang="sk-SK" sz="2000" dirty="0" err="1"/>
              <a:t>depresia,posttraumatická</a:t>
            </a:r>
            <a:r>
              <a:rPr lang="sk-SK" sz="2000" dirty="0"/>
              <a:t> stresová porucha , mŕtvica.</a:t>
            </a:r>
          </a:p>
          <a:p>
            <a:r>
              <a:rPr lang="sk-SK" sz="2000" dirty="0"/>
              <a:t>Sociálne problémy, s ktorými sa ľudstvo stretáva každý deň , násilie , šikanovanie , rasové predsudky.</a:t>
            </a:r>
          </a:p>
        </p:txBody>
      </p:sp>
    </p:spTree>
    <p:extLst>
      <p:ext uri="{BB962C8B-B14F-4D97-AF65-F5344CB8AC3E}">
        <p14:creationId xmlns:p14="http://schemas.microsoft.com/office/powerpoint/2010/main" val="1408094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0" y="344394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77500" lnSpcReduction="20000"/>
          </a:bodyPr>
          <a:lstStyle/>
          <a:p>
            <a:r>
              <a:rPr lang="sk-SK" sz="2000" dirty="0"/>
              <a:t>Hry ako forma edukácie prospešná pre vývoj dieťaťa</a:t>
            </a:r>
          </a:p>
          <a:p>
            <a:r>
              <a:rPr lang="sk-SK" sz="2000" dirty="0"/>
              <a:t>Forma rekreácia.</a:t>
            </a:r>
          </a:p>
          <a:p>
            <a:r>
              <a:rPr lang="sk-SK" sz="2000" dirty="0"/>
              <a:t>Naučenie plnenia pravidiel , plnenia cieľov, výziev.</a:t>
            </a:r>
          </a:p>
          <a:p>
            <a:r>
              <a:rPr lang="sk-SK" sz="2000" dirty="0"/>
              <a:t>Seriózne hry mimo zábavy vnášajú do života iný účel.</a:t>
            </a:r>
          </a:p>
          <a:p>
            <a:r>
              <a:rPr lang="sk-SK" sz="2000" dirty="0"/>
              <a:t>Herný dizajn ponúka mimo iného i prvky herného dizajnu, ktoré sú atraktívne pre rôzne vekové skupiny.</a:t>
            </a:r>
          </a:p>
          <a:p>
            <a:r>
              <a:rPr lang="sk-SK" sz="2000" dirty="0"/>
              <a:t>Základné prvky herného dizajnu -&gt; interaktivita , spätná väzba.</a:t>
            </a:r>
          </a:p>
          <a:p>
            <a:r>
              <a:rPr lang="sk-SK" sz="2000" dirty="0"/>
              <a:t>Možnosť vyberania si identity, pomocou ktorej hráči získajú schopnosť stať sa hernou postavou a vytvoriť si vzťah a prepojenie s inými postavami v hre.</a:t>
            </a:r>
          </a:p>
          <a:p>
            <a:pPr marL="0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64549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1" y="344394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55000" lnSpcReduction="20000"/>
          </a:bodyPr>
          <a:lstStyle/>
          <a:p>
            <a:r>
              <a:rPr lang="sk-SK" sz="2100" dirty="0"/>
              <a:t>Hry pre zdravie na zvýšenie vedomostí</a:t>
            </a:r>
          </a:p>
          <a:p>
            <a:r>
              <a:rPr lang="sk-SK" sz="2100" dirty="0"/>
              <a:t>Prepojenie </a:t>
            </a:r>
            <a:r>
              <a:rPr lang="sk-SK" sz="2100" dirty="0" err="1"/>
              <a:t>zážitkových,herných</a:t>
            </a:r>
            <a:r>
              <a:rPr lang="sk-SK" sz="2100" dirty="0"/>
              <a:t>, a </a:t>
            </a:r>
            <a:r>
              <a:rPr lang="sk-SK" sz="2100" dirty="0" err="1"/>
              <a:t>vedomostných</a:t>
            </a:r>
            <a:r>
              <a:rPr lang="sk-SK" sz="2100" dirty="0"/>
              <a:t> aspektov -&gt; jedna z najlepších foriem učenia vôbec pre zapojenie študentov do akademických , </a:t>
            </a:r>
            <a:r>
              <a:rPr lang="sk-SK" sz="2100" dirty="0" err="1"/>
              <a:t>zdravotných</a:t>
            </a:r>
            <a:r>
              <a:rPr lang="sk-SK" sz="2100" dirty="0"/>
              <a:t> a spoločenských </a:t>
            </a:r>
            <a:r>
              <a:rPr lang="sk-SK" sz="2100" dirty="0" err="1"/>
              <a:t>tématických</a:t>
            </a:r>
            <a:r>
              <a:rPr lang="sk-SK" sz="2100" dirty="0"/>
              <a:t> oblastí.</a:t>
            </a:r>
          </a:p>
          <a:p>
            <a:r>
              <a:rPr lang="sk-SK" sz="2100" dirty="0"/>
              <a:t>Umožňujú študentom lepšiu edukáciu ako tradičná výučba z hľadiska zapamätania si informácií..</a:t>
            </a:r>
          </a:p>
          <a:p>
            <a:r>
              <a:rPr lang="sk-SK" sz="2100" dirty="0"/>
              <a:t>Vážne hry boli z hľadiska zapamätania informácií obzvlášť motivujúce pre študentov so slabými až mierne priemernými výsledkami, avšak toto samotné zvýšenie vedomostí nemusí viesť ku zlepšeniu zdravotného stavu.</a:t>
            </a:r>
          </a:p>
          <a:p>
            <a:r>
              <a:rPr lang="sk-SK" sz="2100" dirty="0"/>
              <a:t>Napriek tomu , že herné výučbové technológie nie sú príliš rozšírené , väčšina učiteľov využíva hry na skvalitnenie vzdelania svojich žiakov aspoň raz týždenne.</a:t>
            </a:r>
          </a:p>
          <a:p>
            <a:r>
              <a:rPr lang="sk-SK" sz="2100" dirty="0"/>
              <a:t>Medzi prvoradé prekážky využívania hier na edukáciu patrí najmä nedostatok času, vysoké náklady a nedostatok technologických prostriedkov v triedach.</a:t>
            </a:r>
          </a:p>
          <a:p>
            <a:r>
              <a:rPr lang="sk-SK" sz="2100" dirty="0"/>
              <a:t>Dopomáhajú tomu i normy a požiadavky, ktoré vývojárom hier sťažujú </a:t>
            </a:r>
            <a:r>
              <a:rPr lang="sk-SK" sz="2100" dirty="0" err="1"/>
              <a:t>DevOps</a:t>
            </a:r>
            <a:r>
              <a:rPr lang="sk-SK" sz="2100" dirty="0"/>
              <a:t> hier určených na výučbu. 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12169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0" y="332519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sk-SK" sz="1200" dirty="0"/>
              <a:t>Hry pre zdravie spôsobujúce zmeny správania</a:t>
            </a:r>
          </a:p>
          <a:p>
            <a:r>
              <a:rPr lang="sk-SK" sz="1200" dirty="0"/>
              <a:t>Z výsledkov nedávnej metaanalýzy 64 hier propagujúcich zdravý životný štýl vyplýva, že všetky mali významný vplyv na správanie a dokonca i na zdravotné výsledky ich používateľov.</a:t>
            </a:r>
          </a:p>
          <a:p>
            <a:r>
              <a:rPr lang="sk-SK" sz="1200" dirty="0"/>
              <a:t>Príkladom boli videohry na vzdelávanie o cukrovke, ktoré mali pozitívny vplyv na vedomosti, zvládanie ochorenia a zlepšenie klinických výsledkov.</a:t>
            </a:r>
          </a:p>
          <a:p>
            <a:r>
              <a:rPr lang="sk-SK" sz="1200" dirty="0"/>
              <a:t>Využitie virtuálnej reality a videohier na rehabilitáciu po úraze mozgu a hlavy zaznamenalo pozitívne výsledky v oblasti rovnováhy, funkcií horných končatín a rôznych testov kognitívnych funkcií. </a:t>
            </a:r>
          </a:p>
          <a:p>
            <a:r>
              <a:rPr lang="sk-SK" sz="1200" dirty="0"/>
              <a:t>Využitie moderných metód liečby pomocou hier malo za následok pozitívnejšie výsledky ako využitie tradičnej terapie.</a:t>
            </a:r>
          </a:p>
          <a:p>
            <a:r>
              <a:rPr lang="sk-SK" sz="1200" dirty="0"/>
              <a:t>Systematický prehľad vykonaný šesťdesiatimi štyrmi štúdiami hier na terapeutické použitie odhalil sľubné výsledky zlepšenia zdravia pacientov a ich </a:t>
            </a:r>
            <a:r>
              <a:rPr lang="sk-SK" sz="1200" dirty="0" err="1"/>
              <a:t>rehabiltáciu</a:t>
            </a:r>
            <a:r>
              <a:rPr lang="sk-SK" sz="1200" dirty="0"/>
              <a:t>.</a:t>
            </a:r>
          </a:p>
          <a:p>
            <a:r>
              <a:rPr lang="sk-SK" sz="1200" dirty="0"/>
              <a:t>Taktiež u pacientov trpiacich </a:t>
            </a:r>
            <a:r>
              <a:rPr lang="sk-SK" sz="1200" dirty="0" err="1"/>
              <a:t>obezitov</a:t>
            </a:r>
            <a:r>
              <a:rPr lang="sk-SK" sz="1200" dirty="0"/>
              <a:t> boli u viac ako 40% zaznamenané pozitívne výsledky súvisiace s </a:t>
            </a:r>
            <a:r>
              <a:rPr lang="sk-SK" sz="1200" dirty="0" err="1"/>
              <a:t>adipozitou</a:t>
            </a:r>
            <a:r>
              <a:rPr lang="sk-SK" sz="1200" dirty="0"/>
              <a:t>.</a:t>
            </a:r>
          </a:p>
          <a:p>
            <a:r>
              <a:rPr lang="sk-SK" sz="1200" dirty="0"/>
              <a:t>Mnohé štúdie teda potvrdzujú značnú účinnosť hier pri ovplyvňovaní vedomostí, správania a zdravotných výsledkov. </a:t>
            </a:r>
          </a:p>
        </p:txBody>
      </p:sp>
    </p:spTree>
    <p:extLst>
      <p:ext uri="{BB962C8B-B14F-4D97-AF65-F5344CB8AC3E}">
        <p14:creationId xmlns:p14="http://schemas.microsoft.com/office/powerpoint/2010/main" val="741824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1" y="344395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sk-SK" sz="1200" dirty="0"/>
              <a:t>Hry pre zdravie , ktoré zahŕňajú fyzickú aktivitu</a:t>
            </a:r>
          </a:p>
          <a:p>
            <a:r>
              <a:rPr lang="sk-SK" sz="1200" dirty="0" err="1"/>
              <a:t>Exergames</a:t>
            </a:r>
            <a:r>
              <a:rPr lang="sk-SK" sz="1200" dirty="0"/>
              <a:t> sú hry, ktoré si vyžadujú na ich hranie a pokrok vykonávať fyzickú aktivitu.</a:t>
            </a:r>
          </a:p>
          <a:p>
            <a:r>
              <a:rPr lang="sk-SK" sz="1200" dirty="0"/>
              <a:t>So stúpajúcim záujmom o zdravý životný štýl sa o tento typ hier prejavil značný záujem.</a:t>
            </a:r>
          </a:p>
          <a:p>
            <a:r>
              <a:rPr lang="sk-SK" sz="1200" dirty="0"/>
              <a:t>Tanečné hry, ktoré sa najskôr vyskytovali iba v herniach sa pomocou </a:t>
            </a:r>
            <a:r>
              <a:rPr lang="sk-SK" sz="1200" dirty="0" err="1"/>
              <a:t>snímačou</a:t>
            </a:r>
            <a:r>
              <a:rPr lang="sk-SK" sz="1200" dirty="0"/>
              <a:t> hornej časti tela a podložky dolnej časti tela , ktoré zachytávajú pomocou AI pohyby končatín , začali vyskytovať i v bežných domácnostiach</a:t>
            </a:r>
          </a:p>
          <a:p>
            <a:r>
              <a:rPr lang="sk-SK" sz="1200" dirty="0"/>
              <a:t>.Energetický výdaj pri týchto hrách bol značne vyšší ako pri hrách so sedavým charakterom.</a:t>
            </a:r>
          </a:p>
          <a:p>
            <a:r>
              <a:rPr lang="sk-SK" sz="1200" dirty="0"/>
              <a:t>Začlenenie </a:t>
            </a:r>
            <a:r>
              <a:rPr lang="sk-SK" sz="1200" dirty="0" err="1"/>
              <a:t>exergames</a:t>
            </a:r>
            <a:r>
              <a:rPr lang="sk-SK" sz="1200" dirty="0"/>
              <a:t> do detských programov proti obezite preukázalo prínosy pre zníženie indexu telesnej hmotnosti ,zvýšenie fyzickej aktivity a zníženie času stráveného pri obrazovke.</a:t>
            </a:r>
          </a:p>
          <a:p>
            <a:r>
              <a:rPr lang="sk-SK" sz="1200" dirty="0"/>
              <a:t>Deti vo veku od 6 do 11 rokov , ktoré hrali </a:t>
            </a:r>
            <a:r>
              <a:rPr lang="sk-SK" sz="1200" dirty="0" err="1"/>
              <a:t>exergames</a:t>
            </a:r>
            <a:r>
              <a:rPr lang="sk-SK" sz="1200" dirty="0"/>
              <a:t>, mali vyšší energetický výdaj ako deti , ktoré tieto hry nehrali.</a:t>
            </a:r>
          </a:p>
          <a:p>
            <a:r>
              <a:rPr lang="sk-SK" sz="1200" dirty="0"/>
              <a:t>Mnohé výhody hier ako napríklad motivácia a zábava sa môžu kombinovať s pobytom vonku.</a:t>
            </a:r>
          </a:p>
          <a:p>
            <a:r>
              <a:rPr lang="sk-SK" sz="1200" dirty="0"/>
              <a:t>.</a:t>
            </a:r>
            <a:r>
              <a:rPr lang="sk-SK" sz="1200" dirty="0" err="1"/>
              <a:t>Exergames</a:t>
            </a:r>
            <a:r>
              <a:rPr lang="sk-SK" sz="1200" dirty="0"/>
              <a:t> častokrát vedú v domácich podmienkach k významným zmenám fyzickej aktivity, hmotnosti a kognitívnych funkcií. </a:t>
            </a:r>
          </a:p>
        </p:txBody>
      </p:sp>
    </p:spTree>
    <p:extLst>
      <p:ext uri="{BB962C8B-B14F-4D97-AF65-F5344CB8AC3E}">
        <p14:creationId xmlns:p14="http://schemas.microsoft.com/office/powerpoint/2010/main" val="189861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1" y="344394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Modifikácia hier pre zdravie v oblastiach bežného života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sk-SK" sz="2000" dirty="0"/>
              <a:t>Hry pre zdravie ovplyvňujúce zdravotné prekurzory</a:t>
            </a:r>
          </a:p>
          <a:p>
            <a:r>
              <a:rPr lang="sk-SK" sz="2000" dirty="0"/>
              <a:t>Hranie hier tesne pred operáciou znížilo úzkosti pacientov, čo súviselo s lepšími zdravotnými výsledkami a skrátením dĺžky pohybu v nemocnici.</a:t>
            </a:r>
          </a:p>
          <a:p>
            <a:r>
              <a:rPr lang="sk-SK" sz="2000" dirty="0"/>
              <a:t>Hranie hier bolo navrhnuté ako metóda na vyvolanie fyziologických zmien, ktoré môžu zvýšiť odolnosť, znížiť strach a úzkosť a zlepšiť zdravie pacientov s rakovinou.</a:t>
            </a:r>
          </a:p>
          <a:p>
            <a:r>
              <a:rPr lang="sk-SK" sz="2000" dirty="0"/>
              <a:t>Interaktivita hier aktivovala oblasti mozgu , ktoré súviseli s pozitívnejším postojom k chemoterapii rakoviny.</a:t>
            </a:r>
          </a:p>
        </p:txBody>
      </p:sp>
    </p:spTree>
    <p:extLst>
      <p:ext uri="{BB962C8B-B14F-4D97-AF65-F5344CB8AC3E}">
        <p14:creationId xmlns:p14="http://schemas.microsoft.com/office/powerpoint/2010/main" val="196132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arebný kresliť Pigments">
            <a:extLst>
              <a:ext uri="{FF2B5EF4-FFF2-40B4-BE49-F238E27FC236}">
                <a16:creationId xmlns:a16="http://schemas.microsoft.com/office/drawing/2014/main" id="{DAD06957-A30C-E885-C808-C720C3F8A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80FAF8E-A169-F26E-61DC-D3376834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sk-SK" sz="5000" dirty="0"/>
              <a:t>Zhodnotenie a ďalšia práca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C93AD0-CB05-1CE2-0FBC-DF73CECE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sk-SK" sz="2000" dirty="0"/>
              <a:t>Proces zmien zapríčinených hrami pre zdravie.</a:t>
            </a:r>
          </a:p>
          <a:p>
            <a:r>
              <a:rPr lang="sk-SK" sz="2000" dirty="0"/>
              <a:t>Implikácia vo vývoji detí.</a:t>
            </a:r>
          </a:p>
          <a:p>
            <a:r>
              <a:rPr lang="sk-SK" sz="2000" dirty="0"/>
              <a:t>Financovanie vývoja hier</a:t>
            </a:r>
          </a:p>
          <a:p>
            <a:r>
              <a:rPr lang="sk-SK" sz="2000" dirty="0" err="1"/>
              <a:t>Commits</a:t>
            </a:r>
            <a:r>
              <a:rPr lang="sk-SK" sz="2000" dirty="0"/>
              <a:t> na </a:t>
            </a:r>
            <a:r>
              <a:rPr lang="sk-SK" sz="2000" dirty="0" err="1"/>
              <a:t>Github</a:t>
            </a:r>
            <a:endParaRPr lang="sk-SK" sz="2000" dirty="0"/>
          </a:p>
          <a:p>
            <a:r>
              <a:rPr lang="sk-SK" sz="2000" dirty="0"/>
              <a:t>Dokončenie finálnej verzie článku.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547151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861</Words>
  <Application>Microsoft Macintosh PowerPoint</Application>
  <PresentationFormat>Širokouhlá</PresentationFormat>
  <Paragraphs>62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Neue Haas Grotesk Text Pro</vt:lpstr>
      <vt:lpstr>AccentBoxVTI</vt:lpstr>
      <vt:lpstr>Hry pre zdravie ako súčasť každodenného života Metódy inžinierskej práce 2022/2023</vt:lpstr>
      <vt:lpstr>Motivácia</vt:lpstr>
      <vt:lpstr>Moderné pokroky v oblasti hier pre zdravie</vt:lpstr>
      <vt:lpstr>Modifikácia hier pre zdravie v oblastiach bežného života</vt:lpstr>
      <vt:lpstr>Modifikácia hier pre zdravie v oblastiach bežného života</vt:lpstr>
      <vt:lpstr>Modifikácia hier pre zdravie v oblastiach bežného života</vt:lpstr>
      <vt:lpstr>Modifikácia hier pre zdravie v oblastiach bežného života</vt:lpstr>
      <vt:lpstr>Modifikácia hier pre zdravie v oblastiach bežného života</vt:lpstr>
      <vt:lpstr>Zhodnotenie a ďalšia práca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Hry pre zdravie ako súčasť každodenného života Metódy inžinierskej práce 2022/2023</dc:title>
  <dc:creator>Kristián Červenka</dc:creator>
  <cp:lastModifiedBy>Kristián Červenka</cp:lastModifiedBy>
  <cp:revision>13</cp:revision>
  <dcterms:created xsi:type="dcterms:W3CDTF">2022-11-09T13:37:41Z</dcterms:created>
  <dcterms:modified xsi:type="dcterms:W3CDTF">2022-11-18T15:39:29Z</dcterms:modified>
</cp:coreProperties>
</file>