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6606-4A1A-484B-874B-DF6C5896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SOCIOLOGICAL IMAGINATION</a:t>
            </a:r>
            <a:br>
              <a:rPr lang="en-US" dirty="0"/>
            </a:br>
            <a:r>
              <a:rPr lang="en-US" dirty="0"/>
              <a:t>C. WRIGHT MILLS</a:t>
            </a:r>
          </a:p>
        </p:txBody>
      </p:sp>
    </p:spTree>
    <p:extLst>
      <p:ext uri="{BB962C8B-B14F-4D97-AF65-F5344CB8AC3E}">
        <p14:creationId xmlns:p14="http://schemas.microsoft.com/office/powerpoint/2010/main" val="38452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D83A-EA22-964D-813C-707D9DA3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C. Wright Mills- American Sociologist</a:t>
            </a:r>
          </a:p>
          <a:p>
            <a:r>
              <a:rPr lang="en-US" dirty="0"/>
              <a:t>Imaginations of Social Science and why have Social Sciences?</a:t>
            </a:r>
          </a:p>
          <a:p>
            <a:r>
              <a:rPr lang="en-US" dirty="0"/>
              <a:t>Response to transformation</a:t>
            </a:r>
          </a:p>
          <a:p>
            <a:r>
              <a:rPr lang="en-US" dirty="0"/>
              <a:t>Social sciences relation to the society</a:t>
            </a:r>
          </a:p>
          <a:p>
            <a:r>
              <a:rPr lang="en-US" dirty="0"/>
              <a:t>Critiques grand theory: Parson and Marx ‘People make their own history’.</a:t>
            </a:r>
          </a:p>
          <a:p>
            <a:r>
              <a:rPr lang="en-US" dirty="0"/>
              <a:t>Social Responsibility in the everyday social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E300-F0FF-D145-A1F1-D1CA7BF0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sciences/Law viz a vi Social Law </a:t>
            </a:r>
          </a:p>
          <a:p>
            <a:r>
              <a:rPr lang="en-US" dirty="0"/>
              <a:t>Equitable society: Family, law, media, religion, institutions, religion</a:t>
            </a:r>
          </a:p>
          <a:p>
            <a:r>
              <a:rPr lang="en-US" dirty="0"/>
              <a:t>These societal laws shapes our behaviors – context </a:t>
            </a:r>
          </a:p>
          <a:p>
            <a:r>
              <a:rPr lang="en-US" dirty="0"/>
              <a:t>Approaching everyday with sociological imaginations</a:t>
            </a:r>
          </a:p>
          <a:p>
            <a:r>
              <a:rPr lang="en-US" dirty="0"/>
              <a:t>Does individual have complete autonomy over their own reality? </a:t>
            </a:r>
          </a:p>
          <a:p>
            <a:r>
              <a:rPr lang="en-US" dirty="0"/>
              <a:t>Individual choices and social constraints: connects individual lives and larger society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A4EF-BEA6-6F45-8154-EA129E7B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Educational choices: Life chances</a:t>
            </a:r>
          </a:p>
          <a:p>
            <a:r>
              <a:rPr lang="en-US" dirty="0"/>
              <a:t>Individual choices reflects the outcome of inequalities</a:t>
            </a:r>
          </a:p>
          <a:p>
            <a:r>
              <a:rPr lang="en-US" dirty="0"/>
              <a:t>Affluent: networking: exclusivity: accessibility: Donations, schools, elite society and pay offs- Social recognition, status, Distinct and prestige.</a:t>
            </a:r>
          </a:p>
          <a:p>
            <a:r>
              <a:rPr lang="en-IN" dirty="0"/>
              <a:t>Lying at the intersection of Biography and History :  History and the self: Locating the self within the period of the history: Time Frame: interconnected biographies:  War, Fashion, changes in the structure- wave of industrialization. Queen is a product of the history: Socio historical conditions.</a:t>
            </a:r>
          </a:p>
          <a:p>
            <a:r>
              <a:rPr lang="en-IN" dirty="0"/>
              <a:t>Individual versus social constraint – social problems,, larger structural issues.</a:t>
            </a:r>
          </a:p>
          <a:p>
            <a:r>
              <a:rPr lang="en-IN" dirty="0"/>
              <a:t>Choices of who you want to marry? Is love personal </a:t>
            </a:r>
            <a:r>
              <a:rPr lang="en-IN"/>
              <a:t>decision in India?</a:t>
            </a:r>
            <a:endParaRPr lang="en-IN" dirty="0"/>
          </a:p>
          <a:p>
            <a:r>
              <a:rPr lang="en-IN" dirty="0"/>
              <a:t>homeless- beggars- unemployment, marriage, Dowry, Democracy and tolerance.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4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FBEF-6EBD-D54E-B628-9A7178E4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IN" dirty="0"/>
              <a:t>Private troubles versus public issues – Private life as serious traps to overcome: Large groups of behaviours: general pattern: Suicide, an individual problem? Statistics?</a:t>
            </a:r>
          </a:p>
          <a:p>
            <a:pPr lvl="0" fontAlgn="base"/>
            <a:r>
              <a:rPr lang="en-IN" dirty="0"/>
              <a:t>Male: female ratio: Random human/ individual act then why the difference</a:t>
            </a:r>
          </a:p>
          <a:p>
            <a:pPr lvl="0" fontAlgn="base"/>
            <a:r>
              <a:rPr lang="en-IN" dirty="0"/>
              <a:t>Difference indicates cultural pattern and social behaviour.</a:t>
            </a:r>
          </a:p>
          <a:p>
            <a:pPr lvl="0" fontAlgn="base"/>
            <a:r>
              <a:rPr lang="en-IN" dirty="0"/>
              <a:t>Sociological phenomenon of suicide</a:t>
            </a:r>
          </a:p>
          <a:p>
            <a:pPr lvl="0" fontAlgn="base"/>
            <a:r>
              <a:rPr lang="en-IN" dirty="0"/>
              <a:t>Are you making those decision freely? How to look at those invisible strings behind? </a:t>
            </a:r>
          </a:p>
          <a:p>
            <a:pPr lvl="0" fontAlgn="base"/>
            <a:r>
              <a:rPr lang="en-IN" dirty="0"/>
              <a:t>Shaped by what forces? Forces we do not see?</a:t>
            </a:r>
          </a:p>
          <a:p>
            <a:pPr lvl="0" fontAlgn="base"/>
            <a:r>
              <a:rPr lang="en-IN" dirty="0"/>
              <a:t>Corruption or personal integrity, farmer suicide.</a:t>
            </a:r>
          </a:p>
          <a:p>
            <a:pPr lvl="0" fontAlgn="base"/>
            <a:r>
              <a:rPr lang="en-IN" dirty="0"/>
              <a:t>Sociological imagination: awareness to this connection and what drives this force of behaviour</a:t>
            </a:r>
          </a:p>
          <a:p>
            <a:pPr lvl="0"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6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60E-4F60-1147-BEDD-67F4FC11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individual’s totally agency less? : Individual and Social Construction: human actions and building society.</a:t>
            </a:r>
          </a:p>
          <a:p>
            <a:r>
              <a:rPr lang="en-US" dirty="0"/>
              <a:t>Sociological imagination and complex questions on Crime, Conflicts, terrorism etc.</a:t>
            </a:r>
          </a:p>
          <a:p>
            <a:r>
              <a:rPr lang="en-US" dirty="0"/>
              <a:t>But no willful imaginations: Sociology to uncover social truths/social problems</a:t>
            </a:r>
          </a:p>
          <a:p>
            <a:r>
              <a:rPr lang="en-US" dirty="0"/>
              <a:t>No assumptions: Scientific methods and data analysis</a:t>
            </a:r>
          </a:p>
          <a:p>
            <a:r>
              <a:rPr lang="en-US"/>
              <a:t>Scientific Observation</a:t>
            </a:r>
            <a:r>
              <a:rPr lang="en-US" dirty="0"/>
              <a:t>: dynamic social change.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06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400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 THE SOCIOLOGICAL IMAGINATION C. WRIGHT MILLS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SOCIOLOGICAL IMAGINATION C. WRIGHT MILLS</dc:title>
  <dc:creator>Ilito Achumi</dc:creator>
  <cp:lastModifiedBy>Ilito Achumi</cp:lastModifiedBy>
  <cp:revision>19</cp:revision>
  <dcterms:created xsi:type="dcterms:W3CDTF">2022-10-29T19:12:49Z</dcterms:created>
  <dcterms:modified xsi:type="dcterms:W3CDTF">2022-11-02T07:01:18Z</dcterms:modified>
</cp:coreProperties>
</file>