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/>
    <p:restoredTop sz="96317"/>
  </p:normalViewPr>
  <p:slideViewPr>
    <p:cSldViewPr snapToGrid="0" snapToObjects="1">
      <p:cViewPr varScale="1">
        <p:scale>
          <a:sx n="137" d="100"/>
          <a:sy n="137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1637-F73A-2647-BE07-8E8C1B1C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8AA35-9150-DE4B-A8C2-D5B3988FF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DECE-2989-1B41-AD66-5BE98A69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B80F-B89E-1F46-A896-B14E9EA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75BB-FD96-3E4E-83AF-4ED845CC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015A-E056-1C44-9266-FF0A015E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A6FF-916D-FD41-97ED-3EAD5C6F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A11-B0C4-8E4A-9E99-6F9A3BD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1D6-207D-8144-9CC0-37D4E571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063A-C517-B44E-9A94-370051F6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77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D8FA1-0331-0D48-AE15-D5732CF2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3D82-66B7-964F-847F-BD6F331C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7977-C508-5C40-B4A8-926E3E2D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C8E9-E82D-0F4C-A639-A2DD8C28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DCFC-290F-014A-B758-763014C8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024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5265-41DD-8641-B622-7291F8AD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AE34-0AE5-AE42-B298-A49DA04D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9942-F40A-E849-85B3-78E0BCDF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50F1-EA53-514F-A9C3-5ED02067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9841-9651-8942-891C-C1AABA18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6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07DD-9175-2143-903D-693A3BC4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08F3-5B1F-264D-A81A-0DF51AF2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E8A8-D39B-EE42-8FDD-1078907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BC40-4C6D-0B45-9701-3451F62E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E207-A07F-5C41-9B70-5688F3B6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67A3-09B4-624F-B523-0D8CE478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6A52-7E62-1C48-9EFC-C6FC6868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3EA1-0369-BE43-BCF5-F7340333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DC903-A280-A045-A782-6901E79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D3F5-99EC-614D-ACE5-AC7A9F2A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C177-99CA-EA40-A570-3204462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75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6EA-97ED-D849-ADFC-28FA3A9E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5503-EB29-714D-ACFE-7BB64841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CC26-1E94-EA44-AE37-8772B385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33CC2-3933-054C-89AE-CEBDD2E81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1638D-E1E7-DE48-BB75-6FFCA09F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6F331-3EB3-814C-AC3A-B3EB95AE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5703-1B96-7947-9743-4BFA7DC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E432D-78BA-7F46-9AB9-573A1C73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0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BD94-4049-0949-94CD-236C808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E7694-4B18-8B4F-902B-230C973D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22AF-618E-6F4A-BD14-C96661E9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758E8-6CBD-CE4D-B9AA-5C2387AA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927CA-205D-0C41-BDB1-2347D89B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0784E-EB19-154A-80D5-F6AEFA73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54AEE-A887-D944-BDB0-45B499B6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416F-6914-F444-B20D-279CF036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F125-5F16-2741-B826-2FAA1FA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98009-BED7-5745-8103-0B670752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8FFB-327C-0B4D-95F2-701A7388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704B-2F17-634F-9F94-01C3A6D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5D86-8B0D-3043-AC27-EB1C011A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144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4E39-73F4-4E4C-B32F-DD46C6A0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3B874-2572-7844-A372-295B861B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78DA-07B0-CC4F-AB6F-E1F48ED87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13BC-EB04-0647-98C8-9511C1C6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86CA-8F31-E540-9414-885D0D21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4ABE-8745-6347-9CAC-002F7F03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DF094-E2E4-624F-AC87-2984483E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B1E5-6722-784C-A94F-E7A00B57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3730-3B21-0F42-AFC5-4D38B9043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54D6-BAEE-594C-A9C1-511FC4838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655F-1A40-C247-992D-24F7874F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E18B8A-57E3-D747-865E-FAF23C6D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1361661"/>
            <a:ext cx="6801612" cy="4230777"/>
          </a:xfrm>
        </p:spPr>
        <p:txBody>
          <a:bodyPr>
            <a:normAutofit/>
          </a:bodyPr>
          <a:lstStyle/>
          <a:p>
            <a:r>
              <a:rPr lang="en-US" sz="4000" dirty="0"/>
              <a:t>An Introduction to Sociology</a:t>
            </a:r>
          </a:p>
        </p:txBody>
      </p:sp>
    </p:spTree>
    <p:extLst>
      <p:ext uri="{BB962C8B-B14F-4D97-AF65-F5344CB8AC3E}">
        <p14:creationId xmlns:p14="http://schemas.microsoft.com/office/powerpoint/2010/main" val="136525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60BD014-008D-0248-ABA1-5108E2A84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09" y="781878"/>
            <a:ext cx="10257181" cy="481056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Social sciences: Multidisciplinary but not totally unbounded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Disciplinary boundaries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Sociology: society, Social Relationships, interrelations between different elements of Social Systems: family, politics, religion, associations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Subject matter of Sociology: Historical, </a:t>
            </a:r>
            <a:r>
              <a:rPr lang="en-US" dirty="0" err="1"/>
              <a:t>Emperical</a:t>
            </a:r>
            <a:r>
              <a:rPr lang="en-US" dirty="0"/>
              <a:t> and Analytical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Sociologist: August Comte, Herbert Spencer, Emile Durkheim, Max Weber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8613227-FA47-344F-8563-58E55765A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043" y="1530626"/>
            <a:ext cx="7707763" cy="4061812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Social order, disorder and 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Emergence of Sociology in Europe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French Revolution: Liberty, Equality and Fraternity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Indian Sociology: anti-colonial movement, anti reformist movement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Sociology in Indian Society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A) Indological approach (Texts)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B) Field-view approach (</a:t>
            </a:r>
            <a:r>
              <a:rPr lang="en-US"/>
              <a:t>field component)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C6FCAA-DBD1-504E-98C5-25EC57A3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69" y="1113183"/>
            <a:ext cx="9289773" cy="44792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Approaches and Models: Structural Functionalism: Role, positions in the society contributes to the whole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Equilibrium or Functionalist versus Conflict models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Sociological perspective: plurality and dynamic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 : System of Faith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Micro and macro sociology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6D0C6FE-8AD6-1348-B108-95DC2A6E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965" y="1099930"/>
            <a:ext cx="9528313" cy="4492508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Sociological concepts are not fixed but analytical</a:t>
            </a:r>
          </a:p>
          <a:p>
            <a:pPr algn="just"/>
            <a:r>
              <a:rPr lang="en-US" dirty="0"/>
              <a:t>Ex: Status, class, reference groups, family, alienation, power, culture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Concept : Timeframe, history and epoch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Relationship between Perspective and Sociological Concepts: Tool of analysis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Sociology and taken for granted knowledge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Difference between Sociology and Common sensical knowledge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C251761-18F3-0340-B7DB-DC931911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783" y="1470991"/>
            <a:ext cx="9521687" cy="412144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Sociology and the tradition of asking questions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Sociology do not make morale judgements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Human beings are concept bearing but Sociological concepts are validated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Recasting concepts and categories</a:t>
            </a:r>
          </a:p>
          <a:p>
            <a:pPr algn="just"/>
            <a:r>
              <a:rPr lang="en-US" dirty="0"/>
              <a:t>Ex: Child marriage practices, Sati.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224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Ilito Achumi</dc:creator>
  <cp:lastModifiedBy>Ilito Achumi</cp:lastModifiedBy>
  <cp:revision>35</cp:revision>
  <dcterms:created xsi:type="dcterms:W3CDTF">2022-10-31T14:40:48Z</dcterms:created>
  <dcterms:modified xsi:type="dcterms:W3CDTF">2022-11-06T03:49:37Z</dcterms:modified>
</cp:coreProperties>
</file>