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4488-1AEF-4279-9790-3D3DBE5DEB40}" v="1" dt="2022-11-10T10:53:24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317"/>
  </p:normalViewPr>
  <p:slideViewPr>
    <p:cSldViewPr snapToGrid="0" snapToObjects="1">
      <p:cViewPr varScale="1">
        <p:scale>
          <a:sx n="144" d="100"/>
          <a:sy n="144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5FCDB2-73C7-924B-AC60-1A019FDC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88882"/>
            <a:ext cx="8637072" cy="4119943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2000" dirty="0"/>
              <a:t>Economy and Society</a:t>
            </a:r>
          </a:p>
          <a:p>
            <a:pPr algn="ctr"/>
            <a:r>
              <a:rPr lang="en-US" sz="2000" dirty="0"/>
              <a:t>Max Weber</a:t>
            </a:r>
          </a:p>
          <a:p>
            <a:pPr algn="ctr"/>
            <a:r>
              <a:rPr lang="en-US" sz="2000" dirty="0"/>
              <a:t>Topic- Social actions</a:t>
            </a:r>
          </a:p>
        </p:txBody>
      </p:sp>
    </p:spTree>
    <p:extLst>
      <p:ext uri="{BB962C8B-B14F-4D97-AF65-F5344CB8AC3E}">
        <p14:creationId xmlns:p14="http://schemas.microsoft.com/office/powerpoint/2010/main" val="35190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0D56-161B-9343-BE4A-B49BB494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0139"/>
            <a:ext cx="9603275" cy="3656206"/>
          </a:xfrm>
        </p:spPr>
        <p:txBody>
          <a:bodyPr>
            <a:noAutofit/>
          </a:bodyPr>
          <a:lstStyle/>
          <a:p>
            <a:r>
              <a:rPr lang="en-US" dirty="0"/>
              <a:t>Max weber  definition of sociology</a:t>
            </a:r>
          </a:p>
          <a:p>
            <a:r>
              <a:rPr lang="en-IN" dirty="0"/>
              <a:t>‘sociology is a science concerning itself with the interpretive understanding of human social action’ </a:t>
            </a:r>
            <a:endParaRPr lang="en-US" dirty="0"/>
          </a:p>
          <a:p>
            <a:r>
              <a:rPr lang="en-US" dirty="0"/>
              <a:t>How social actions are different from </a:t>
            </a:r>
            <a:r>
              <a:rPr lang="en-US" dirty="0" err="1"/>
              <a:t>behaviours</a:t>
            </a:r>
            <a:r>
              <a:rPr lang="en-US" dirty="0"/>
              <a:t>?</a:t>
            </a:r>
          </a:p>
          <a:p>
            <a:r>
              <a:rPr lang="en-US" dirty="0"/>
              <a:t>Meaningful actions and and intentions: </a:t>
            </a:r>
            <a:r>
              <a:rPr lang="en-IN" dirty="0"/>
              <a:t>understanding ("Verstehen") of the person's motives/actions/goals.  </a:t>
            </a:r>
          </a:p>
          <a:p>
            <a:r>
              <a:rPr lang="en-US" dirty="0"/>
              <a:t>Observation and Interpretative understanding of Social actions</a:t>
            </a:r>
          </a:p>
        </p:txBody>
      </p:sp>
    </p:spTree>
    <p:extLst>
      <p:ext uri="{BB962C8B-B14F-4D97-AF65-F5344CB8AC3E}">
        <p14:creationId xmlns:p14="http://schemas.microsoft.com/office/powerpoint/2010/main" val="30124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2110-6BB4-0A46-8921-48B9A57C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No assumptions </a:t>
            </a:r>
          </a:p>
          <a:p>
            <a:r>
              <a:rPr lang="en-US" dirty="0"/>
              <a:t>‘what is ideal type?</a:t>
            </a:r>
            <a:r>
              <a:rPr lang="en-IN" dirty="0"/>
              <a:t> ‘ideal type’ was used by Weber as a technique to describe the comparative features of different societies by outlining their distinct social </a:t>
            </a:r>
            <a:r>
              <a:rPr lang="en-IN" dirty="0" err="1"/>
              <a:t>characteris</a:t>
            </a:r>
            <a:r>
              <a:rPr lang="en-IN" dirty="0"/>
              <a:t>¬ tics. </a:t>
            </a:r>
            <a:endParaRPr lang="en-US" dirty="0"/>
          </a:p>
          <a:p>
            <a:r>
              <a:rPr lang="en-US" dirty="0"/>
              <a:t>Mental construct, a model, a systematic characterization of a concrete situation.</a:t>
            </a:r>
          </a:p>
          <a:p>
            <a:r>
              <a:rPr lang="en-US" dirty="0"/>
              <a:t>Methodological tool to analyze social reality</a:t>
            </a:r>
          </a:p>
          <a:p>
            <a:r>
              <a:rPr lang="en-US" dirty="0"/>
              <a:t>Not a reality in itself: but a</a:t>
            </a:r>
            <a:r>
              <a:rPr lang="en-IN" dirty="0"/>
              <a:t>n ideal type is  a ‘picture of events’ which approximates the reality of a given society under certain conditions of its organization.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290B-07F5-1249-AFD3-F62A0785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 of social actions</a:t>
            </a:r>
          </a:p>
          <a:p>
            <a:pPr marL="457200" indent="-457200">
              <a:buAutoNum type="alphaLcParenR"/>
            </a:pPr>
            <a:r>
              <a:rPr lang="en-US" sz="2400" dirty="0"/>
              <a:t>Traditional Social actions</a:t>
            </a:r>
          </a:p>
          <a:p>
            <a:pPr marL="457200" indent="-457200">
              <a:buAutoNum type="alphaLcParenR"/>
            </a:pPr>
            <a:r>
              <a:rPr lang="en-US" sz="2400" dirty="0"/>
              <a:t>Instrumental Rational social actions</a:t>
            </a:r>
          </a:p>
          <a:p>
            <a:pPr marL="457200" indent="-457200">
              <a:buAutoNum type="alphaLcParenR"/>
            </a:pPr>
            <a:r>
              <a:rPr lang="en-US" sz="2400" dirty="0"/>
              <a:t>Value-Rational Social Actions </a:t>
            </a:r>
          </a:p>
          <a:p>
            <a:pPr marL="457200" indent="-457200">
              <a:buAutoNum type="alphaLcParenR"/>
            </a:pPr>
            <a:r>
              <a:rPr lang="en-US" sz="2400" dirty="0"/>
              <a:t>Affective Social actions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5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E949-031D-CD4E-B8FD-F2EBDBCF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Types of Authority</a:t>
            </a:r>
          </a:p>
          <a:p>
            <a:pPr marL="457200" indent="-457200">
              <a:buAutoNum type="alphaLcParenR"/>
            </a:pPr>
            <a:r>
              <a:rPr lang="en-US" sz="2400" dirty="0"/>
              <a:t>Traditional Authority</a:t>
            </a:r>
          </a:p>
          <a:p>
            <a:pPr marL="457200" indent="-457200">
              <a:buAutoNum type="alphaLcParenR"/>
            </a:pPr>
            <a:r>
              <a:rPr lang="en-US" sz="2400" dirty="0"/>
              <a:t>Charismatic Authority</a:t>
            </a:r>
          </a:p>
          <a:p>
            <a:pPr marL="457200" indent="-457200">
              <a:buAutoNum type="alphaLcParenR"/>
            </a:pPr>
            <a:r>
              <a:rPr lang="en-US" sz="2400" dirty="0"/>
              <a:t>Rational Legal Authority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457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489</TotalTime>
  <Words>179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Ilito Achumi</dc:creator>
  <cp:lastModifiedBy>Ilito Achumi</cp:lastModifiedBy>
  <cp:revision>28</cp:revision>
  <dcterms:created xsi:type="dcterms:W3CDTF">2022-10-30T18:49:00Z</dcterms:created>
  <dcterms:modified xsi:type="dcterms:W3CDTF">2022-11-10T10:54:02Z</dcterms:modified>
</cp:coreProperties>
</file>