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1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4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5F2E9-14B1-49AA-8488-2BEFEC981C2A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1299-AA3A-482A-8E09-098E4FFC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3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6EDD-4BDE-43FB-97DC-CC5862857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1B55D-9115-473D-A2A7-433C61EB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520-6439-4EF6-A83E-8624DB5E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7D9C-609E-43B5-93AA-7AF39675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6BC8-538E-47F9-8960-5953581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6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74A3-567A-4DFB-9D7D-861E256B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D55F-7A6D-4020-96E7-3898EB65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8169-2373-467D-973C-7F5D2F8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6FB7-7014-4991-93D5-593C28DC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B10B-FEB9-4D9C-B886-4CA3BFF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1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68EB2-A3AF-4399-8327-F2B6C153E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D7251-B051-453E-B5E6-F81296F4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D550-CFCE-4C12-B921-0FB3D110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F535-7692-4B23-A295-707BABDE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6369-7D18-4543-9D54-070B03D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6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CF576-2620-4711-8365-03B011BF4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"/>
            <a:ext cx="12192000" cy="69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3D2DF-0607-7B33-F712-166CE1B1ED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34434" y="110879"/>
            <a:ext cx="325906" cy="470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4323A-BF97-A700-70B4-EB9DEBA5AB47}"/>
              </a:ext>
            </a:extLst>
          </p:cNvPr>
          <p:cNvSpPr txBox="1"/>
          <p:nvPr userDrawn="1"/>
        </p:nvSpPr>
        <p:spPr>
          <a:xfrm>
            <a:off x="767408" y="65253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©DSSE</a:t>
            </a:r>
          </a:p>
        </p:txBody>
      </p:sp>
    </p:spTree>
    <p:extLst>
      <p:ext uri="{BB962C8B-B14F-4D97-AF65-F5344CB8AC3E}">
        <p14:creationId xmlns:p14="http://schemas.microsoft.com/office/powerpoint/2010/main" val="180957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364D-6C55-44B5-BD1F-32D081E9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11AB-9413-40A3-8286-AD622962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C6DE-F91E-468D-8E68-F9044D66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7B2C-F566-4460-B9BE-3201ABDF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5393-32D6-4ACD-9FD2-F1449365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0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C879-90E9-4F2D-B968-1E2EB304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32DC-23E1-4B88-801F-44D0FC84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CB53-D16C-4782-818E-4E1B77FE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C6EC-2593-4EAD-AEFD-90DB0A18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86DE-BAEE-4D63-9421-3BD85EBE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ACC-D5DF-433F-836C-2587B5DA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9D76-E943-4B24-B4BD-E87A93980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189C-F541-424D-9DD0-488EF291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85E2D-4740-404C-99FB-8FF68FA3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81E0A-7EE7-4A5B-A82A-FC78B575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82A5-6444-4787-AF93-CBEF8CBA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66D3-F1DF-43F6-8B85-2313B577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995E-BEB6-4FFC-AA58-BBA194F5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8AC8D-43D3-4238-B9C9-51559C83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6C38D-27AD-461B-87A2-E7203CDC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53575-C619-4B24-BCDE-2172BF14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23506-B400-459C-BB2F-54801C6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DA66-3735-4C2F-9CF6-A69F76D8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3562D-EB43-4928-83F8-9384DAF7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7BF9-5ECA-4DC7-AF57-918D1BBD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4C502-8EF9-4EA2-8D62-8A809D87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8C75B-C021-4FE2-9AC8-C5DF0B76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24E03-F70A-44B3-86DB-ECFE338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506F-2306-4BA1-9475-90709D0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8E20-B3CA-4490-A699-31529B65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1ADB7-A755-4B6C-82A8-E01FDE40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5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8EAB-7E33-4DB9-B151-AE3B9F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4867-56B1-4C0F-90AD-49FE7E5D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3817-DB2C-4738-8B42-005DABB2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603D4-BE3D-4DE5-BE85-37BA90D7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403B-F774-47EB-999E-968110AD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252F8-1323-4639-8925-87166FA0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EFA3-2E86-4112-BC7E-18945E4E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73264-14A4-4402-8AFB-47930EFF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B79D-0F6F-4D56-B4D0-3143EACB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7B12-D0CC-4D09-AAAC-ABDBF146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E7B3-0592-4A64-845D-1BC1DBD3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AA02-41E6-4741-A0BE-DCF889F9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09168-F7E2-4D61-9F16-1ECD0D18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8696-905E-490C-A773-34D13C19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907A-9A99-4AD5-AA93-F329284FE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0A77-469F-4F26-8D65-E45A4E73759E}" type="datetimeFigureOut">
              <a:rPr lang="en-IN" smtClean="0"/>
              <a:t>09/01/23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A285-DB20-41EF-B3BA-69AF4B99E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1EE3-27DB-4CF3-89C7-4C572A97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E78F-EAEA-4841-96B8-2358EC988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5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5E566-100F-C341-8564-FE450CFDC5C3}"/>
              </a:ext>
            </a:extLst>
          </p:cNvPr>
          <p:cNvSpPr txBox="1"/>
          <p:nvPr/>
        </p:nvSpPr>
        <p:spPr>
          <a:xfrm>
            <a:off x="1233889" y="2105561"/>
            <a:ext cx="9882130" cy="2215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Session:5 by Prof </a:t>
            </a:r>
            <a:r>
              <a:rPr lang="en-IN" sz="4000" b="1" dirty="0" err="1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Kums</a:t>
            </a:r>
            <a:r>
              <a:rPr lang="en-IN" sz="4000" b="1" dirty="0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IN" sz="4000" b="1" dirty="0" err="1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Kumaresan</a:t>
            </a:r>
            <a:r>
              <a:rPr lang="en-IN" sz="4000" b="1" dirty="0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IN" sz="4000" b="1" dirty="0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Elements of Design</a:t>
            </a:r>
          </a:p>
          <a:p>
            <a:r>
              <a:rPr lang="en-IN" sz="4000" b="1" dirty="0">
                <a:solidFill>
                  <a:srgbClr val="161616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Link: </a:t>
            </a:r>
            <a:r>
              <a:rPr lang="en-IN" dirty="0"/>
              <a:t>https://</a:t>
            </a:r>
            <a:r>
              <a:rPr lang="en-IN" dirty="0" err="1"/>
              <a:t>drive.google.com</a:t>
            </a:r>
            <a:r>
              <a:rPr lang="en-IN" dirty="0"/>
              <a:t>/file/d/1r6Vqd9w5bU5g5XN4lUcq9HN6tEAa-aLH/</a:t>
            </a:r>
            <a:r>
              <a:rPr lang="en-IN" dirty="0" err="1"/>
              <a:t>view?usp</a:t>
            </a:r>
            <a:r>
              <a:rPr lang="en-IN" dirty="0"/>
              <a:t>=</a:t>
            </a:r>
            <a:r>
              <a:rPr lang="en-IN" dirty="0" err="1"/>
              <a:t>drivesdk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C71B9-46BC-F848-AA1F-4DD748020F0A}"/>
              </a:ext>
            </a:extLst>
          </p:cNvPr>
          <p:cNvSpPr txBox="1"/>
          <p:nvPr/>
        </p:nvSpPr>
        <p:spPr>
          <a:xfrm>
            <a:off x="279325" y="4869293"/>
            <a:ext cx="1179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prstClr val="white"/>
                </a:solidFill>
                <a:latin typeface="Franklin Gothic Demi" panose="020B0703020102020204" pitchFamily="34" charset="0"/>
                <a:sym typeface="Webdings" panose="05030102010509060703" pitchFamily="18" charset="2"/>
              </a:rPr>
              <a:t>ENT 101 Introduction to Innovation &amp; Entrepreneurship </a:t>
            </a:r>
            <a:endParaRPr lang="en-IN" sz="3600" b="1" dirty="0">
              <a:solidFill>
                <a:srgbClr val="FFFF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C396E-B0D0-DF49-B93B-19CE3CD7FE8F}"/>
              </a:ext>
            </a:extLst>
          </p:cNvPr>
          <p:cNvSpPr txBox="1"/>
          <p:nvPr/>
        </p:nvSpPr>
        <p:spPr>
          <a:xfrm>
            <a:off x="352771" y="79893"/>
            <a:ext cx="1179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prstClr val="white"/>
                </a:solidFill>
                <a:latin typeface="Franklin Gothic Demi" panose="020B0703020102020204" pitchFamily="34" charset="0"/>
                <a:sym typeface="Webdings" panose="05030102010509060703" pitchFamily="18" charset="2"/>
              </a:rPr>
              <a:t>ENT 101 Introduction to Innovation &amp; Entrepreneurship </a:t>
            </a:r>
            <a:endParaRPr lang="en-IN" sz="3600" b="1" dirty="0">
              <a:solidFill>
                <a:srgbClr val="FFFF0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5A5E8-8EDD-4847-973A-13DAE94E5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78550"/>
            <a:ext cx="12192000" cy="6921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8DCD25-E48D-BF4D-966D-49DC466EA2FE}"/>
              </a:ext>
            </a:extLst>
          </p:cNvPr>
          <p:cNvSpPr/>
          <p:nvPr/>
        </p:nvSpPr>
        <p:spPr>
          <a:xfrm>
            <a:off x="1817670" y="6224368"/>
            <a:ext cx="8099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latin typeface="Franklin Gothic Demi" panose="020B0703020102020204" pitchFamily="34" charset="0"/>
                <a:sym typeface="Webdings" panose="05030102010509060703" pitchFamily="18" charset="2"/>
              </a:rPr>
              <a:t>Desai-</a:t>
            </a:r>
            <a:r>
              <a:rPr lang="en-US" sz="3600" b="1" dirty="0" err="1">
                <a:solidFill>
                  <a:prstClr val="white"/>
                </a:solidFill>
                <a:latin typeface="Franklin Gothic Demi" panose="020B0703020102020204" pitchFamily="34" charset="0"/>
                <a:sym typeface="Webdings" panose="05030102010509060703" pitchFamily="18" charset="2"/>
              </a:rPr>
              <a:t>Sethi</a:t>
            </a:r>
            <a:r>
              <a:rPr lang="en-US" sz="3600" b="1" dirty="0">
                <a:solidFill>
                  <a:prstClr val="white"/>
                </a:solidFill>
                <a:latin typeface="Franklin Gothic Demi" panose="020B0703020102020204" pitchFamily="34" charset="0"/>
                <a:sym typeface="Webdings" panose="05030102010509060703" pitchFamily="18" charset="2"/>
              </a:rPr>
              <a:t> School of Entrepreneurship</a:t>
            </a:r>
            <a:endParaRPr lang="en-IN" sz="3600" b="1" dirty="0">
              <a:solidFill>
                <a:srgbClr val="FFFF0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Ashish Dikshit</dc:creator>
  <cp:lastModifiedBy>Microsoft Office User</cp:lastModifiedBy>
  <cp:revision>69</cp:revision>
  <dcterms:created xsi:type="dcterms:W3CDTF">2021-08-05T12:03:23Z</dcterms:created>
  <dcterms:modified xsi:type="dcterms:W3CDTF">2023-01-09T12:50:24Z</dcterms:modified>
</cp:coreProperties>
</file>