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f41f204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f41f204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utodesk.in/campaigns/education/fusion-360" TargetMode="External"/><Relationship Id="rId4" Type="http://schemas.openxmlformats.org/officeDocument/2006/relationships/hyperlink" Target="https://fusion.online.autodes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link: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 360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account-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link and follow the steps.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https://www.autodesk.in/campaigns/education/fusion-360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only IITB ID.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Categorize yourself as “student”.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done click here to begin browser version.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https://fusion.online.autodesk.com/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install the .exe file to your local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