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3"/>
  </p:normalViewPr>
  <p:slideViewPr>
    <p:cSldViewPr snapToGrid="0">
      <p:cViewPr varScale="1">
        <p:scale>
          <a:sx n="115" d="100"/>
          <a:sy n="115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150FE-C067-0141-8675-EF58EF9FD7C2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7971-7B89-6949-8A91-6F013F782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5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7971-7B89-6949-8A91-6F013F7825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0CEF-EE62-FD8F-04BB-EFF63913A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61B9DD-EAF7-E180-ACB5-4B3EFB42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DB761-E0FA-8F56-3290-E2E054B8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21FE8-11DF-CD12-71AE-7533D7DE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0E6C9-BEF5-E87A-8835-7A4A24E5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3E5E-81C4-2F96-9AEF-9B527D86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009669-A57A-616D-9609-A52EA8A6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F0899-140F-9A99-2326-5D78113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48FE-A9B9-66A3-B70E-41AF474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B37B-A947-07AC-3DA7-A43134EB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CA9C30-B17C-5EE2-DBE9-DC4C08C2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B2E52-80E2-A756-D852-2FB68AB3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33854-28F8-09C2-69E8-A56CF336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2A2AF-3653-F04E-9129-718D6D98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D33DA-34CB-2B3E-890D-10576249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9AF39-FABA-89EA-44B2-50C3D6B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52CE-FCB3-7F78-4D5D-09AD1F0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ECC73-D271-48DD-6B20-B29E5E5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8E9663-470F-39E7-617A-F997782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D67F1-9552-EDAE-94FB-9442D890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7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9DA04-CDC8-A19F-AADE-1B24F040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45134-93EF-828E-187D-CDB81448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2393F-108A-FC1D-A889-6D9531B9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2622E-D00B-316B-F039-B0D92361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8645C-7E35-93C8-7FE6-A666AF9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4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3780A-B8C2-837E-0BA2-DF9808BD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F19B1-0F60-A85C-7BED-F3CEB2C0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F1F34-DFFC-D609-FAB2-F0DC6DFC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B77A9-97C9-3C26-E965-7684783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4571A-D745-314E-F769-DF1F3786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03DE4-83AD-E8AE-447A-8A35BC24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9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B169E-A931-D25A-3878-39DAF311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502D6-4B08-6534-FB11-4D438F7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2A68E5-7D0B-EC2E-6BEE-07B79FEE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C7C6E-38CE-7E0D-03B9-CFBD20BC2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BE764-457E-64B4-7F67-C9DD2A97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732565-C2B1-1866-A172-1BAC783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15143B-C718-44AB-BB95-E06955B5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29043F-C8D4-8D90-1EC7-6258B3E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0E69D-9017-A437-8F57-2E885F4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7ECCB8-F644-CDA8-B9A7-840292C7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FE54D2-11E7-0760-E96E-AF245FC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5C3BA2-5BBB-878D-76EC-EE1A1589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326069-F22A-6CC4-16CC-FF44E61B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EF75AD-8AAB-456F-80A9-53BD0BC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2E7437-EFAE-BA48-25BE-516B584A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8535D-0152-6980-F712-722F63F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10AF2-9AF3-41F7-F11F-2EEFC8FC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AF857F-C3BE-D840-1BD1-5F2E2291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DF0B9-DCE3-D929-C8DD-80DC48D3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5582B-CA6E-E158-B4A9-F6B1380A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2DFF9-DF11-A6CE-7E82-68D00B4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9D4B3-A13F-6F3A-53F8-C7132380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72D261-388D-2B49-A6AB-009A518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25287-E4C2-13DA-984E-8943F6EB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CF258-4B84-2A80-3B9C-EA462221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CB9A0-C960-E686-AE0E-75153893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F541A-48B2-1308-6079-C5EB3B2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DD6E-0392-3788-CDBA-4C7ADEE7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5489D-02DD-1F80-E4CD-11D78647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D61D2-D348-11B4-9ACA-A874CD95A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EC9B0-DB98-8009-7E9A-D289EF53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EAE17-B088-DC99-F713-189D9695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76B2-40E6-BCE7-7152-8A306BCB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ru-RU" dirty="0"/>
              <a:t>Мастер-класс</a:t>
            </a:r>
            <a:br>
              <a:rPr lang="ru-RU" dirty="0"/>
            </a:br>
            <a:r>
              <a:rPr lang="ru-RU" dirty="0"/>
              <a:t>«Создаём </a:t>
            </a:r>
            <a:r>
              <a:rPr lang="en-US" dirty="0"/>
              <a:t>Telegram</a:t>
            </a:r>
            <a:r>
              <a:rPr lang="ru-RU" dirty="0"/>
              <a:t> бота»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6CC71-7BAB-887E-C8A1-6818D1D9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53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AEDEE-74CE-FB1C-9EAB-A591DB3D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Узнаём о юзере 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1CD55-DD82-C913-7E2A-3E71A997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(</a:t>
            </a:r>
            <a:r>
              <a:rPr lang="ru-RU" dirty="0"/>
              <a:t>машина состояний)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шаблон, Графика,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D1A62D8-B029-0DAE-009F-5FF80658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1" y="-1"/>
            <a:ext cx="2490439" cy="2490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13A29-8E49-FF91-AA8F-D8837F7463BA}"/>
              </a:ext>
            </a:extLst>
          </p:cNvPr>
          <p:cNvSpPr txBox="1"/>
          <p:nvPr/>
        </p:nvSpPr>
        <p:spPr>
          <a:xfrm>
            <a:off x="9948750" y="230577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30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9162-372C-579A-AAF8-33492A4C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</a:t>
            </a:r>
            <a:r>
              <a:rPr lang="en-US" dirty="0"/>
              <a:t>“</a:t>
            </a:r>
            <a:r>
              <a:rPr lang="ru-RU" dirty="0"/>
              <a:t>групповой чат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7AD8A-9E70-E0A4-5CFE-0CEA0AA8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Почти как рассылка</a:t>
            </a:r>
          </a:p>
        </p:txBody>
      </p:sp>
      <p:pic>
        <p:nvPicPr>
          <p:cNvPr id="5" name="Рисунок 4" descr="Изображение выглядит как шаблон, шов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8C34C9-9C8A-FECA-9C1E-A451B087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78" y="0"/>
            <a:ext cx="2486722" cy="248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7ED37-D383-B993-F3AA-50038EAAE73C}"/>
              </a:ext>
            </a:extLst>
          </p:cNvPr>
          <p:cNvSpPr txBox="1"/>
          <p:nvPr/>
        </p:nvSpPr>
        <p:spPr>
          <a:xfrm>
            <a:off x="9950609" y="230205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1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24CD-CE16-37E9-7C85-0BDEBCCF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Секретничаем?)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90B39-E48C-4506-AF7F-348CB943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Делаем </a:t>
            </a:r>
            <a:r>
              <a:rPr lang="en-US" dirty="0"/>
              <a:t>“</a:t>
            </a:r>
            <a:r>
              <a:rPr lang="ru-RU" dirty="0"/>
              <a:t>личный чат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 descr="Изображение выглядит как шаблон, Графика, текс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7BC4E49-51B5-1DD9-75B8-5ED2D119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1" y="0"/>
            <a:ext cx="2490439" cy="2490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A7F36-124D-2389-32BC-1606FF76A65C}"/>
              </a:ext>
            </a:extLst>
          </p:cNvPr>
          <p:cNvSpPr txBox="1"/>
          <p:nvPr/>
        </p:nvSpPr>
        <p:spPr>
          <a:xfrm>
            <a:off x="9948750" y="23057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8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1B50B-2A91-5821-30FD-F4C2B44F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такие пироги…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381CE-1EAD-E579-FBCE-7DB3D5E3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  <a:p>
            <a:r>
              <a:rPr lang="ru-RU" dirty="0"/>
              <a:t>Вопросы</a:t>
            </a:r>
          </a:p>
          <a:p>
            <a:r>
              <a:rPr lang="ru-RU" dirty="0"/>
              <a:t>Раздача</a:t>
            </a:r>
          </a:p>
          <a:p>
            <a:r>
              <a:rPr lang="ru-RU" dirty="0"/>
              <a:t>Розыгрыш</a:t>
            </a:r>
          </a:p>
        </p:txBody>
      </p:sp>
      <p:pic>
        <p:nvPicPr>
          <p:cNvPr id="4" name="Рисунок 3" descr="Изображение выглядит как Графика, Шрифт, графический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E29EF4-767C-F152-39F7-B2564025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97" y="1188819"/>
            <a:ext cx="2773057" cy="2773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D7176-78B3-5800-E0E9-D14B4520DCAC}"/>
              </a:ext>
            </a:extLst>
          </p:cNvPr>
          <p:cNvSpPr txBox="1"/>
          <p:nvPr/>
        </p:nvSpPr>
        <p:spPr>
          <a:xfrm>
            <a:off x="8995197" y="3800762"/>
            <a:ext cx="284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мастер-класса</a:t>
            </a:r>
          </a:p>
        </p:txBody>
      </p:sp>
      <p:pic>
        <p:nvPicPr>
          <p:cNvPr id="6" name="Рисунок 5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157A56-73A8-DD44-0D5C-A70CFA10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7" y="1188819"/>
            <a:ext cx="2800730" cy="2800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DD382-D47C-9C0F-1A81-0F3763695117}"/>
              </a:ext>
            </a:extLst>
          </p:cNvPr>
          <p:cNvSpPr txBox="1"/>
          <p:nvPr/>
        </p:nvSpPr>
        <p:spPr>
          <a:xfrm>
            <a:off x="6503477" y="3800763"/>
            <a:ext cx="21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Связь со мной</a:t>
            </a:r>
          </a:p>
        </p:txBody>
      </p:sp>
      <p:pic>
        <p:nvPicPr>
          <p:cNvPr id="1026" name="Picture 2" descr="спасибо за внимание на прозрачном фоне 19 фото">
            <a:extLst>
              <a:ext uri="{FF2B5EF4-FFF2-40B4-BE49-F238E27FC236}">
                <a16:creationId xmlns:a16="http://schemas.microsoft.com/office/drawing/2014/main" id="{6B60651F-0043-1CC5-1761-875061D0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53" y="4149205"/>
            <a:ext cx="3088888" cy="17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824C5-2CC5-C15C-F452-7877AE75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65A4B-25EB-6EFC-4F56-AE8FC269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529" cy="466725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Кто я?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>
                <a:effectLst/>
              </a:rPr>
              <a:t>Почему я?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Мой опыт</a:t>
            </a:r>
          </a:p>
        </p:txBody>
      </p:sp>
      <p:pic>
        <p:nvPicPr>
          <p:cNvPr id="10" name="Рисунок 9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9F0F37-F7F7-8BB0-5E2E-D500AA7B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26" y="923435"/>
            <a:ext cx="4498687" cy="4498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A7D28F-09F3-5DD6-A522-1B3BE6D2683A}"/>
              </a:ext>
            </a:extLst>
          </p:cNvPr>
          <p:cNvSpPr txBox="1"/>
          <p:nvPr/>
        </p:nvSpPr>
        <p:spPr>
          <a:xfrm>
            <a:off x="8144059" y="519128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Связь со мной</a:t>
            </a:r>
          </a:p>
        </p:txBody>
      </p:sp>
    </p:spTree>
    <p:extLst>
      <p:ext uri="{BB962C8B-B14F-4D97-AF65-F5344CB8AC3E}">
        <p14:creationId xmlns:p14="http://schemas.microsoft.com/office/powerpoint/2010/main" val="22789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B0AA4-B70E-5F49-30E6-70EDB98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21E0E-E96E-2E4A-610C-08D9F75B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</a:t>
            </a:r>
          </a:p>
          <a:p>
            <a:r>
              <a:rPr lang="ru-RU" dirty="0"/>
              <a:t>База данных</a:t>
            </a:r>
          </a:p>
          <a:p>
            <a:r>
              <a:rPr lang="en-US" dirty="0"/>
              <a:t>”</a:t>
            </a:r>
            <a:r>
              <a:rPr lang="ru-RU" dirty="0"/>
              <a:t>Анонимный чат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Рисунок 3" descr="Изображение выглядит как Графика, Шрифт, графический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3FF573F-F637-B62A-C638-4A6727B9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72" y="957403"/>
            <a:ext cx="4341028" cy="4341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AB317-4973-A532-B2A0-37365B07B21A}"/>
              </a:ext>
            </a:extLst>
          </p:cNvPr>
          <p:cNvSpPr txBox="1"/>
          <p:nvPr/>
        </p:nvSpPr>
        <p:spPr>
          <a:xfrm>
            <a:off x="7770959" y="5202535"/>
            <a:ext cx="282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мастер-класса</a:t>
            </a:r>
          </a:p>
        </p:txBody>
      </p:sp>
    </p:spTree>
    <p:extLst>
      <p:ext uri="{BB962C8B-B14F-4D97-AF65-F5344CB8AC3E}">
        <p14:creationId xmlns:p14="http://schemas.microsoft.com/office/powerpoint/2010/main" val="12886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045EC-F05E-91FA-EC17-4C1418A2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A2AD-F406-03CB-29E0-EBE24B16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Питончик</a:t>
            </a:r>
            <a:r>
              <a:rPr lang="ru-RU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(Python)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Аиограм</a:t>
            </a:r>
            <a:r>
              <a:rPr lang="en-US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aiogram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Скулайт</a:t>
            </a:r>
            <a:r>
              <a:rPr lang="ru-RU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Лайв</a:t>
            </a:r>
            <a:r>
              <a:rPr lang="ru-RU" dirty="0"/>
              <a:t>-кодинг </a:t>
            </a:r>
            <a:r>
              <a:rPr lang="en-US" dirty="0"/>
              <a:t>vs C</a:t>
            </a:r>
            <a:r>
              <a:rPr lang="ru-RU" dirty="0" err="1"/>
              <a:t>криншоты</a:t>
            </a:r>
            <a:endParaRPr lang="ru-RU" dirty="0"/>
          </a:p>
        </p:txBody>
      </p:sp>
      <p:pic>
        <p:nvPicPr>
          <p:cNvPr id="5" name="Рисунок 4" descr="Изображение выглядит как шаблон, Графика, Шриф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ECC3B6-0EA5-A74B-0743-93AC90F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51" y="-1"/>
            <a:ext cx="2539949" cy="2539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A65D3-03D8-F27E-F9FC-947969006386}"/>
              </a:ext>
            </a:extLst>
          </p:cNvPr>
          <p:cNvSpPr txBox="1"/>
          <p:nvPr/>
        </p:nvSpPr>
        <p:spPr>
          <a:xfrm>
            <a:off x="9920871" y="235528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3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35F-5FFF-7D92-FE45-460B1B47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95B2D-B663-DC0F-4FB8-FD7E874E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PyCharm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Новый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venv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Зависимости</a:t>
            </a:r>
          </a:p>
        </p:txBody>
      </p:sp>
      <p:pic>
        <p:nvPicPr>
          <p:cNvPr id="5" name="Рисунок 4" descr="Изображение выглядит как шаблон, Графика, текс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CF32B4-10B7-5D80-34BB-05F97E78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71" y="0"/>
            <a:ext cx="2553629" cy="255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EA7E1-F9A5-40D7-D625-11D3294B023C}"/>
              </a:ext>
            </a:extLst>
          </p:cNvPr>
          <p:cNvSpPr txBox="1"/>
          <p:nvPr/>
        </p:nvSpPr>
        <p:spPr>
          <a:xfrm>
            <a:off x="9894853" y="24172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3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AD9F-F059-341D-2953-BBC0575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Эхо-бот </a:t>
            </a:r>
            <a:r>
              <a:rPr lang="ru-RU" sz="3000" dirty="0">
                <a:solidFill>
                  <a:schemeClr val="bg1">
                    <a:lumMod val="50000"/>
                  </a:schemeClr>
                </a:solidFill>
              </a:rPr>
              <a:t>(это база)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F819C-507D-5146-D6B9-765632D3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Пишем главному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Создаём 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Запоминаем токен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Создаём 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Пишем код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Запускаем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Улучшаем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B072ED-C321-1DE9-A1E5-0E7F99A1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40" y="1551877"/>
            <a:ext cx="3932665" cy="3932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4A8F0-0543-CFC2-82FC-6B5530753DF6}"/>
              </a:ext>
            </a:extLst>
          </p:cNvPr>
          <p:cNvSpPr txBox="1"/>
          <p:nvPr/>
        </p:nvSpPr>
        <p:spPr>
          <a:xfrm>
            <a:off x="5183421" y="5253709"/>
            <a:ext cx="323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Главный (</a:t>
            </a:r>
            <a:r>
              <a:rPr lang="en-US" sz="2400" b="1" dirty="0"/>
              <a:t>@</a:t>
            </a:r>
            <a:r>
              <a:rPr lang="en-US" sz="2400" b="1" dirty="0" err="1"/>
              <a:t>BotFather</a:t>
            </a:r>
            <a:r>
              <a:rPr lang="en-US" sz="2400" dirty="0"/>
              <a:t>)</a:t>
            </a:r>
            <a:endParaRPr lang="ru-RU" sz="2400" dirty="0"/>
          </a:p>
        </p:txBody>
      </p:sp>
      <p:pic>
        <p:nvPicPr>
          <p:cNvPr id="8" name="Рисунок 7" descr="Изображение выглядит как шаблон, График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473370D-AD70-6BBD-ABD9-17F35831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354" y="0"/>
            <a:ext cx="2517646" cy="251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A861C8-1CCF-8E4A-71BC-927484254EC7}"/>
              </a:ext>
            </a:extLst>
          </p:cNvPr>
          <p:cNvSpPr txBox="1"/>
          <p:nvPr/>
        </p:nvSpPr>
        <p:spPr>
          <a:xfrm>
            <a:off x="9935147" y="233298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EB2DD-61BC-9603-DF86-2BCBE5E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68D72-2569-7988-2B9C-98728E8F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/start</a:t>
            </a:r>
          </a:p>
          <a:p>
            <a:r>
              <a:rPr lang="en-US" dirty="0"/>
              <a:t>/help</a:t>
            </a:r>
          </a:p>
          <a:p>
            <a:r>
              <a:rPr lang="en-US" dirty="0"/>
              <a:t>F-</a:t>
            </a:r>
            <a:r>
              <a:rPr lang="ru-RU" dirty="0"/>
              <a:t>фильтр</a:t>
            </a:r>
          </a:p>
          <a:p>
            <a:r>
              <a:rPr lang="ru-RU" dirty="0"/>
              <a:t>Классы-фильтры</a:t>
            </a:r>
          </a:p>
        </p:txBody>
      </p:sp>
      <p:pic>
        <p:nvPicPr>
          <p:cNvPr id="5" name="Рисунок 4" descr="Изображение выглядит как текст, Графика, шабло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9F84D01-A219-8480-3C9C-B34B76B4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0" y="0"/>
            <a:ext cx="2490439" cy="2490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31C33-8309-89DE-A2B4-B1DAED36957F}"/>
              </a:ext>
            </a:extLst>
          </p:cNvPr>
          <p:cNvSpPr txBox="1"/>
          <p:nvPr/>
        </p:nvSpPr>
        <p:spPr>
          <a:xfrm>
            <a:off x="9948749" y="23057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90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DEE1-34EF-CA00-F609-B6F446D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Клавиатуры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6D0CA-190F-5CAE-5887-CD865F5D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9147" cy="4351338"/>
          </a:xfrm>
        </p:spPr>
        <p:txBody>
          <a:bodyPr/>
          <a:lstStyle/>
          <a:p>
            <a:r>
              <a:rPr lang="en-US" dirty="0"/>
              <a:t>Reply</a:t>
            </a:r>
            <a:r>
              <a:rPr lang="ru-RU" dirty="0"/>
              <a:t> (ответ)</a:t>
            </a:r>
          </a:p>
          <a:p>
            <a:pPr algn="just"/>
            <a:r>
              <a:rPr lang="en-US" dirty="0"/>
              <a:t>Inline (callback, </a:t>
            </a:r>
            <a:r>
              <a:rPr lang="ru-RU" dirty="0" err="1"/>
              <a:t>колбэк</a:t>
            </a:r>
            <a:r>
              <a:rPr lang="ru-RU" dirty="0"/>
              <a:t>, </a:t>
            </a:r>
            <a:r>
              <a:rPr lang="ru-RU" dirty="0" err="1"/>
              <a:t>калбек</a:t>
            </a:r>
            <a:r>
              <a:rPr lang="en-US" dirty="0"/>
              <a:t>, </a:t>
            </a:r>
            <a:r>
              <a:rPr lang="ru-RU" i="1" dirty="0"/>
              <a:t>обратный вызов</a:t>
            </a:r>
            <a:r>
              <a:rPr lang="ru-RU" dirty="0"/>
              <a:t>)</a:t>
            </a:r>
          </a:p>
          <a:p>
            <a:pPr algn="just"/>
            <a:endParaRPr lang="ru-RU" dirty="0"/>
          </a:p>
        </p:txBody>
      </p:sp>
      <p:pic>
        <p:nvPicPr>
          <p:cNvPr id="5" name="Рисунок 4" descr="Изображение выглядит как шаблон, Графика, Шрифт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EC4FD24-8134-3888-ED44-6D5DA274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10" y="0"/>
            <a:ext cx="2501590" cy="2501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8DC25-057F-823A-38D4-EF653A34AE17}"/>
              </a:ext>
            </a:extLst>
          </p:cNvPr>
          <p:cNvSpPr txBox="1"/>
          <p:nvPr/>
        </p:nvSpPr>
        <p:spPr>
          <a:xfrm>
            <a:off x="9943175" y="23169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8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CA9F-E93F-93B8-0C02-097B85AC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13384-9970-50DF-8CBC-535A4676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Excel? </a:t>
            </a:r>
            <a:r>
              <a:rPr lang="ru-RU" dirty="0"/>
              <a:t>Ну почти</a:t>
            </a:r>
          </a:p>
          <a:p>
            <a:r>
              <a:rPr lang="ru-RU" dirty="0"/>
              <a:t>Схема, таблица, колонка (столбец), тип данных</a:t>
            </a:r>
          </a:p>
          <a:p>
            <a:r>
              <a:rPr lang="en-US" dirty="0"/>
              <a:t>SQLite </a:t>
            </a:r>
            <a:r>
              <a:rPr lang="ru-RU" dirty="0"/>
              <a:t>сила, </a:t>
            </a:r>
            <a:r>
              <a:rPr lang="en-US" strike="sngStrike" dirty="0" err="1"/>
              <a:t>postgres</a:t>
            </a:r>
            <a:r>
              <a:rPr lang="en-US" strike="sngStrike" dirty="0"/>
              <a:t> </a:t>
            </a:r>
            <a:r>
              <a:rPr lang="ru-RU" strike="sngStrike" dirty="0"/>
              <a:t>могила</a:t>
            </a:r>
          </a:p>
        </p:txBody>
      </p:sp>
      <p:pic>
        <p:nvPicPr>
          <p:cNvPr id="5" name="Рисунок 4" descr="Изображение выглядит как шаблон, Графика, текст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0BCE3B-ADEE-5DFD-5196-2F3E7BC0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1" y="1993"/>
            <a:ext cx="2495879" cy="249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765D1-1EBE-1F22-CD4D-3E7851690FA9}"/>
              </a:ext>
            </a:extLst>
          </p:cNvPr>
          <p:cNvSpPr txBox="1"/>
          <p:nvPr/>
        </p:nvSpPr>
        <p:spPr>
          <a:xfrm>
            <a:off x="9946030" y="231320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536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197</Words>
  <Application>Microsoft Macintosh PowerPoint</Application>
  <PresentationFormat>Широкоэкранный</PresentationFormat>
  <Paragraphs>66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Мастер-класс «Создаём Telegram бота»</vt:lpstr>
      <vt:lpstr>Привет</vt:lpstr>
      <vt:lpstr>Что делаем?</vt:lpstr>
      <vt:lpstr>Как делаем?</vt:lpstr>
      <vt:lpstr>Начнём</vt:lpstr>
      <vt:lpstr>Эхо-бот (это база)</vt:lpstr>
      <vt:lpstr>Команды</vt:lpstr>
      <vt:lpstr>Клавиатуры</vt:lpstr>
      <vt:lpstr>База данных</vt:lpstr>
      <vt:lpstr>Узнаём о юзере больше</vt:lpstr>
      <vt:lpstr>Делаем “групповой чат”</vt:lpstr>
      <vt:lpstr>Секретничаем?)</vt:lpstr>
      <vt:lpstr>Вот такие пироги…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Lesovoi</dc:creator>
  <cp:lastModifiedBy>Kirill Lesovoi</cp:lastModifiedBy>
  <cp:revision>2</cp:revision>
  <dcterms:created xsi:type="dcterms:W3CDTF">2025-06-29T22:51:12Z</dcterms:created>
  <dcterms:modified xsi:type="dcterms:W3CDTF">2025-06-29T23:43:04Z</dcterms:modified>
</cp:coreProperties>
</file>