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B05C-9366-45AD-9A73-8381859DE3F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EF924-D908-40A7-95B6-8C62A00FD0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28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F924-D908-40A7-95B6-8C62A00FD0F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12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F924-D908-40A7-95B6-8C62A00FD0F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78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F004E-A1E0-406B-98B0-ECD6BE89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8B086E-3E21-493F-A2FE-A96CA9B45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217B10-A10B-4D9E-A688-84C5F64C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896C72-ED4C-4613-BA7D-2752538F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CE73D-956A-4D64-BF31-DB614C24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20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DCE10-9CBB-400B-8139-D70FA082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D3BBC9-1AEA-4F52-A935-F6784260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80F9C-3E10-4BB2-A346-35E93A6B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7CA4DA-650D-4310-8022-9893EFD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C0178-63B5-44F9-820C-5CAEF507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65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4AE53D-484A-4F22-ABF6-0684C53C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B1F17D-6DB6-4505-8E2C-E359EA914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1C829-7361-47D8-B886-E1DBA823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5E77E-5192-44F8-8A62-EE7080FE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D40CB-485C-46B7-A948-977D150D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F6E97-F7EE-49EA-92CB-74B09843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DF3963-DCF7-43BA-BC65-F6453C57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EF1F52-59D0-4C5C-939B-F8129F2C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CA8FD8-203D-4432-9970-A1439C79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47CC31-82A1-4C0E-821C-10BA54E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42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2DC882-216A-4C1F-8D35-19054AB0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0F2404-B340-485D-90B1-6A16CE18A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21455-1AFA-4093-8587-4740A04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D1319-7E37-42A7-A86F-0787A92B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44185-3446-4C6C-926F-83144BA9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6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D8F2A-7EAC-4D5E-86DF-17110543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8B3314-E9A5-4E36-A420-F98A1F1C9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2C6FEA-34A6-4461-9E17-87EEEC132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C79F1-E0C7-4ECF-A01F-37354F76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8FDF33-7418-4814-AC8C-41D2EF93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41DACC-320B-4322-A7E3-F6D60D9F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28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FCEE5-58B7-49A6-82CA-15E86EFF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FEEBF7-BF6C-4180-B2BC-D8E9C321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620B35-24C1-4EAD-9B21-F604FE4F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815F5D-DE22-43CF-866B-A3B810C89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8EA36F-6263-4D64-B831-0FBD8CBF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D38B36-3A84-4DCB-AD7B-7CB08710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4AEEB8-C31A-4708-96B5-A7722BB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317549-7CF6-4B79-A9A9-34995B3C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72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CE86-F28C-417F-AAC9-FD327AA5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0D70B2-C7C3-4A67-A5DC-CBDBB6CE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B95B72C-9435-4C9B-A6FC-3D35BE44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71AF9E-9CA7-4A87-8DC1-408FFDE8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91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DEB930-3B36-4595-ABBC-76448760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385498-0C69-4F77-9230-1FE59CFC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FA3F22-61B3-4836-91EE-5BB33BEAC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05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2CC32-1C18-47B5-AC73-953240C5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721A5-F1E3-4E7C-966F-343CE8E2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9925BC-B049-4A32-BD78-E0CE4E675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7378BA-3DBD-4004-B83F-ECD4DCD1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4D1996-7671-4BC4-B9F7-AF4E0274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2E20F0-7DBC-40BA-AABF-F74969EB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D8741-E30C-482E-BD60-E6B1F688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2FB268-2CF3-4FFF-A3B0-3A64772FC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1CEEAB-C713-431D-8382-933B81CF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49B6A0-7AD2-4C46-8527-6A6D1221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90726B-47EB-47AD-8DB7-61D5F74A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8B846D-A45F-4186-8E8A-B010C66F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3E484-69F9-48A8-8406-38889EA4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D023EA-1138-4519-916D-9E5ED23F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592B2-336F-4132-A290-21B620797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F984-0B70-4C0C-AFB2-AD9E7B650E56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FCDCBF-DB79-497B-A817-969553D8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AF1E19-19C9-4EB2-B197-DAE6E5F57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5447-115A-4A9C-A489-34C546A0E0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2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C8B5C-2B8D-41C5-859D-968F68E00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«Калькулятор» в </a:t>
            </a:r>
            <a:r>
              <a:rPr lang="en-US" dirty="0"/>
              <a:t>Android Studio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BEBBA3-7744-47D0-A998-03AB039EE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Мазаев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79937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435B7-8FA1-4241-86F4-126F65FD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Делаем так, чтобы нажатие на знаки числа и операции обрабатывались.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59441F-D80B-4A84-8F69-29C71C897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19" t="9884" r="35233" b="26667"/>
          <a:stretch/>
        </p:blipFill>
        <p:spPr>
          <a:xfrm>
            <a:off x="3926632" y="1690688"/>
            <a:ext cx="4338735" cy="517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8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88273-1460-49A4-870E-1CEA3F54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Прорабатываем логику: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E5E7D3-26EC-4D08-9C55-52EAF7E92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9" t="9931" r="33957" b="52653"/>
          <a:stretch/>
        </p:blipFill>
        <p:spPr>
          <a:xfrm>
            <a:off x="2065175" y="1424082"/>
            <a:ext cx="8061649" cy="543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7219A-F305-4C47-BC5C-D35221A7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Прорабатываем действия операций: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DAAA0-642A-4FD4-8907-FFDD5B6C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6A5D32-BCEC-41C6-A87E-2A6884A767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20" t="18094" r="28260" b="11837"/>
          <a:stretch/>
        </p:blipFill>
        <p:spPr>
          <a:xfrm>
            <a:off x="0" y="1371696"/>
            <a:ext cx="5038876" cy="54863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6FCEDB-791A-4112-8452-F5FC0C340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79" t="50000" r="28940" b="20001"/>
          <a:stretch/>
        </p:blipFill>
        <p:spPr>
          <a:xfrm>
            <a:off x="5038875" y="1371696"/>
            <a:ext cx="7124867" cy="33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4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6C4F2-1B95-474A-BBEB-9732D2C9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программа готова.</a:t>
            </a:r>
          </a:p>
        </p:txBody>
      </p:sp>
    </p:spTree>
    <p:extLst>
      <p:ext uri="{BB962C8B-B14F-4D97-AF65-F5344CB8AC3E}">
        <p14:creationId xmlns:p14="http://schemas.microsoft.com/office/powerpoint/2010/main" val="403022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43A72-397E-4BFD-9AF4-8C508E92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D12844-A063-44F8-A84C-BB68CF1E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Веселая картинка спасибо за внимание (44 фото) » Юмор, позитив и много  смешных картинок">
            <a:extLst>
              <a:ext uri="{FF2B5EF4-FFF2-40B4-BE49-F238E27FC236}">
                <a16:creationId xmlns:a16="http://schemas.microsoft.com/office/drawing/2014/main" id="{387D093B-5478-4C3F-B543-7A611698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2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1F0A2-39D2-48DA-9A43-1DBCD8A2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2100"/>
            <a:ext cx="10515600" cy="1325563"/>
          </a:xfrm>
        </p:spPr>
        <p:txBody>
          <a:bodyPr/>
          <a:lstStyle/>
          <a:p>
            <a:r>
              <a:rPr lang="ru-RU" dirty="0"/>
              <a:t>Создаем новый проект.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778CB-7D0D-42CE-9CF2-7D1446D2C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875"/>
            <a:ext cx="10515600" cy="650875"/>
          </a:xfrm>
        </p:spPr>
        <p:txBody>
          <a:bodyPr/>
          <a:lstStyle/>
          <a:p>
            <a:r>
              <a:rPr lang="ru-RU" dirty="0"/>
              <a:t>Далее создаем следующий код в</a:t>
            </a:r>
            <a:r>
              <a:rPr lang="en-US" dirty="0"/>
              <a:t> activity_main.xml: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E4D8616A-90A8-4571-80FE-7277A15E8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91" t="10288" r="32192" b="20542"/>
          <a:stretch/>
        </p:blipFill>
        <p:spPr>
          <a:xfrm>
            <a:off x="2638426" y="1171575"/>
            <a:ext cx="5719809" cy="568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60732-7FF9-43CB-8D24-451E97123CDD}"/>
              </a:ext>
            </a:extLst>
          </p:cNvPr>
          <p:cNvSpPr txBox="1"/>
          <p:nvPr/>
        </p:nvSpPr>
        <p:spPr>
          <a:xfrm>
            <a:off x="8496300" y="3774043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Поле результата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90281-F435-4E7A-8E6C-B60C88C00B26}"/>
              </a:ext>
            </a:extLst>
          </p:cNvPr>
          <p:cNvSpPr txBox="1"/>
          <p:nvPr/>
        </p:nvSpPr>
        <p:spPr>
          <a:xfrm>
            <a:off x="8496300" y="5439608"/>
            <a:ext cx="22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Поле знака операции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81B49FA-EC6E-41A1-BD8B-7D86EB3449B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00800" y="3958709"/>
            <a:ext cx="209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3960B7C-C62B-4C8E-B8DA-9B82C9E2A97E}"/>
              </a:ext>
            </a:extLst>
          </p:cNvPr>
          <p:cNvCxnSpPr>
            <a:cxnSpLocks/>
          </p:cNvCxnSpPr>
          <p:nvPr/>
        </p:nvCxnSpPr>
        <p:spPr>
          <a:xfrm flipH="1">
            <a:off x="6600825" y="5620583"/>
            <a:ext cx="1895475" cy="18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61BF4-1DDD-406E-B327-55C29037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ru-RU" dirty="0"/>
              <a:t>Завершаем поля вывода. Создаем панель кнопок.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E7367AC-FDEC-450B-B4E4-7FB431CD4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436" t="21963" r="37413" b="35352"/>
          <a:stretch/>
        </p:blipFill>
        <p:spPr>
          <a:xfrm>
            <a:off x="0" y="2518853"/>
            <a:ext cx="5229226" cy="433914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51BFC2-C4F8-40D6-8A23-C9C0D0B296BD}"/>
              </a:ext>
            </a:extLst>
          </p:cNvPr>
          <p:cNvSpPr txBox="1"/>
          <p:nvPr/>
        </p:nvSpPr>
        <p:spPr>
          <a:xfrm>
            <a:off x="6096000" y="4152900"/>
            <a:ext cx="14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Поле вывода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4AA8A-4472-4F21-A768-8D4A7289D9FD}"/>
              </a:ext>
            </a:extLst>
          </p:cNvPr>
          <p:cNvSpPr txBox="1"/>
          <p:nvPr/>
        </p:nvSpPr>
        <p:spPr>
          <a:xfrm>
            <a:off x="6096000" y="5088476"/>
            <a:ext cx="239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Первая панель кнопок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CEA2853-9F45-4FB4-A01F-97BA5526EA84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791075" y="4152900"/>
            <a:ext cx="130492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83E1634-ADDE-44BC-9650-2C820D5E154D}"/>
              </a:ext>
            </a:extLst>
          </p:cNvPr>
          <p:cNvCxnSpPr>
            <a:stCxn id="13" idx="1"/>
          </p:cNvCxnSpPr>
          <p:nvPr/>
        </p:nvCxnSpPr>
        <p:spPr>
          <a:xfrm flipH="1">
            <a:off x="3905250" y="5273142"/>
            <a:ext cx="2190750" cy="9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95EE5-7A69-4949-A6A4-8B1BBC95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Создаем первые четыре кнопки: 7, 8, 9 и знак деления.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8EA70E-F750-4CF5-AB40-AB5C5E2B2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085" t="22648" r="41107" b="15226"/>
          <a:stretch/>
        </p:blipFill>
        <p:spPr>
          <a:xfrm>
            <a:off x="3638938" y="735867"/>
            <a:ext cx="4226768" cy="6122134"/>
          </a:xfrm>
        </p:spPr>
      </p:pic>
    </p:spTree>
    <p:extLst>
      <p:ext uri="{BB962C8B-B14F-4D97-AF65-F5344CB8AC3E}">
        <p14:creationId xmlns:p14="http://schemas.microsoft.com/office/powerpoint/2010/main" val="152743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F4A5C-49C0-4507-9DD6-169A740D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248" y="365125"/>
            <a:ext cx="6492551" cy="1976859"/>
          </a:xfrm>
        </p:spPr>
        <p:txBody>
          <a:bodyPr/>
          <a:lstStyle/>
          <a:p>
            <a:r>
              <a:rPr lang="ru-RU" dirty="0"/>
              <a:t>Создаем второе поле и кнопки: 4, 5, 6, знак умножения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BA23C-E215-4D55-948C-058DCBE0E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4" t="9931" r="35573" b="11564"/>
          <a:stretch/>
        </p:blipFill>
        <p:spPr>
          <a:xfrm>
            <a:off x="0" y="-336"/>
            <a:ext cx="4730620" cy="68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9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4F991-25B2-4E69-B1FE-7DACA963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53913" cy="1325563"/>
          </a:xfrm>
        </p:spPr>
        <p:txBody>
          <a:bodyPr/>
          <a:lstStyle/>
          <a:p>
            <a:r>
              <a:rPr lang="ru-RU" dirty="0"/>
              <a:t>Создаем третье поле и кнопки.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65D6F8-5A35-4A13-AEE6-222F0BDAD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42" t="10885" r="36224" b="11293"/>
          <a:stretch/>
        </p:blipFill>
        <p:spPr>
          <a:xfrm>
            <a:off x="7492113" y="0"/>
            <a:ext cx="4699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0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436F4-09F7-4676-AB06-610DA679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0086" cy="3553732"/>
          </a:xfrm>
        </p:spPr>
        <p:txBody>
          <a:bodyPr>
            <a:normAutofit/>
          </a:bodyPr>
          <a:lstStyle/>
          <a:p>
            <a:r>
              <a:rPr lang="ru-RU" dirty="0"/>
              <a:t>По той же схеме создаем четвертое поле и кнопки. Их уже будет пять.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533BEF-D793-484B-9C08-226DA4AFE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34" t="10612" r="43651" b="11021"/>
          <a:stretch/>
        </p:blipFill>
        <p:spPr>
          <a:xfrm>
            <a:off x="8472196" y="0"/>
            <a:ext cx="3729135" cy="68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23377-A573-4CD0-92D8-0E71870E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редактируем </a:t>
            </a:r>
            <a:r>
              <a:rPr lang="en-US" dirty="0" err="1"/>
              <a:t>MainActivity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76B75-96DF-4864-ADAC-13DFA4A43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0633" cy="4351338"/>
          </a:xfrm>
        </p:spPr>
        <p:txBody>
          <a:bodyPr/>
          <a:lstStyle/>
          <a:p>
            <a:r>
              <a:rPr lang="ru-RU" dirty="0"/>
              <a:t>Сначала импортируем необходимые классы. Затем создаем поля и переменные.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769C40-37CD-4192-8664-D8392E8566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94" t="7891" r="37444" b="43537"/>
          <a:stretch/>
        </p:blipFill>
        <p:spPr>
          <a:xfrm>
            <a:off x="6418781" y="1287624"/>
            <a:ext cx="5773219" cy="55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99D98D-B40C-4481-A941-27E1FACC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094" y="1825625"/>
            <a:ext cx="5960706" cy="5040130"/>
          </a:xfrm>
        </p:spPr>
        <p:txBody>
          <a:bodyPr/>
          <a:lstStyle/>
          <a:p>
            <a:r>
              <a:rPr lang="ru-RU" dirty="0"/>
              <a:t>Получаем все поля по </a:t>
            </a:r>
            <a:r>
              <a:rPr lang="en-US" dirty="0"/>
              <a:t>ID, </a:t>
            </a:r>
            <a:r>
              <a:rPr lang="ru-RU" dirty="0"/>
              <a:t>после чего заставляем операнд сохранять состояние.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D2ADBC-98B6-40E2-9AEE-E28DF7AA8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9" t="11837" r="32596" b="33333"/>
          <a:stretch/>
        </p:blipFill>
        <p:spPr>
          <a:xfrm>
            <a:off x="0" y="1817869"/>
            <a:ext cx="5327780" cy="50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821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145</Words>
  <Application>Microsoft Office PowerPoint</Application>
  <PresentationFormat>Широкоэкранный</PresentationFormat>
  <Paragraphs>22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Проект «Калькулятор» в Android Studio</vt:lpstr>
      <vt:lpstr>Создаем новый проект.</vt:lpstr>
      <vt:lpstr>Завершаем поля вывода. Создаем панель кнопок. </vt:lpstr>
      <vt:lpstr>Создаем первые четыре кнопки: 7, 8, 9 и знак деления.</vt:lpstr>
      <vt:lpstr>Создаем второе поле и кнопки: 4, 5, 6, знак умножения</vt:lpstr>
      <vt:lpstr>Создаем третье поле и кнопки.</vt:lpstr>
      <vt:lpstr>По той же схеме создаем четвертое поле и кнопки. Их уже будет пять.</vt:lpstr>
      <vt:lpstr>Теперь редактируем MainActivity.</vt:lpstr>
      <vt:lpstr>Презентация PowerPoint</vt:lpstr>
      <vt:lpstr>Делаем так, чтобы нажатие на знаки числа и операции обрабатывались.</vt:lpstr>
      <vt:lpstr>Прорабатываем логику:</vt:lpstr>
      <vt:lpstr>Прорабатываем действия операций:</vt:lpstr>
      <vt:lpstr>Теперь программа готова.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«Калькулятор» в Android Studio</dc:title>
  <dc:creator>Beelink01</dc:creator>
  <cp:lastModifiedBy>Beelink01</cp:lastModifiedBy>
  <cp:revision>7</cp:revision>
  <dcterms:created xsi:type="dcterms:W3CDTF">2023-05-18T07:39:31Z</dcterms:created>
  <dcterms:modified xsi:type="dcterms:W3CDTF">2023-05-18T09:56:56Z</dcterms:modified>
</cp:coreProperties>
</file>