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1776A-2148-B3DF-9409-56487144DDBC}" v="20" dt="2024-09-08T20:56:33.740"/>
    <p1510:client id="{F01FF4A9-91B6-CD84-72A4-B21DC0A1C3B1}" v="516" dt="2024-09-08T21:37:00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E6D7E-8A9C-42CB-B841-9E3A9C64B1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1E439D-260F-4C14-99AB-D77F2A06B6E0}">
      <dgm:prSet/>
      <dgm:spPr/>
      <dgm:t>
        <a:bodyPr/>
        <a:lstStyle/>
        <a:p>
          <a:r>
            <a:rPr lang="en-US" b="1"/>
            <a:t>Backend</a:t>
          </a:r>
          <a:r>
            <a:rPr lang="en-US"/>
            <a:t>: Laravel (PHP)</a:t>
          </a:r>
        </a:p>
      </dgm:t>
    </dgm:pt>
    <dgm:pt modelId="{7618D8D1-3DAC-41D6-93EF-B76C6297934B}" type="parTrans" cxnId="{3CA1F4BB-C834-4037-8335-54EFE27206BF}">
      <dgm:prSet/>
      <dgm:spPr/>
      <dgm:t>
        <a:bodyPr/>
        <a:lstStyle/>
        <a:p>
          <a:endParaRPr lang="en-US"/>
        </a:p>
      </dgm:t>
    </dgm:pt>
    <dgm:pt modelId="{0DE76835-4A59-4769-8330-12279781829E}" type="sibTrans" cxnId="{3CA1F4BB-C834-4037-8335-54EFE27206BF}">
      <dgm:prSet/>
      <dgm:spPr/>
      <dgm:t>
        <a:bodyPr/>
        <a:lstStyle/>
        <a:p>
          <a:endParaRPr lang="en-US"/>
        </a:p>
      </dgm:t>
    </dgm:pt>
    <dgm:pt modelId="{8C266B84-0765-4229-90C0-DD9E3F1D90A0}">
      <dgm:prSet/>
      <dgm:spPr/>
      <dgm:t>
        <a:bodyPr/>
        <a:lstStyle/>
        <a:p>
          <a:r>
            <a:rPr lang="en-US" b="1"/>
            <a:t>Frontend</a:t>
          </a:r>
          <a:r>
            <a:rPr lang="en-US"/>
            <a:t>: React.js </a:t>
          </a:r>
        </a:p>
      </dgm:t>
    </dgm:pt>
    <dgm:pt modelId="{EBB1E1EE-C953-46F8-801A-8F17F24AB68A}" type="parTrans" cxnId="{58F1FD68-C7AA-45AF-97FA-923E67153A0C}">
      <dgm:prSet/>
      <dgm:spPr/>
      <dgm:t>
        <a:bodyPr/>
        <a:lstStyle/>
        <a:p>
          <a:endParaRPr lang="en-US"/>
        </a:p>
      </dgm:t>
    </dgm:pt>
    <dgm:pt modelId="{FB582F27-A0B0-425F-8998-C1BD3A192443}" type="sibTrans" cxnId="{58F1FD68-C7AA-45AF-97FA-923E67153A0C}">
      <dgm:prSet/>
      <dgm:spPr/>
      <dgm:t>
        <a:bodyPr/>
        <a:lstStyle/>
        <a:p>
          <a:endParaRPr lang="en-US"/>
        </a:p>
      </dgm:t>
    </dgm:pt>
    <dgm:pt modelId="{940CEA1F-E028-41EF-BBAB-4FE5E7157CB6}">
      <dgm:prSet/>
      <dgm:spPr/>
      <dgm:t>
        <a:bodyPr/>
        <a:lstStyle/>
        <a:p>
          <a:r>
            <a:rPr lang="en-US" b="1"/>
            <a:t>Database</a:t>
          </a:r>
          <a:r>
            <a:rPr lang="en-US"/>
            <a:t>: PostgreSQL</a:t>
          </a:r>
        </a:p>
      </dgm:t>
    </dgm:pt>
    <dgm:pt modelId="{50F6C4AE-997D-46AC-9F12-8188B5F011CC}" type="parTrans" cxnId="{7E2D6AF0-58FF-4E97-91C6-F1EECAB7CBC9}">
      <dgm:prSet/>
      <dgm:spPr/>
      <dgm:t>
        <a:bodyPr/>
        <a:lstStyle/>
        <a:p>
          <a:endParaRPr lang="en-US"/>
        </a:p>
      </dgm:t>
    </dgm:pt>
    <dgm:pt modelId="{4AE0288D-5B7C-4723-945F-7AEBE1306D5E}" type="sibTrans" cxnId="{7E2D6AF0-58FF-4E97-91C6-F1EECAB7CBC9}">
      <dgm:prSet/>
      <dgm:spPr/>
      <dgm:t>
        <a:bodyPr/>
        <a:lstStyle/>
        <a:p>
          <a:endParaRPr lang="en-US"/>
        </a:p>
      </dgm:t>
    </dgm:pt>
    <dgm:pt modelId="{4674315E-43B8-4681-8888-3FABC027696B}" type="pres">
      <dgm:prSet presAssocID="{A88E6D7E-8A9C-42CB-B841-9E3A9C64B150}" presName="linear" presStyleCnt="0">
        <dgm:presLayoutVars>
          <dgm:animLvl val="lvl"/>
          <dgm:resizeHandles val="exact"/>
        </dgm:presLayoutVars>
      </dgm:prSet>
      <dgm:spPr/>
    </dgm:pt>
    <dgm:pt modelId="{3287AB95-316B-465B-B5EF-9FD28036198F}" type="pres">
      <dgm:prSet presAssocID="{B01E439D-260F-4C14-99AB-D77F2A06B6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4AAA10-2748-4BE8-A8E6-7443D1C41A6A}" type="pres">
      <dgm:prSet presAssocID="{0DE76835-4A59-4769-8330-12279781829E}" presName="spacer" presStyleCnt="0"/>
      <dgm:spPr/>
    </dgm:pt>
    <dgm:pt modelId="{994262E9-F2ED-43C1-86CA-E2A1DFE3EF21}" type="pres">
      <dgm:prSet presAssocID="{8C266B84-0765-4229-90C0-DD9E3F1D90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1891C9-C1E9-4B12-B875-00FF98F0D372}" type="pres">
      <dgm:prSet presAssocID="{FB582F27-A0B0-425F-8998-C1BD3A192443}" presName="spacer" presStyleCnt="0"/>
      <dgm:spPr/>
    </dgm:pt>
    <dgm:pt modelId="{3C0F2C8A-76B9-4AA4-A0B2-75E2404C42D9}" type="pres">
      <dgm:prSet presAssocID="{940CEA1F-E028-41EF-BBAB-4FE5E7157C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3D8E31-5E0A-4756-BE67-697F465E3B7B}" type="presOf" srcId="{940CEA1F-E028-41EF-BBAB-4FE5E7157CB6}" destId="{3C0F2C8A-76B9-4AA4-A0B2-75E2404C42D9}" srcOrd="0" destOrd="0" presId="urn:microsoft.com/office/officeart/2005/8/layout/vList2"/>
    <dgm:cxn modelId="{58F1FD68-C7AA-45AF-97FA-923E67153A0C}" srcId="{A88E6D7E-8A9C-42CB-B841-9E3A9C64B150}" destId="{8C266B84-0765-4229-90C0-DD9E3F1D90A0}" srcOrd="1" destOrd="0" parTransId="{EBB1E1EE-C953-46F8-801A-8F17F24AB68A}" sibTransId="{FB582F27-A0B0-425F-8998-C1BD3A192443}"/>
    <dgm:cxn modelId="{CEB89A72-9372-4C39-902B-24CB8E351F01}" type="presOf" srcId="{8C266B84-0765-4229-90C0-DD9E3F1D90A0}" destId="{994262E9-F2ED-43C1-86CA-E2A1DFE3EF21}" srcOrd="0" destOrd="0" presId="urn:microsoft.com/office/officeart/2005/8/layout/vList2"/>
    <dgm:cxn modelId="{759B588D-4929-4EBA-AF80-9F9D5DC07F5D}" type="presOf" srcId="{A88E6D7E-8A9C-42CB-B841-9E3A9C64B150}" destId="{4674315E-43B8-4681-8888-3FABC027696B}" srcOrd="0" destOrd="0" presId="urn:microsoft.com/office/officeart/2005/8/layout/vList2"/>
    <dgm:cxn modelId="{B96E59B4-5C23-404B-A14D-162B9933778E}" type="presOf" srcId="{B01E439D-260F-4C14-99AB-D77F2A06B6E0}" destId="{3287AB95-316B-465B-B5EF-9FD28036198F}" srcOrd="0" destOrd="0" presId="urn:microsoft.com/office/officeart/2005/8/layout/vList2"/>
    <dgm:cxn modelId="{3CA1F4BB-C834-4037-8335-54EFE27206BF}" srcId="{A88E6D7E-8A9C-42CB-B841-9E3A9C64B150}" destId="{B01E439D-260F-4C14-99AB-D77F2A06B6E0}" srcOrd="0" destOrd="0" parTransId="{7618D8D1-3DAC-41D6-93EF-B76C6297934B}" sibTransId="{0DE76835-4A59-4769-8330-12279781829E}"/>
    <dgm:cxn modelId="{7E2D6AF0-58FF-4E97-91C6-F1EECAB7CBC9}" srcId="{A88E6D7E-8A9C-42CB-B841-9E3A9C64B150}" destId="{940CEA1F-E028-41EF-BBAB-4FE5E7157CB6}" srcOrd="2" destOrd="0" parTransId="{50F6C4AE-997D-46AC-9F12-8188B5F011CC}" sibTransId="{4AE0288D-5B7C-4723-945F-7AEBE1306D5E}"/>
    <dgm:cxn modelId="{91F6FA2D-B41B-4A35-880E-C9BC9D189F7A}" type="presParOf" srcId="{4674315E-43B8-4681-8888-3FABC027696B}" destId="{3287AB95-316B-465B-B5EF-9FD28036198F}" srcOrd="0" destOrd="0" presId="urn:microsoft.com/office/officeart/2005/8/layout/vList2"/>
    <dgm:cxn modelId="{E422C221-075B-450F-BFEA-91915F9B8641}" type="presParOf" srcId="{4674315E-43B8-4681-8888-3FABC027696B}" destId="{BC4AAA10-2748-4BE8-A8E6-7443D1C41A6A}" srcOrd="1" destOrd="0" presId="urn:microsoft.com/office/officeart/2005/8/layout/vList2"/>
    <dgm:cxn modelId="{3970D464-A41A-4590-9F99-A70AFA8EDFEC}" type="presParOf" srcId="{4674315E-43B8-4681-8888-3FABC027696B}" destId="{994262E9-F2ED-43C1-86CA-E2A1DFE3EF21}" srcOrd="2" destOrd="0" presId="urn:microsoft.com/office/officeart/2005/8/layout/vList2"/>
    <dgm:cxn modelId="{D6276820-865C-4EED-AF29-96F483201A57}" type="presParOf" srcId="{4674315E-43B8-4681-8888-3FABC027696B}" destId="{FC1891C9-C1E9-4B12-B875-00FF98F0D372}" srcOrd="3" destOrd="0" presId="urn:microsoft.com/office/officeart/2005/8/layout/vList2"/>
    <dgm:cxn modelId="{2A6649F2-2A95-46B9-BFE8-80A7D21CDF1C}" type="presParOf" srcId="{4674315E-43B8-4681-8888-3FABC027696B}" destId="{3C0F2C8A-76B9-4AA4-A0B2-75E2404C42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3FB96-53CB-4865-9AC7-C2176E45692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3E568A-C831-4CA1-B2B3-DAA691EA34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Student Role</a:t>
          </a:r>
          <a:r>
            <a:rPr lang="en-US"/>
            <a:t>:</a:t>
          </a:r>
        </a:p>
      </dgm:t>
    </dgm:pt>
    <dgm:pt modelId="{6B4FC2C8-6DE2-48E3-8413-2E6F9F849403}" type="parTrans" cxnId="{2D83BE02-2435-4366-BD39-CCE9D277714A}">
      <dgm:prSet/>
      <dgm:spPr/>
      <dgm:t>
        <a:bodyPr/>
        <a:lstStyle/>
        <a:p>
          <a:endParaRPr lang="en-US"/>
        </a:p>
      </dgm:t>
    </dgm:pt>
    <dgm:pt modelId="{CFA8509F-6A27-49F5-8770-6EB47346B2D7}" type="sibTrans" cxnId="{2D83BE02-2435-4366-BD39-CCE9D277714A}">
      <dgm:prSet/>
      <dgm:spPr/>
      <dgm:t>
        <a:bodyPr/>
        <a:lstStyle/>
        <a:p>
          <a:endParaRPr lang="en-US"/>
        </a:p>
      </dgm:t>
    </dgm:pt>
    <dgm:pt modelId="{1838E38E-5F08-4C76-87FA-A2E4108651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for tutors by subject/location.</a:t>
          </a:r>
        </a:p>
      </dgm:t>
    </dgm:pt>
    <dgm:pt modelId="{5230B951-7B93-4C21-9809-9AFCD2315CF4}" type="parTrans" cxnId="{E8C026F7-418C-4583-B2EF-F4C1D52F0543}">
      <dgm:prSet/>
      <dgm:spPr/>
      <dgm:t>
        <a:bodyPr/>
        <a:lstStyle/>
        <a:p>
          <a:endParaRPr lang="en-US"/>
        </a:p>
      </dgm:t>
    </dgm:pt>
    <dgm:pt modelId="{5A622EC5-363C-4A0F-AA43-1AB5E569CB03}" type="sibTrans" cxnId="{E8C026F7-418C-4583-B2EF-F4C1D52F0543}">
      <dgm:prSet/>
      <dgm:spPr/>
      <dgm:t>
        <a:bodyPr/>
        <a:lstStyle/>
        <a:p>
          <a:endParaRPr lang="en-US"/>
        </a:p>
      </dgm:t>
    </dgm:pt>
    <dgm:pt modelId="{FD17BFD3-33B5-4504-8394-3769471F9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Enroll in posts and leave reviews.</a:t>
          </a:r>
        </a:p>
      </dgm:t>
    </dgm:pt>
    <dgm:pt modelId="{5932ED7E-2661-4D7E-8200-8EC6E3FB0449}" type="parTrans" cxnId="{2E7E146E-FEB1-448E-93B4-E0750DE2D04E}">
      <dgm:prSet/>
      <dgm:spPr/>
      <dgm:t>
        <a:bodyPr/>
        <a:lstStyle/>
        <a:p>
          <a:endParaRPr lang="en-US"/>
        </a:p>
      </dgm:t>
    </dgm:pt>
    <dgm:pt modelId="{8714C137-1C7C-4DDF-84B1-7D4120BF9491}" type="sibTrans" cxnId="{2E7E146E-FEB1-448E-93B4-E0750DE2D04E}">
      <dgm:prSet/>
      <dgm:spPr/>
      <dgm:t>
        <a:bodyPr/>
        <a:lstStyle/>
        <a:p>
          <a:endParaRPr lang="en-US"/>
        </a:p>
      </dgm:t>
    </dgm:pt>
    <dgm:pt modelId="{9C70C633-75C0-424E-8B30-BBB53AB09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Reset password and manage notifications.</a:t>
          </a:r>
        </a:p>
      </dgm:t>
    </dgm:pt>
    <dgm:pt modelId="{8167FC76-458E-4235-B858-1A5B06C46D42}" type="parTrans" cxnId="{6656D718-D10F-42B7-9F12-9E62977FFE96}">
      <dgm:prSet/>
      <dgm:spPr/>
      <dgm:t>
        <a:bodyPr/>
        <a:lstStyle/>
        <a:p>
          <a:endParaRPr lang="en-US"/>
        </a:p>
      </dgm:t>
    </dgm:pt>
    <dgm:pt modelId="{7C2AE89A-7DB5-4BE4-84A5-43C719BCD80D}" type="sibTrans" cxnId="{6656D718-D10F-42B7-9F12-9E62977FFE96}">
      <dgm:prSet/>
      <dgm:spPr/>
      <dgm:t>
        <a:bodyPr/>
        <a:lstStyle/>
        <a:p>
          <a:endParaRPr lang="en-US"/>
        </a:p>
      </dgm:t>
    </dgm:pt>
    <dgm:pt modelId="{14711C6A-3081-46CE-859F-86A2AF3381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Teacher Role</a:t>
          </a:r>
          <a:r>
            <a:rPr lang="en-US"/>
            <a:t>:</a:t>
          </a:r>
        </a:p>
      </dgm:t>
    </dgm:pt>
    <dgm:pt modelId="{646C8A8C-4746-4DD6-AE0A-CBAA5DF7CFC7}" type="parTrans" cxnId="{D73BF36A-84C2-4B3E-8852-5A6EEEF382AB}">
      <dgm:prSet/>
      <dgm:spPr/>
      <dgm:t>
        <a:bodyPr/>
        <a:lstStyle/>
        <a:p>
          <a:endParaRPr lang="en-US"/>
        </a:p>
      </dgm:t>
    </dgm:pt>
    <dgm:pt modelId="{B87FEC53-D14C-4D6D-B43A-A5553A712CDA}" type="sibTrans" cxnId="{D73BF36A-84C2-4B3E-8852-5A6EEEF382AB}">
      <dgm:prSet/>
      <dgm:spPr/>
      <dgm:t>
        <a:bodyPr/>
        <a:lstStyle/>
        <a:p>
          <a:endParaRPr lang="en-US"/>
        </a:p>
      </dgm:t>
    </dgm:pt>
    <dgm:pt modelId="{48570233-008A-46BF-93B2-38D02FE02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posts, manage availability.</a:t>
          </a:r>
        </a:p>
      </dgm:t>
    </dgm:pt>
    <dgm:pt modelId="{4EF22F77-62DE-42CC-8C58-98A30305855C}" type="parTrans" cxnId="{6A8E2B21-78BD-442C-ADCB-9C20924AA39A}">
      <dgm:prSet/>
      <dgm:spPr/>
      <dgm:t>
        <a:bodyPr/>
        <a:lstStyle/>
        <a:p>
          <a:endParaRPr lang="en-US"/>
        </a:p>
      </dgm:t>
    </dgm:pt>
    <dgm:pt modelId="{7383D827-4501-4168-8AB3-BCFE1AFD32B9}" type="sibTrans" cxnId="{6A8E2B21-78BD-442C-ADCB-9C20924AA39A}">
      <dgm:prSet/>
      <dgm:spPr/>
      <dgm:t>
        <a:bodyPr/>
        <a:lstStyle/>
        <a:p>
          <a:endParaRPr lang="en-US"/>
        </a:p>
      </dgm:t>
    </dgm:pt>
    <dgm:pt modelId="{AE6488EF-185A-42D2-84A1-93B51D50B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Receive reviews from students.</a:t>
          </a:r>
        </a:p>
      </dgm:t>
    </dgm:pt>
    <dgm:pt modelId="{C9D2CCF0-DE53-449F-9BF4-5C53A3283B4F}" type="parTrans" cxnId="{50320342-D4DC-4EC4-9798-D9919E9D2679}">
      <dgm:prSet/>
      <dgm:spPr/>
      <dgm:t>
        <a:bodyPr/>
        <a:lstStyle/>
        <a:p>
          <a:endParaRPr lang="en-US"/>
        </a:p>
      </dgm:t>
    </dgm:pt>
    <dgm:pt modelId="{E44FFF92-6AD5-46E7-B956-2746DD5239FB}" type="sibTrans" cxnId="{50320342-D4DC-4EC4-9798-D9919E9D2679}">
      <dgm:prSet/>
      <dgm:spPr/>
      <dgm:t>
        <a:bodyPr/>
        <a:lstStyle/>
        <a:p>
          <a:endParaRPr lang="en-US"/>
        </a:p>
      </dgm:t>
    </dgm:pt>
    <dgm:pt modelId="{F6171E50-11C9-42A1-B0B8-0381E4B11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Respond to enrollment requests.</a:t>
          </a:r>
        </a:p>
      </dgm:t>
    </dgm:pt>
    <dgm:pt modelId="{D547E33D-8B38-4D85-9D5B-0EF26C6D5228}" type="parTrans" cxnId="{A606FA0C-8B42-4337-A875-820610ED6CED}">
      <dgm:prSet/>
      <dgm:spPr/>
      <dgm:t>
        <a:bodyPr/>
        <a:lstStyle/>
        <a:p>
          <a:endParaRPr lang="en-US"/>
        </a:p>
      </dgm:t>
    </dgm:pt>
    <dgm:pt modelId="{3EEFDE6A-267E-472E-AB6C-C36FA23DEBF5}" type="sibTrans" cxnId="{A606FA0C-8B42-4337-A875-820610ED6CED}">
      <dgm:prSet/>
      <dgm:spPr/>
      <dgm:t>
        <a:bodyPr/>
        <a:lstStyle/>
        <a:p>
          <a:endParaRPr lang="en-US"/>
        </a:p>
      </dgm:t>
    </dgm:pt>
    <dgm:pt modelId="{5659E9C1-16D1-4CB1-A730-F64EC18729D2}" type="pres">
      <dgm:prSet presAssocID="{9273FB96-53CB-4865-9AC7-C2176E456924}" presName="root" presStyleCnt="0">
        <dgm:presLayoutVars>
          <dgm:dir/>
          <dgm:resizeHandles val="exact"/>
        </dgm:presLayoutVars>
      </dgm:prSet>
      <dgm:spPr/>
    </dgm:pt>
    <dgm:pt modelId="{161C986B-D76E-46DC-B9BD-29DCC1110356}" type="pres">
      <dgm:prSet presAssocID="{0A3E568A-C831-4CA1-B2B3-DAA691EA3467}" presName="compNode" presStyleCnt="0"/>
      <dgm:spPr/>
    </dgm:pt>
    <dgm:pt modelId="{3769CFC4-41F5-4C05-B5D3-669E798538FB}" type="pres">
      <dgm:prSet presAssocID="{0A3E568A-C831-4CA1-B2B3-DAA691EA34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040ACEB-5435-408D-837A-EDD8532889FA}" type="pres">
      <dgm:prSet presAssocID="{0A3E568A-C831-4CA1-B2B3-DAA691EA3467}" presName="iconSpace" presStyleCnt="0"/>
      <dgm:spPr/>
    </dgm:pt>
    <dgm:pt modelId="{11C47D34-1B0E-485C-A40C-0E1F2D1845A2}" type="pres">
      <dgm:prSet presAssocID="{0A3E568A-C831-4CA1-B2B3-DAA691EA3467}" presName="parTx" presStyleLbl="revTx" presStyleIdx="0" presStyleCnt="4">
        <dgm:presLayoutVars>
          <dgm:chMax val="0"/>
          <dgm:chPref val="0"/>
        </dgm:presLayoutVars>
      </dgm:prSet>
      <dgm:spPr/>
    </dgm:pt>
    <dgm:pt modelId="{80E64E28-4BEC-456C-92D3-F9BF84A418EC}" type="pres">
      <dgm:prSet presAssocID="{0A3E568A-C831-4CA1-B2B3-DAA691EA3467}" presName="txSpace" presStyleCnt="0"/>
      <dgm:spPr/>
    </dgm:pt>
    <dgm:pt modelId="{0B3ED6C2-75E3-4DAB-8F9A-A20A329BF327}" type="pres">
      <dgm:prSet presAssocID="{0A3E568A-C831-4CA1-B2B3-DAA691EA3467}" presName="desTx" presStyleLbl="revTx" presStyleIdx="1" presStyleCnt="4">
        <dgm:presLayoutVars/>
      </dgm:prSet>
      <dgm:spPr/>
    </dgm:pt>
    <dgm:pt modelId="{C8E00274-6401-4682-8650-B0538B250C1F}" type="pres">
      <dgm:prSet presAssocID="{CFA8509F-6A27-49F5-8770-6EB47346B2D7}" presName="sibTrans" presStyleCnt="0"/>
      <dgm:spPr/>
    </dgm:pt>
    <dgm:pt modelId="{EE1C75E5-41E3-4AD0-B2F4-0CE8A7B8E0C6}" type="pres">
      <dgm:prSet presAssocID="{14711C6A-3081-46CE-859F-86A2AF3381C1}" presName="compNode" presStyleCnt="0"/>
      <dgm:spPr/>
    </dgm:pt>
    <dgm:pt modelId="{F94A8107-DAD4-4536-8824-C3ADE7B42358}" type="pres">
      <dgm:prSet presAssocID="{14711C6A-3081-46CE-859F-86A2AF3381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CB1491A-A14D-4343-8BA3-A67CA746492C}" type="pres">
      <dgm:prSet presAssocID="{14711C6A-3081-46CE-859F-86A2AF3381C1}" presName="iconSpace" presStyleCnt="0"/>
      <dgm:spPr/>
    </dgm:pt>
    <dgm:pt modelId="{F17035F3-0723-4D1A-A71A-4F2941021AAF}" type="pres">
      <dgm:prSet presAssocID="{14711C6A-3081-46CE-859F-86A2AF3381C1}" presName="parTx" presStyleLbl="revTx" presStyleIdx="2" presStyleCnt="4">
        <dgm:presLayoutVars>
          <dgm:chMax val="0"/>
          <dgm:chPref val="0"/>
        </dgm:presLayoutVars>
      </dgm:prSet>
      <dgm:spPr/>
    </dgm:pt>
    <dgm:pt modelId="{930E684D-B2E7-4A22-ACCD-49C78132A856}" type="pres">
      <dgm:prSet presAssocID="{14711C6A-3081-46CE-859F-86A2AF3381C1}" presName="txSpace" presStyleCnt="0"/>
      <dgm:spPr/>
    </dgm:pt>
    <dgm:pt modelId="{32F604AE-1B00-4CC3-9BD3-48FDD7A9AA78}" type="pres">
      <dgm:prSet presAssocID="{14711C6A-3081-46CE-859F-86A2AF3381C1}" presName="desTx" presStyleLbl="revTx" presStyleIdx="3" presStyleCnt="4">
        <dgm:presLayoutVars/>
      </dgm:prSet>
      <dgm:spPr/>
    </dgm:pt>
  </dgm:ptLst>
  <dgm:cxnLst>
    <dgm:cxn modelId="{2D83BE02-2435-4366-BD39-CCE9D277714A}" srcId="{9273FB96-53CB-4865-9AC7-C2176E456924}" destId="{0A3E568A-C831-4CA1-B2B3-DAA691EA3467}" srcOrd="0" destOrd="0" parTransId="{6B4FC2C8-6DE2-48E3-8413-2E6F9F849403}" sibTransId="{CFA8509F-6A27-49F5-8770-6EB47346B2D7}"/>
    <dgm:cxn modelId="{30704804-296E-4383-B189-676D986D3E6D}" type="presOf" srcId="{9C70C633-75C0-424E-8B30-BBB53AB094ED}" destId="{0B3ED6C2-75E3-4DAB-8F9A-A20A329BF327}" srcOrd="0" destOrd="2" presId="urn:microsoft.com/office/officeart/2018/2/layout/IconLabelDescriptionList"/>
    <dgm:cxn modelId="{A606FA0C-8B42-4337-A875-820610ED6CED}" srcId="{14711C6A-3081-46CE-859F-86A2AF3381C1}" destId="{F6171E50-11C9-42A1-B0B8-0381E4B11280}" srcOrd="2" destOrd="0" parTransId="{D547E33D-8B38-4D85-9D5B-0EF26C6D5228}" sibTransId="{3EEFDE6A-267E-472E-AB6C-C36FA23DEBF5}"/>
    <dgm:cxn modelId="{6656D718-D10F-42B7-9F12-9E62977FFE96}" srcId="{0A3E568A-C831-4CA1-B2B3-DAA691EA3467}" destId="{9C70C633-75C0-424E-8B30-BBB53AB094ED}" srcOrd="2" destOrd="0" parTransId="{8167FC76-458E-4235-B858-1A5B06C46D42}" sibTransId="{7C2AE89A-7DB5-4BE4-84A5-43C719BCD80D}"/>
    <dgm:cxn modelId="{6A8E2B21-78BD-442C-ADCB-9C20924AA39A}" srcId="{14711C6A-3081-46CE-859F-86A2AF3381C1}" destId="{48570233-008A-46BF-93B2-38D02FE02515}" srcOrd="0" destOrd="0" parTransId="{4EF22F77-62DE-42CC-8C58-98A30305855C}" sibTransId="{7383D827-4501-4168-8AB3-BCFE1AFD32B9}"/>
    <dgm:cxn modelId="{6B19B929-F621-4E6B-A159-C4C51461957B}" type="presOf" srcId="{48570233-008A-46BF-93B2-38D02FE02515}" destId="{32F604AE-1B00-4CC3-9BD3-48FDD7A9AA78}" srcOrd="0" destOrd="0" presId="urn:microsoft.com/office/officeart/2018/2/layout/IconLabelDescriptionList"/>
    <dgm:cxn modelId="{846DD736-AB75-486B-9B97-6FE0094C2749}" type="presOf" srcId="{9273FB96-53CB-4865-9AC7-C2176E456924}" destId="{5659E9C1-16D1-4CB1-A730-F64EC18729D2}" srcOrd="0" destOrd="0" presId="urn:microsoft.com/office/officeart/2018/2/layout/IconLabelDescriptionList"/>
    <dgm:cxn modelId="{50320342-D4DC-4EC4-9798-D9919E9D2679}" srcId="{14711C6A-3081-46CE-859F-86A2AF3381C1}" destId="{AE6488EF-185A-42D2-84A1-93B51D50BAC0}" srcOrd="1" destOrd="0" parTransId="{C9D2CCF0-DE53-449F-9BF4-5C53A3283B4F}" sibTransId="{E44FFF92-6AD5-46E7-B956-2746DD5239FB}"/>
    <dgm:cxn modelId="{BEE80364-4291-4D24-8873-5298CC8FEEC5}" type="presOf" srcId="{FD17BFD3-33B5-4504-8394-3769471F9D4D}" destId="{0B3ED6C2-75E3-4DAB-8F9A-A20A329BF327}" srcOrd="0" destOrd="1" presId="urn:microsoft.com/office/officeart/2018/2/layout/IconLabelDescriptionList"/>
    <dgm:cxn modelId="{D73BF36A-84C2-4B3E-8852-5A6EEEF382AB}" srcId="{9273FB96-53CB-4865-9AC7-C2176E456924}" destId="{14711C6A-3081-46CE-859F-86A2AF3381C1}" srcOrd="1" destOrd="0" parTransId="{646C8A8C-4746-4DD6-AE0A-CBAA5DF7CFC7}" sibTransId="{B87FEC53-D14C-4D6D-B43A-A5553A712CDA}"/>
    <dgm:cxn modelId="{2E7E146E-FEB1-448E-93B4-E0750DE2D04E}" srcId="{0A3E568A-C831-4CA1-B2B3-DAA691EA3467}" destId="{FD17BFD3-33B5-4504-8394-3769471F9D4D}" srcOrd="1" destOrd="0" parTransId="{5932ED7E-2661-4D7E-8200-8EC6E3FB0449}" sibTransId="{8714C137-1C7C-4DDF-84B1-7D4120BF9491}"/>
    <dgm:cxn modelId="{056D4C80-99B2-46D4-A2F6-02D006205226}" type="presOf" srcId="{14711C6A-3081-46CE-859F-86A2AF3381C1}" destId="{F17035F3-0723-4D1A-A71A-4F2941021AAF}" srcOrd="0" destOrd="0" presId="urn:microsoft.com/office/officeart/2018/2/layout/IconLabelDescriptionList"/>
    <dgm:cxn modelId="{D2FDDB98-C5B8-43E3-8C04-1A379D2BF2B7}" type="presOf" srcId="{AE6488EF-185A-42D2-84A1-93B51D50BAC0}" destId="{32F604AE-1B00-4CC3-9BD3-48FDD7A9AA78}" srcOrd="0" destOrd="1" presId="urn:microsoft.com/office/officeart/2018/2/layout/IconLabelDescriptionList"/>
    <dgm:cxn modelId="{40325AD2-61D9-46E3-B447-681E31B25515}" type="presOf" srcId="{0A3E568A-C831-4CA1-B2B3-DAA691EA3467}" destId="{11C47D34-1B0E-485C-A40C-0E1F2D1845A2}" srcOrd="0" destOrd="0" presId="urn:microsoft.com/office/officeart/2018/2/layout/IconLabelDescriptionList"/>
    <dgm:cxn modelId="{684EA5F4-2459-4347-87CB-B5AFD2771CD7}" type="presOf" srcId="{1838E38E-5F08-4C76-87FA-A2E410865177}" destId="{0B3ED6C2-75E3-4DAB-8F9A-A20A329BF327}" srcOrd="0" destOrd="0" presId="urn:microsoft.com/office/officeart/2018/2/layout/IconLabelDescriptionList"/>
    <dgm:cxn modelId="{E8C026F7-418C-4583-B2EF-F4C1D52F0543}" srcId="{0A3E568A-C831-4CA1-B2B3-DAA691EA3467}" destId="{1838E38E-5F08-4C76-87FA-A2E410865177}" srcOrd="0" destOrd="0" parTransId="{5230B951-7B93-4C21-9809-9AFCD2315CF4}" sibTransId="{5A622EC5-363C-4A0F-AA43-1AB5E569CB03}"/>
    <dgm:cxn modelId="{FC5F71FB-853F-4009-B8B1-76E897156BEE}" type="presOf" srcId="{F6171E50-11C9-42A1-B0B8-0381E4B11280}" destId="{32F604AE-1B00-4CC3-9BD3-48FDD7A9AA78}" srcOrd="0" destOrd="2" presId="urn:microsoft.com/office/officeart/2018/2/layout/IconLabelDescriptionList"/>
    <dgm:cxn modelId="{FD465C5A-52CB-421B-9F78-176467E44EA9}" type="presParOf" srcId="{5659E9C1-16D1-4CB1-A730-F64EC18729D2}" destId="{161C986B-D76E-46DC-B9BD-29DCC1110356}" srcOrd="0" destOrd="0" presId="urn:microsoft.com/office/officeart/2018/2/layout/IconLabelDescriptionList"/>
    <dgm:cxn modelId="{309ED330-80A1-49D7-93F0-10B6AD867610}" type="presParOf" srcId="{161C986B-D76E-46DC-B9BD-29DCC1110356}" destId="{3769CFC4-41F5-4C05-B5D3-669E798538FB}" srcOrd="0" destOrd="0" presId="urn:microsoft.com/office/officeart/2018/2/layout/IconLabelDescriptionList"/>
    <dgm:cxn modelId="{A281867C-0CF5-4E73-9A96-9B6B3352F3E1}" type="presParOf" srcId="{161C986B-D76E-46DC-B9BD-29DCC1110356}" destId="{9040ACEB-5435-408D-837A-EDD8532889FA}" srcOrd="1" destOrd="0" presId="urn:microsoft.com/office/officeart/2018/2/layout/IconLabelDescriptionList"/>
    <dgm:cxn modelId="{39EFE2EC-051F-4706-8C97-58A238E711E0}" type="presParOf" srcId="{161C986B-D76E-46DC-B9BD-29DCC1110356}" destId="{11C47D34-1B0E-485C-A40C-0E1F2D1845A2}" srcOrd="2" destOrd="0" presId="urn:microsoft.com/office/officeart/2018/2/layout/IconLabelDescriptionList"/>
    <dgm:cxn modelId="{99A24F86-06A0-42E9-AB67-4A7AA6B2B738}" type="presParOf" srcId="{161C986B-D76E-46DC-B9BD-29DCC1110356}" destId="{80E64E28-4BEC-456C-92D3-F9BF84A418EC}" srcOrd="3" destOrd="0" presId="urn:microsoft.com/office/officeart/2018/2/layout/IconLabelDescriptionList"/>
    <dgm:cxn modelId="{CA03CB34-6772-4E12-9FC9-F9B0B1C2294F}" type="presParOf" srcId="{161C986B-D76E-46DC-B9BD-29DCC1110356}" destId="{0B3ED6C2-75E3-4DAB-8F9A-A20A329BF327}" srcOrd="4" destOrd="0" presId="urn:microsoft.com/office/officeart/2018/2/layout/IconLabelDescriptionList"/>
    <dgm:cxn modelId="{54D05546-AD82-420A-99D6-5C7E2CCDB2AF}" type="presParOf" srcId="{5659E9C1-16D1-4CB1-A730-F64EC18729D2}" destId="{C8E00274-6401-4682-8650-B0538B250C1F}" srcOrd="1" destOrd="0" presId="urn:microsoft.com/office/officeart/2018/2/layout/IconLabelDescriptionList"/>
    <dgm:cxn modelId="{86286164-2D85-479E-86FA-7B923CC9B6BC}" type="presParOf" srcId="{5659E9C1-16D1-4CB1-A730-F64EC18729D2}" destId="{EE1C75E5-41E3-4AD0-B2F4-0CE8A7B8E0C6}" srcOrd="2" destOrd="0" presId="urn:microsoft.com/office/officeart/2018/2/layout/IconLabelDescriptionList"/>
    <dgm:cxn modelId="{04679F39-A69D-4919-A9CE-D6E5490B1362}" type="presParOf" srcId="{EE1C75E5-41E3-4AD0-B2F4-0CE8A7B8E0C6}" destId="{F94A8107-DAD4-4536-8824-C3ADE7B42358}" srcOrd="0" destOrd="0" presId="urn:microsoft.com/office/officeart/2018/2/layout/IconLabelDescriptionList"/>
    <dgm:cxn modelId="{D9667D86-A59D-472C-A9C4-4B692853DEAC}" type="presParOf" srcId="{EE1C75E5-41E3-4AD0-B2F4-0CE8A7B8E0C6}" destId="{0CB1491A-A14D-4343-8BA3-A67CA746492C}" srcOrd="1" destOrd="0" presId="urn:microsoft.com/office/officeart/2018/2/layout/IconLabelDescriptionList"/>
    <dgm:cxn modelId="{C154F462-637F-4361-B810-195F6265CB07}" type="presParOf" srcId="{EE1C75E5-41E3-4AD0-B2F4-0CE8A7B8E0C6}" destId="{F17035F3-0723-4D1A-A71A-4F2941021AAF}" srcOrd="2" destOrd="0" presId="urn:microsoft.com/office/officeart/2018/2/layout/IconLabelDescriptionList"/>
    <dgm:cxn modelId="{417773B6-BDB0-475D-9BE3-6C2FB3A6E1CC}" type="presParOf" srcId="{EE1C75E5-41E3-4AD0-B2F4-0CE8A7B8E0C6}" destId="{930E684D-B2E7-4A22-ACCD-49C78132A856}" srcOrd="3" destOrd="0" presId="urn:microsoft.com/office/officeart/2018/2/layout/IconLabelDescriptionList"/>
    <dgm:cxn modelId="{A5D3533B-0E54-4A16-BE5D-573CD1ECA21B}" type="presParOf" srcId="{EE1C75E5-41E3-4AD0-B2F4-0CE8A7B8E0C6}" destId="{32F604AE-1B00-4CC3-9BD3-48FDD7A9AA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B20824-2B42-477C-89E6-6558B35F4E9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1604ACC-D73D-4392-9287-658D8B6416C4}">
      <dgm:prSet/>
      <dgm:spPr/>
      <dgm:t>
        <a:bodyPr/>
        <a:lstStyle/>
        <a:p>
          <a:pPr>
            <a:defRPr b="1"/>
          </a:pPr>
          <a:r>
            <a:rPr lang="en-US" b="1"/>
            <a:t>Factories</a:t>
          </a:r>
          <a:r>
            <a:rPr lang="en-US"/>
            <a:t>:</a:t>
          </a:r>
        </a:p>
      </dgm:t>
    </dgm:pt>
    <dgm:pt modelId="{2017E119-E9A9-45F6-A9C1-8E1319E7608D}" type="parTrans" cxnId="{F70FB85C-3011-4DC5-9898-91D37AA28389}">
      <dgm:prSet/>
      <dgm:spPr/>
      <dgm:t>
        <a:bodyPr/>
        <a:lstStyle/>
        <a:p>
          <a:endParaRPr lang="en-US"/>
        </a:p>
      </dgm:t>
    </dgm:pt>
    <dgm:pt modelId="{B390CC85-D4EC-40EA-AB7E-4602AC8650B3}" type="sibTrans" cxnId="{F70FB85C-3011-4DC5-9898-91D37AA28389}">
      <dgm:prSet/>
      <dgm:spPr/>
      <dgm:t>
        <a:bodyPr/>
        <a:lstStyle/>
        <a:p>
          <a:endParaRPr lang="en-US"/>
        </a:p>
      </dgm:t>
    </dgm:pt>
    <dgm:pt modelId="{2EB7A5CD-3C32-49B3-B4A1-F1027F3D08AA}">
      <dgm:prSet/>
      <dgm:spPr/>
      <dgm:t>
        <a:bodyPr/>
        <a:lstStyle/>
        <a:p>
          <a:r>
            <a:rPr lang="en-US"/>
            <a:t>Generate realistic data for User, Post, Review, TeacherProfile.</a:t>
          </a:r>
        </a:p>
      </dgm:t>
    </dgm:pt>
    <dgm:pt modelId="{510EEB15-8730-4CE1-90FD-697C81E5A6FD}" type="parTrans" cxnId="{9475AC7F-1C16-469F-89DB-9DEBAC9CCA46}">
      <dgm:prSet/>
      <dgm:spPr/>
      <dgm:t>
        <a:bodyPr/>
        <a:lstStyle/>
        <a:p>
          <a:endParaRPr lang="en-US"/>
        </a:p>
      </dgm:t>
    </dgm:pt>
    <dgm:pt modelId="{F06ECBB9-8338-4503-91C1-571E5D241228}" type="sibTrans" cxnId="{9475AC7F-1C16-469F-89DB-9DEBAC9CCA46}">
      <dgm:prSet/>
      <dgm:spPr/>
      <dgm:t>
        <a:bodyPr/>
        <a:lstStyle/>
        <a:p>
          <a:endParaRPr lang="en-US"/>
        </a:p>
      </dgm:t>
    </dgm:pt>
    <dgm:pt modelId="{BF825C58-7C04-469E-B203-9FE52FD9E36E}">
      <dgm:prSet/>
      <dgm:spPr/>
      <dgm:t>
        <a:bodyPr/>
        <a:lstStyle/>
        <a:p>
          <a:pPr>
            <a:defRPr b="1"/>
          </a:pPr>
          <a:r>
            <a:rPr lang="en-US" b="1"/>
            <a:t>Seeders</a:t>
          </a:r>
          <a:r>
            <a:rPr lang="en-US"/>
            <a:t>:</a:t>
          </a:r>
        </a:p>
      </dgm:t>
    </dgm:pt>
    <dgm:pt modelId="{18F19498-BB37-4E6C-A484-07CD5290EEE2}" type="parTrans" cxnId="{87115933-D96A-4E97-B131-5503E14DC67E}">
      <dgm:prSet/>
      <dgm:spPr/>
      <dgm:t>
        <a:bodyPr/>
        <a:lstStyle/>
        <a:p>
          <a:endParaRPr lang="en-US"/>
        </a:p>
      </dgm:t>
    </dgm:pt>
    <dgm:pt modelId="{0365144D-1E3B-4940-AEF6-8F898FB55B7C}" type="sibTrans" cxnId="{87115933-D96A-4E97-B131-5503E14DC67E}">
      <dgm:prSet/>
      <dgm:spPr/>
      <dgm:t>
        <a:bodyPr/>
        <a:lstStyle/>
        <a:p>
          <a:endParaRPr lang="en-US"/>
        </a:p>
      </dgm:t>
    </dgm:pt>
    <dgm:pt modelId="{A0EFB6FE-FD03-40FF-8B0F-1DD1DC176A9E}">
      <dgm:prSet/>
      <dgm:spPr/>
      <dgm:t>
        <a:bodyPr/>
        <a:lstStyle/>
        <a:p>
          <a:r>
            <a:rPr lang="en-US"/>
            <a:t>Populate the database with users, posts, and reviews for testing.</a:t>
          </a:r>
        </a:p>
      </dgm:t>
    </dgm:pt>
    <dgm:pt modelId="{9124132D-63B9-48D3-9292-5A7627F0C88C}" type="parTrans" cxnId="{A3789D11-9E8F-4E59-B57A-28FE8A9D59E9}">
      <dgm:prSet/>
      <dgm:spPr/>
      <dgm:t>
        <a:bodyPr/>
        <a:lstStyle/>
        <a:p>
          <a:endParaRPr lang="en-US"/>
        </a:p>
      </dgm:t>
    </dgm:pt>
    <dgm:pt modelId="{F7D6D38C-0505-4FCF-B43C-518C7F396214}" type="sibTrans" cxnId="{A3789D11-9E8F-4E59-B57A-28FE8A9D59E9}">
      <dgm:prSet/>
      <dgm:spPr/>
      <dgm:t>
        <a:bodyPr/>
        <a:lstStyle/>
        <a:p>
          <a:endParaRPr lang="en-US"/>
        </a:p>
      </dgm:t>
    </dgm:pt>
    <dgm:pt modelId="{A444E2FA-A2BA-4F1D-A18A-1B984DACD52C}" type="pres">
      <dgm:prSet presAssocID="{26B20824-2B42-477C-89E6-6558B35F4E9B}" presName="root" presStyleCnt="0">
        <dgm:presLayoutVars>
          <dgm:dir/>
          <dgm:resizeHandles val="exact"/>
        </dgm:presLayoutVars>
      </dgm:prSet>
      <dgm:spPr/>
    </dgm:pt>
    <dgm:pt modelId="{0AF56F6A-763F-42F5-8711-BD6FE7AE8CC3}" type="pres">
      <dgm:prSet presAssocID="{11604ACC-D73D-4392-9287-658D8B6416C4}" presName="compNode" presStyleCnt="0"/>
      <dgm:spPr/>
    </dgm:pt>
    <dgm:pt modelId="{B39977A3-F025-424A-9612-A2CC194262C0}" type="pres">
      <dgm:prSet presAssocID="{11604ACC-D73D-4392-9287-658D8B6416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47BE4BE-B4E4-493B-A62E-F6436DE7B5E4}" type="pres">
      <dgm:prSet presAssocID="{11604ACC-D73D-4392-9287-658D8B6416C4}" presName="iconSpace" presStyleCnt="0"/>
      <dgm:spPr/>
    </dgm:pt>
    <dgm:pt modelId="{0B2171B3-1C0D-49C8-968D-54CC8CD83AF0}" type="pres">
      <dgm:prSet presAssocID="{11604ACC-D73D-4392-9287-658D8B6416C4}" presName="parTx" presStyleLbl="revTx" presStyleIdx="0" presStyleCnt="4">
        <dgm:presLayoutVars>
          <dgm:chMax val="0"/>
          <dgm:chPref val="0"/>
        </dgm:presLayoutVars>
      </dgm:prSet>
      <dgm:spPr/>
    </dgm:pt>
    <dgm:pt modelId="{EF74E114-24C5-4CC9-AB6F-ECA7389AF9BA}" type="pres">
      <dgm:prSet presAssocID="{11604ACC-D73D-4392-9287-658D8B6416C4}" presName="txSpace" presStyleCnt="0"/>
      <dgm:spPr/>
    </dgm:pt>
    <dgm:pt modelId="{3B336F48-0407-4FB1-8D78-A640CC9BF5E2}" type="pres">
      <dgm:prSet presAssocID="{11604ACC-D73D-4392-9287-658D8B6416C4}" presName="desTx" presStyleLbl="revTx" presStyleIdx="1" presStyleCnt="4">
        <dgm:presLayoutVars/>
      </dgm:prSet>
      <dgm:spPr/>
    </dgm:pt>
    <dgm:pt modelId="{73E765E1-A608-4A91-9397-98756118F7D5}" type="pres">
      <dgm:prSet presAssocID="{B390CC85-D4EC-40EA-AB7E-4602AC8650B3}" presName="sibTrans" presStyleCnt="0"/>
      <dgm:spPr/>
    </dgm:pt>
    <dgm:pt modelId="{ABF5EE28-11CE-422C-8005-857FAB25A6BA}" type="pres">
      <dgm:prSet presAssocID="{BF825C58-7C04-469E-B203-9FE52FD9E36E}" presName="compNode" presStyleCnt="0"/>
      <dgm:spPr/>
    </dgm:pt>
    <dgm:pt modelId="{6844D4CF-C78C-47EC-81B1-04F8CA27E571}" type="pres">
      <dgm:prSet presAssocID="{BF825C58-7C04-469E-B203-9FE52FD9E3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0C754EE9-0D1C-4056-9920-CE940F855918}" type="pres">
      <dgm:prSet presAssocID="{BF825C58-7C04-469E-B203-9FE52FD9E36E}" presName="iconSpace" presStyleCnt="0"/>
      <dgm:spPr/>
    </dgm:pt>
    <dgm:pt modelId="{B86BAFEE-F5FD-4783-9F10-C8E627BBEF55}" type="pres">
      <dgm:prSet presAssocID="{BF825C58-7C04-469E-B203-9FE52FD9E36E}" presName="parTx" presStyleLbl="revTx" presStyleIdx="2" presStyleCnt="4">
        <dgm:presLayoutVars>
          <dgm:chMax val="0"/>
          <dgm:chPref val="0"/>
        </dgm:presLayoutVars>
      </dgm:prSet>
      <dgm:spPr/>
    </dgm:pt>
    <dgm:pt modelId="{AD59FE05-8CAE-4B5C-BAE7-45932AD3C1A6}" type="pres">
      <dgm:prSet presAssocID="{BF825C58-7C04-469E-B203-9FE52FD9E36E}" presName="txSpace" presStyleCnt="0"/>
      <dgm:spPr/>
    </dgm:pt>
    <dgm:pt modelId="{3E28871C-EC55-4116-AEE8-350600BB8836}" type="pres">
      <dgm:prSet presAssocID="{BF825C58-7C04-469E-B203-9FE52FD9E36E}" presName="desTx" presStyleLbl="revTx" presStyleIdx="3" presStyleCnt="4">
        <dgm:presLayoutVars/>
      </dgm:prSet>
      <dgm:spPr/>
    </dgm:pt>
  </dgm:ptLst>
  <dgm:cxnLst>
    <dgm:cxn modelId="{A3789D11-9E8F-4E59-B57A-28FE8A9D59E9}" srcId="{BF825C58-7C04-469E-B203-9FE52FD9E36E}" destId="{A0EFB6FE-FD03-40FF-8B0F-1DD1DC176A9E}" srcOrd="0" destOrd="0" parTransId="{9124132D-63B9-48D3-9292-5A7627F0C88C}" sibTransId="{F7D6D38C-0505-4FCF-B43C-518C7F396214}"/>
    <dgm:cxn modelId="{B5293B15-D176-4E63-8AF0-9B32DADAD506}" type="presOf" srcId="{A0EFB6FE-FD03-40FF-8B0F-1DD1DC176A9E}" destId="{3E28871C-EC55-4116-AEE8-350600BB8836}" srcOrd="0" destOrd="0" presId="urn:microsoft.com/office/officeart/2018/5/layout/CenteredIconLabelDescriptionList"/>
    <dgm:cxn modelId="{87115933-D96A-4E97-B131-5503E14DC67E}" srcId="{26B20824-2B42-477C-89E6-6558B35F4E9B}" destId="{BF825C58-7C04-469E-B203-9FE52FD9E36E}" srcOrd="1" destOrd="0" parTransId="{18F19498-BB37-4E6C-A484-07CD5290EEE2}" sibTransId="{0365144D-1E3B-4940-AEF6-8F898FB55B7C}"/>
    <dgm:cxn modelId="{F70FB85C-3011-4DC5-9898-91D37AA28389}" srcId="{26B20824-2B42-477C-89E6-6558B35F4E9B}" destId="{11604ACC-D73D-4392-9287-658D8B6416C4}" srcOrd="0" destOrd="0" parTransId="{2017E119-E9A9-45F6-A9C1-8E1319E7608D}" sibTransId="{B390CC85-D4EC-40EA-AB7E-4602AC8650B3}"/>
    <dgm:cxn modelId="{9475AC7F-1C16-469F-89DB-9DEBAC9CCA46}" srcId="{11604ACC-D73D-4392-9287-658D8B6416C4}" destId="{2EB7A5CD-3C32-49B3-B4A1-F1027F3D08AA}" srcOrd="0" destOrd="0" parTransId="{510EEB15-8730-4CE1-90FD-697C81E5A6FD}" sibTransId="{F06ECBB9-8338-4503-91C1-571E5D241228}"/>
    <dgm:cxn modelId="{19C71BCA-9BC9-4EBD-921E-BF7B06EE2C95}" type="presOf" srcId="{11604ACC-D73D-4392-9287-658D8B6416C4}" destId="{0B2171B3-1C0D-49C8-968D-54CC8CD83AF0}" srcOrd="0" destOrd="0" presId="urn:microsoft.com/office/officeart/2018/5/layout/CenteredIconLabelDescriptionList"/>
    <dgm:cxn modelId="{6C92A8E1-801F-4BA4-A96B-AFD63C0285D7}" type="presOf" srcId="{2EB7A5CD-3C32-49B3-B4A1-F1027F3D08AA}" destId="{3B336F48-0407-4FB1-8D78-A640CC9BF5E2}" srcOrd="0" destOrd="0" presId="urn:microsoft.com/office/officeart/2018/5/layout/CenteredIconLabelDescriptionList"/>
    <dgm:cxn modelId="{64CE84EC-0135-4FE9-9E03-81CCC468BE6A}" type="presOf" srcId="{26B20824-2B42-477C-89E6-6558B35F4E9B}" destId="{A444E2FA-A2BA-4F1D-A18A-1B984DACD52C}" srcOrd="0" destOrd="0" presId="urn:microsoft.com/office/officeart/2018/5/layout/CenteredIconLabelDescriptionList"/>
    <dgm:cxn modelId="{159C71FD-347B-4622-AF97-635B05F8AD90}" type="presOf" srcId="{BF825C58-7C04-469E-B203-9FE52FD9E36E}" destId="{B86BAFEE-F5FD-4783-9F10-C8E627BBEF55}" srcOrd="0" destOrd="0" presId="urn:microsoft.com/office/officeart/2018/5/layout/CenteredIconLabelDescriptionList"/>
    <dgm:cxn modelId="{4F3A7C56-1904-4021-BB66-233082E46EB8}" type="presParOf" srcId="{A444E2FA-A2BA-4F1D-A18A-1B984DACD52C}" destId="{0AF56F6A-763F-42F5-8711-BD6FE7AE8CC3}" srcOrd="0" destOrd="0" presId="urn:microsoft.com/office/officeart/2018/5/layout/CenteredIconLabelDescriptionList"/>
    <dgm:cxn modelId="{650E409C-3532-4934-9ED5-6C7079AB7CC2}" type="presParOf" srcId="{0AF56F6A-763F-42F5-8711-BD6FE7AE8CC3}" destId="{B39977A3-F025-424A-9612-A2CC194262C0}" srcOrd="0" destOrd="0" presId="urn:microsoft.com/office/officeart/2018/5/layout/CenteredIconLabelDescriptionList"/>
    <dgm:cxn modelId="{D601CF99-DDC7-4470-AF0C-FEB62B156650}" type="presParOf" srcId="{0AF56F6A-763F-42F5-8711-BD6FE7AE8CC3}" destId="{047BE4BE-B4E4-493B-A62E-F6436DE7B5E4}" srcOrd="1" destOrd="0" presId="urn:microsoft.com/office/officeart/2018/5/layout/CenteredIconLabelDescriptionList"/>
    <dgm:cxn modelId="{B3814F11-6F62-4019-B481-993F143E1B24}" type="presParOf" srcId="{0AF56F6A-763F-42F5-8711-BD6FE7AE8CC3}" destId="{0B2171B3-1C0D-49C8-968D-54CC8CD83AF0}" srcOrd="2" destOrd="0" presId="urn:microsoft.com/office/officeart/2018/5/layout/CenteredIconLabelDescriptionList"/>
    <dgm:cxn modelId="{A61ADA23-7072-44F4-843C-9622A748C95F}" type="presParOf" srcId="{0AF56F6A-763F-42F5-8711-BD6FE7AE8CC3}" destId="{EF74E114-24C5-4CC9-AB6F-ECA7389AF9BA}" srcOrd="3" destOrd="0" presId="urn:microsoft.com/office/officeart/2018/5/layout/CenteredIconLabelDescriptionList"/>
    <dgm:cxn modelId="{EE622BCD-5AF2-448A-B959-B422BB2FD83D}" type="presParOf" srcId="{0AF56F6A-763F-42F5-8711-BD6FE7AE8CC3}" destId="{3B336F48-0407-4FB1-8D78-A640CC9BF5E2}" srcOrd="4" destOrd="0" presId="urn:microsoft.com/office/officeart/2018/5/layout/CenteredIconLabelDescriptionList"/>
    <dgm:cxn modelId="{1C2A6331-1A5A-4B50-8687-F3B2B3169C23}" type="presParOf" srcId="{A444E2FA-A2BA-4F1D-A18A-1B984DACD52C}" destId="{73E765E1-A608-4A91-9397-98756118F7D5}" srcOrd="1" destOrd="0" presId="urn:microsoft.com/office/officeart/2018/5/layout/CenteredIconLabelDescriptionList"/>
    <dgm:cxn modelId="{268FDCBA-3832-4B29-977D-F8CCC012A543}" type="presParOf" srcId="{A444E2FA-A2BA-4F1D-A18A-1B984DACD52C}" destId="{ABF5EE28-11CE-422C-8005-857FAB25A6BA}" srcOrd="2" destOrd="0" presId="urn:microsoft.com/office/officeart/2018/5/layout/CenteredIconLabelDescriptionList"/>
    <dgm:cxn modelId="{64B735C7-6BBD-449A-AF52-02D08A4C17F7}" type="presParOf" srcId="{ABF5EE28-11CE-422C-8005-857FAB25A6BA}" destId="{6844D4CF-C78C-47EC-81B1-04F8CA27E571}" srcOrd="0" destOrd="0" presId="urn:microsoft.com/office/officeart/2018/5/layout/CenteredIconLabelDescriptionList"/>
    <dgm:cxn modelId="{34124938-C157-44E5-8C29-564B05005D54}" type="presParOf" srcId="{ABF5EE28-11CE-422C-8005-857FAB25A6BA}" destId="{0C754EE9-0D1C-4056-9920-CE940F855918}" srcOrd="1" destOrd="0" presId="urn:microsoft.com/office/officeart/2018/5/layout/CenteredIconLabelDescriptionList"/>
    <dgm:cxn modelId="{D14463B9-91E0-4BA5-87B0-3A46A7D76D7A}" type="presParOf" srcId="{ABF5EE28-11CE-422C-8005-857FAB25A6BA}" destId="{B86BAFEE-F5FD-4783-9F10-C8E627BBEF55}" srcOrd="2" destOrd="0" presId="urn:microsoft.com/office/officeart/2018/5/layout/CenteredIconLabelDescriptionList"/>
    <dgm:cxn modelId="{8E442DA5-F32D-4CAC-9343-BF1400B162C9}" type="presParOf" srcId="{ABF5EE28-11CE-422C-8005-857FAB25A6BA}" destId="{AD59FE05-8CAE-4B5C-BAE7-45932AD3C1A6}" srcOrd="3" destOrd="0" presId="urn:microsoft.com/office/officeart/2018/5/layout/CenteredIconLabelDescriptionList"/>
    <dgm:cxn modelId="{CF17F61E-E686-4DB1-B690-8C8394842952}" type="presParOf" srcId="{ABF5EE28-11CE-422C-8005-857FAB25A6BA}" destId="{3E28871C-EC55-4116-AEE8-350600BB883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7AB95-316B-465B-B5EF-9FD28036198F}">
      <dsp:nvSpPr>
        <dsp:cNvPr id="0" name=""/>
        <dsp:cNvSpPr/>
      </dsp:nvSpPr>
      <dsp:spPr>
        <a:xfrm>
          <a:off x="0" y="27674"/>
          <a:ext cx="105156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Backend</a:t>
          </a:r>
          <a:r>
            <a:rPr lang="en-US" sz="5400" kern="1200"/>
            <a:t>: Laravel (PHP)</a:t>
          </a:r>
        </a:p>
      </dsp:txBody>
      <dsp:txXfrm>
        <a:off x="63226" y="90900"/>
        <a:ext cx="10389148" cy="1168738"/>
      </dsp:txXfrm>
    </dsp:sp>
    <dsp:sp modelId="{994262E9-F2ED-43C1-86CA-E2A1DFE3EF21}">
      <dsp:nvSpPr>
        <dsp:cNvPr id="0" name=""/>
        <dsp:cNvSpPr/>
      </dsp:nvSpPr>
      <dsp:spPr>
        <a:xfrm>
          <a:off x="0" y="1478384"/>
          <a:ext cx="105156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Frontend</a:t>
          </a:r>
          <a:r>
            <a:rPr lang="en-US" sz="5400" kern="1200"/>
            <a:t>: React.js </a:t>
          </a:r>
        </a:p>
      </dsp:txBody>
      <dsp:txXfrm>
        <a:off x="63226" y="1541610"/>
        <a:ext cx="10389148" cy="1168738"/>
      </dsp:txXfrm>
    </dsp:sp>
    <dsp:sp modelId="{3C0F2C8A-76B9-4AA4-A0B2-75E2404C42D9}">
      <dsp:nvSpPr>
        <dsp:cNvPr id="0" name=""/>
        <dsp:cNvSpPr/>
      </dsp:nvSpPr>
      <dsp:spPr>
        <a:xfrm>
          <a:off x="0" y="2929095"/>
          <a:ext cx="105156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Database</a:t>
          </a:r>
          <a:r>
            <a:rPr lang="en-US" sz="5400" kern="1200"/>
            <a:t>: PostgreSQL</a:t>
          </a:r>
        </a:p>
      </dsp:txBody>
      <dsp:txXfrm>
        <a:off x="63226" y="2992321"/>
        <a:ext cx="10389148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9CFC4-41F5-4C05-B5D3-669E798538FB}">
      <dsp:nvSpPr>
        <dsp:cNvPr id="0" name=""/>
        <dsp:cNvSpPr/>
      </dsp:nvSpPr>
      <dsp:spPr>
        <a:xfrm>
          <a:off x="1243153" y="29542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47D34-1B0E-485C-A40C-0E1F2D1845A2}">
      <dsp:nvSpPr>
        <dsp:cNvPr id="0" name=""/>
        <dsp:cNvSpPr/>
      </dsp:nvSpPr>
      <dsp:spPr>
        <a:xfrm>
          <a:off x="1243153" y="19507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Student Role</a:t>
          </a:r>
          <a:r>
            <a:rPr lang="en-US" sz="3600" kern="1200"/>
            <a:t>:</a:t>
          </a:r>
        </a:p>
      </dsp:txBody>
      <dsp:txXfrm>
        <a:off x="1243153" y="1950795"/>
        <a:ext cx="4320000" cy="648000"/>
      </dsp:txXfrm>
    </dsp:sp>
    <dsp:sp modelId="{0B3ED6C2-75E3-4DAB-8F9A-A20A329BF327}">
      <dsp:nvSpPr>
        <dsp:cNvPr id="0" name=""/>
        <dsp:cNvSpPr/>
      </dsp:nvSpPr>
      <dsp:spPr>
        <a:xfrm>
          <a:off x="1243153" y="2665478"/>
          <a:ext cx="4320000" cy="96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 for tutors by subject/location.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Enroll in posts and leave reviews.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Reset password and manage notifications.</a:t>
          </a:r>
        </a:p>
      </dsp:txBody>
      <dsp:txXfrm>
        <a:off x="1243153" y="2665478"/>
        <a:ext cx="4320000" cy="964080"/>
      </dsp:txXfrm>
    </dsp:sp>
    <dsp:sp modelId="{F94A8107-DAD4-4536-8824-C3ADE7B42358}">
      <dsp:nvSpPr>
        <dsp:cNvPr id="0" name=""/>
        <dsp:cNvSpPr/>
      </dsp:nvSpPr>
      <dsp:spPr>
        <a:xfrm>
          <a:off x="6319153" y="29542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035F3-0723-4D1A-A71A-4F2941021AAF}">
      <dsp:nvSpPr>
        <dsp:cNvPr id="0" name=""/>
        <dsp:cNvSpPr/>
      </dsp:nvSpPr>
      <dsp:spPr>
        <a:xfrm>
          <a:off x="6319153" y="19507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Teacher Role</a:t>
          </a:r>
          <a:r>
            <a:rPr lang="en-US" sz="3600" kern="1200"/>
            <a:t>:</a:t>
          </a:r>
        </a:p>
      </dsp:txBody>
      <dsp:txXfrm>
        <a:off x="6319153" y="1950795"/>
        <a:ext cx="4320000" cy="648000"/>
      </dsp:txXfrm>
    </dsp:sp>
    <dsp:sp modelId="{32F604AE-1B00-4CC3-9BD3-48FDD7A9AA78}">
      <dsp:nvSpPr>
        <dsp:cNvPr id="0" name=""/>
        <dsp:cNvSpPr/>
      </dsp:nvSpPr>
      <dsp:spPr>
        <a:xfrm>
          <a:off x="6319153" y="2665478"/>
          <a:ext cx="4320000" cy="96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posts, manage availability.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Receive reviews from students.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Respond to enrollment requests.</a:t>
          </a:r>
        </a:p>
      </dsp:txBody>
      <dsp:txXfrm>
        <a:off x="6319153" y="2665478"/>
        <a:ext cx="4320000" cy="964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977A3-F025-424A-9612-A2CC194262C0}">
      <dsp:nvSpPr>
        <dsp:cNvPr id="0" name=""/>
        <dsp:cNvSpPr/>
      </dsp:nvSpPr>
      <dsp:spPr>
        <a:xfrm>
          <a:off x="2163934" y="2167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171B3-1C0D-49C8-968D-54CC8CD83AF0}">
      <dsp:nvSpPr>
        <dsp:cNvPr id="0" name=""/>
        <dsp:cNvSpPr/>
      </dsp:nvSpPr>
      <dsp:spPr>
        <a:xfrm>
          <a:off x="759934" y="18597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Factories</a:t>
          </a:r>
          <a:r>
            <a:rPr lang="en-US" sz="3600" kern="1200"/>
            <a:t>:</a:t>
          </a:r>
        </a:p>
      </dsp:txBody>
      <dsp:txXfrm>
        <a:off x="759934" y="1859707"/>
        <a:ext cx="4320000" cy="648000"/>
      </dsp:txXfrm>
    </dsp:sp>
    <dsp:sp modelId="{3B336F48-0407-4FB1-8D78-A640CC9BF5E2}">
      <dsp:nvSpPr>
        <dsp:cNvPr id="0" name=""/>
        <dsp:cNvSpPr/>
      </dsp:nvSpPr>
      <dsp:spPr>
        <a:xfrm>
          <a:off x="759934" y="2568616"/>
          <a:ext cx="4320000" cy="69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realistic data for User, Post, Review, TeacherProfile.</a:t>
          </a:r>
        </a:p>
      </dsp:txBody>
      <dsp:txXfrm>
        <a:off x="759934" y="2568616"/>
        <a:ext cx="4320000" cy="693569"/>
      </dsp:txXfrm>
    </dsp:sp>
    <dsp:sp modelId="{6844D4CF-C78C-47EC-81B1-04F8CA27E571}">
      <dsp:nvSpPr>
        <dsp:cNvPr id="0" name=""/>
        <dsp:cNvSpPr/>
      </dsp:nvSpPr>
      <dsp:spPr>
        <a:xfrm>
          <a:off x="7239934" y="2167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BAFEE-F5FD-4783-9F10-C8E627BBEF55}">
      <dsp:nvSpPr>
        <dsp:cNvPr id="0" name=""/>
        <dsp:cNvSpPr/>
      </dsp:nvSpPr>
      <dsp:spPr>
        <a:xfrm>
          <a:off x="5835934" y="18597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Seeders</a:t>
          </a:r>
          <a:r>
            <a:rPr lang="en-US" sz="3600" kern="1200"/>
            <a:t>:</a:t>
          </a:r>
        </a:p>
      </dsp:txBody>
      <dsp:txXfrm>
        <a:off x="5835934" y="1859707"/>
        <a:ext cx="4320000" cy="648000"/>
      </dsp:txXfrm>
    </dsp:sp>
    <dsp:sp modelId="{3E28871C-EC55-4116-AEE8-350600BB8836}">
      <dsp:nvSpPr>
        <dsp:cNvPr id="0" name=""/>
        <dsp:cNvSpPr/>
      </dsp:nvSpPr>
      <dsp:spPr>
        <a:xfrm>
          <a:off x="5835934" y="2568616"/>
          <a:ext cx="4320000" cy="69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Populate the database with users, posts, and reviews for testing.</a:t>
          </a:r>
        </a:p>
      </dsp:txBody>
      <dsp:txXfrm>
        <a:off x="5835934" y="2568616"/>
        <a:ext cx="4320000" cy="693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20:59:36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21:14:38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21:16:20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9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0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9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F12C0-5261-F0A6-482C-860BE907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65" y="3204860"/>
            <a:ext cx="4049964" cy="35661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000" dirty="0">
                <a:latin typeface="Montserrat"/>
              </a:rPr>
              <a:t>Find a Tutor Online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5C0C2-9F30-0AF0-461F-56D4F9C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US" sz="1600" err="1">
                <a:latin typeface="Lato"/>
                <a:ea typeface="Lato"/>
                <a:cs typeface="Lato"/>
              </a:rPr>
              <a:t>Кирил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Герасимовски</a:t>
            </a:r>
            <a:r>
              <a:rPr lang="en-US" sz="1600" dirty="0">
                <a:latin typeface="Lato"/>
                <a:ea typeface="Lato"/>
                <a:cs typeface="Lato"/>
              </a:rPr>
              <a:t> 211185</a:t>
            </a:r>
            <a:endParaRPr lang="en-US" sz="1600"/>
          </a:p>
          <a:p>
            <a:pPr algn="ctr"/>
            <a:r>
              <a:rPr lang="en-US" sz="1600" err="1">
                <a:latin typeface="Lato"/>
                <a:ea typeface="Lato"/>
                <a:cs typeface="Lato"/>
              </a:rPr>
              <a:t>Имплементација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на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софтверски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системи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со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слободен</a:t>
            </a:r>
            <a:r>
              <a:rPr lang="en-US" sz="1600" dirty="0">
                <a:latin typeface="Lato"/>
                <a:ea typeface="Lato"/>
                <a:cs typeface="Lato"/>
              </a:rPr>
              <a:t> и </a:t>
            </a:r>
            <a:r>
              <a:rPr lang="en-US" sz="1600" err="1">
                <a:latin typeface="Lato"/>
                <a:ea typeface="Lato"/>
                <a:cs typeface="Lato"/>
              </a:rPr>
              <a:t>отворен</a:t>
            </a:r>
            <a:r>
              <a:rPr lang="en-US" sz="1600" dirty="0">
                <a:latin typeface="Lato"/>
                <a:ea typeface="Lato"/>
                <a:cs typeface="Lato"/>
              </a:rPr>
              <a:t> </a:t>
            </a:r>
            <a:r>
              <a:rPr lang="en-US" sz="1600" err="1">
                <a:latin typeface="Lato"/>
                <a:ea typeface="Lato"/>
                <a:cs typeface="Lato"/>
              </a:rPr>
              <a:t>код</a:t>
            </a:r>
            <a:endParaRPr lang="en-US" sz="1600"/>
          </a:p>
          <a:p>
            <a:br>
              <a:rPr lang="en-US" dirty="0"/>
            </a:br>
            <a:endParaRPr lang="en-US" sz="1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F7DBFE-3225-C4C4-8243-8B77D159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49" r="-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331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3B9EB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32B0C-6255-3758-D567-55AF045C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Other API Endpoints</a:t>
            </a:r>
          </a:p>
          <a:p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94D3-5F35-CBDE-3418-1F528E50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100" b="1" dirty="0"/>
          </a:p>
          <a:p>
            <a:pPr>
              <a:lnSpc>
                <a:spcPct val="100000"/>
              </a:lnSpc>
            </a:pPr>
            <a:r>
              <a:rPr lang="en-US" sz="2000" b="1"/>
              <a:t>Contact Routes</a:t>
            </a:r>
            <a:endParaRPr lang="en-US" sz="20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GET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latin typeface="Consolas"/>
              </a:rPr>
              <a:t>/contact</a:t>
            </a:r>
            <a:r>
              <a:rPr lang="en-US" sz="1800">
                <a:ea typeface="+mn-lt"/>
                <a:cs typeface="+mn-lt"/>
              </a:rPr>
              <a:t> - Display contact form</a:t>
            </a:r>
            <a:endParaRPr lang="en-US" sz="18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POST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latin typeface="Consolas"/>
              </a:rPr>
              <a:t>/contact</a:t>
            </a:r>
            <a:r>
              <a:rPr lang="en-US" sz="1800">
                <a:ea typeface="+mn-lt"/>
                <a:cs typeface="+mn-lt"/>
              </a:rPr>
              <a:t> - Submit contact form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2000" b="1"/>
              <a:t>Teacher Profile &amp; Review Routes</a:t>
            </a:r>
            <a:endParaRPr lang="en-US" sz="20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GET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latin typeface="Consolas"/>
              </a:rPr>
              <a:t>/teacher-profiles/{id}</a:t>
            </a:r>
            <a:r>
              <a:rPr lang="en-US" sz="1800">
                <a:ea typeface="+mn-lt"/>
                <a:cs typeface="+mn-lt"/>
              </a:rPr>
              <a:t> - Get details of a teacher's profile </a:t>
            </a:r>
            <a:endParaRPr lang="en-US" sz="1800">
              <a:latin typeface="Consolas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POST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latin typeface="Consolas"/>
              </a:rPr>
              <a:t>/teachers/{teacherId}/reviews</a:t>
            </a:r>
            <a:r>
              <a:rPr lang="en-US" sz="1800">
                <a:ea typeface="+mn-lt"/>
                <a:cs typeface="+mn-lt"/>
              </a:rPr>
              <a:t> - Submit a review for a teacher </a:t>
            </a:r>
            <a:endParaRPr lang="en-US" sz="1800">
              <a:latin typeface="Consolas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GET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latin typeface="Consolas"/>
              </a:rPr>
              <a:t>/teachers/{teacherId}/reviews/all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- Get all reviews for a specific teacher </a:t>
            </a:r>
            <a:endParaRPr lang="en-US" sz="1800">
              <a:latin typeface="Consolas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DELETE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>
                <a:latin typeface="Consolas"/>
              </a:rPr>
              <a:t>/teachers/reviews/{id}</a:t>
            </a:r>
            <a:r>
              <a:rPr lang="en-US" sz="1800">
                <a:ea typeface="+mn-lt"/>
                <a:cs typeface="+mn-lt"/>
              </a:rPr>
              <a:t> - Delete a review </a:t>
            </a:r>
            <a:endParaRPr lang="en-US" sz="1800"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/>
          </a:p>
          <a:p>
            <a:pPr>
              <a:lnSpc>
                <a:spcPct val="100000"/>
              </a:lnSpc>
            </a:pPr>
            <a:endParaRPr 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5EDAB-88A2-4E27-94BD-EEB31B58AA2A}"/>
              </a:ext>
            </a:extLst>
          </p:cNvPr>
          <p:cNvSpPr txBox="1"/>
          <p:nvPr/>
        </p:nvSpPr>
        <p:spPr>
          <a:xfrm>
            <a:off x="633211" y="4582731"/>
            <a:ext cx="5237408" cy="176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b="1">
                <a:latin typeface="The Hand Bold"/>
                <a:cs typeface="Arial"/>
              </a:rPr>
              <a:t>User Routes</a:t>
            </a:r>
            <a:endParaRPr lang="en-US" sz="2000">
              <a:latin typeface="The Hand Bold"/>
              <a:cs typeface="Arial"/>
            </a:endParaRPr>
          </a:p>
          <a:p>
            <a:pPr marL="742950" lvl="1" indent="-285750">
              <a:spcBef>
                <a:spcPts val="500"/>
              </a:spcBef>
              <a:buFont typeface="Courier New,monospace"/>
              <a:buChar char="o"/>
            </a:pPr>
            <a:r>
              <a:rPr lang="en-US" b="1">
                <a:latin typeface="The Hand Bold"/>
                <a:cs typeface="Arial"/>
              </a:rPr>
              <a:t>POST</a:t>
            </a:r>
            <a:r>
              <a:rPr lang="en-US" dirty="0">
                <a:latin typeface="The Hand Bold"/>
                <a:cs typeface="Arial"/>
              </a:rPr>
              <a:t> </a:t>
            </a:r>
            <a:r>
              <a:rPr lang="en-US">
                <a:latin typeface="Consolas"/>
              </a:rPr>
              <a:t>/update-profile</a:t>
            </a:r>
            <a:r>
              <a:rPr lang="en-US">
                <a:latin typeface="The Hand Bold"/>
                <a:cs typeface="Arial"/>
              </a:rPr>
              <a:t> - Update the current user's profile (</a:t>
            </a:r>
            <a:endParaRPr lang="en-US" dirty="0">
              <a:latin typeface="The Hand Bold"/>
              <a:cs typeface="Arial"/>
            </a:endParaRPr>
          </a:p>
          <a:p>
            <a:pPr marL="742950" lvl="1" indent="-285750">
              <a:spcBef>
                <a:spcPts val="500"/>
              </a:spcBef>
              <a:buFont typeface="Courier New,monospace"/>
              <a:buChar char="o"/>
            </a:pPr>
            <a:r>
              <a:rPr lang="en-US" b="1">
                <a:latin typeface="The Hand Bold"/>
                <a:cs typeface="Arial"/>
              </a:rPr>
              <a:t>GET</a:t>
            </a:r>
            <a:r>
              <a:rPr lang="en-US" dirty="0">
                <a:latin typeface="The Hand Bold"/>
                <a:cs typeface="Arial"/>
              </a:rPr>
              <a:t> </a:t>
            </a:r>
            <a:r>
              <a:rPr lang="en-US">
                <a:latin typeface="Consolas"/>
              </a:rPr>
              <a:t>/users/{id}</a:t>
            </a:r>
            <a:r>
              <a:rPr lang="en-US" dirty="0">
                <a:latin typeface="Consolas"/>
                <a:cs typeface="Arial"/>
              </a:rPr>
              <a:t> </a:t>
            </a:r>
            <a:r>
              <a:rPr lang="en-US">
                <a:latin typeface="The Hand Bold"/>
                <a:cs typeface="Arial"/>
              </a:rPr>
              <a:t>- Get details of a specific user</a:t>
            </a:r>
            <a:endParaRPr lang="en-US" dirty="0">
              <a:latin typeface="The Hand Bold"/>
              <a:cs typeface="Arial"/>
            </a:endParaRPr>
          </a:p>
          <a:p>
            <a:pPr marL="742950" lvl="1" indent="-285750">
              <a:spcBef>
                <a:spcPts val="500"/>
              </a:spcBef>
              <a:buFont typeface="Courier New,monospace"/>
              <a:buChar char="o"/>
            </a:pPr>
            <a:r>
              <a:rPr lang="en-US" b="1">
                <a:latin typeface="The Hand Bold"/>
                <a:cs typeface="Arial"/>
              </a:rPr>
              <a:t>POST</a:t>
            </a:r>
            <a:r>
              <a:rPr lang="en-US" dirty="0">
                <a:latin typeface="The Hand Bold"/>
                <a:cs typeface="Arial"/>
              </a:rPr>
              <a:t> </a:t>
            </a:r>
            <a:r>
              <a:rPr lang="en-US">
                <a:latin typeface="Consolas"/>
              </a:rPr>
              <a:t>/password/reset</a:t>
            </a:r>
            <a:r>
              <a:rPr lang="en-US">
                <a:latin typeface="The Hand Bold"/>
                <a:cs typeface="Arial"/>
              </a:rPr>
              <a:t> - Send password reset link</a:t>
            </a:r>
            <a:endParaRPr lang="en-US" dirty="0">
              <a:latin typeface="The Hand Bold"/>
              <a:cs typeface="Arial"/>
            </a:endParaRPr>
          </a:p>
          <a:p>
            <a:pPr marL="742950" lvl="1" indent="-285750">
              <a:spcBef>
                <a:spcPts val="500"/>
              </a:spcBef>
              <a:buFont typeface="Courier New,monospace"/>
              <a:buChar char="o"/>
            </a:pPr>
            <a:r>
              <a:rPr lang="en-US" b="1">
                <a:latin typeface="The Hand Bold"/>
                <a:cs typeface="Arial"/>
              </a:rPr>
              <a:t>POST</a:t>
            </a:r>
            <a:r>
              <a:rPr lang="en-US" dirty="0">
                <a:latin typeface="The Hand Bold"/>
                <a:cs typeface="Arial"/>
              </a:rPr>
              <a:t> </a:t>
            </a:r>
            <a:r>
              <a:rPr lang="en-US">
                <a:latin typeface="Consolas"/>
              </a:rPr>
              <a:t>/password/resetUser</a:t>
            </a:r>
            <a:r>
              <a:rPr lang="en-US">
                <a:latin typeface="The Hand Bold"/>
                <a:cs typeface="Arial"/>
              </a:rPr>
              <a:t> - Reset the user’s password</a:t>
            </a:r>
            <a:endParaRPr lang="en-US"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5377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emale Teacher Cute Woman Stands With Pointer And Book School And Learning  Concept Teachers Day Stock Illustration - Download Image Now - iStock">
            <a:extLst>
              <a:ext uri="{FF2B5EF4-FFF2-40B4-BE49-F238E27FC236}">
                <a16:creationId xmlns:a16="http://schemas.microsoft.com/office/drawing/2014/main" id="{5098286F-C52E-B9C3-C200-F490973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" r="-3" b="-3"/>
          <a:stretch/>
        </p:blipFill>
        <p:spPr>
          <a:xfrm>
            <a:off x="764988" y="1678071"/>
            <a:ext cx="3368969" cy="350185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3B9EB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2DAB5-90B3-A15E-BC6E-A00132B5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AA16-C842-0494-EE9E-B15DBD54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An online platform connecting students with tutors based on subject expertise, location, and availability.</a:t>
            </a:r>
            <a:endParaRPr lang="en-US" sz="2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FFFFFF"/>
                </a:solidFill>
                <a:ea typeface="+mn-lt"/>
                <a:cs typeface="+mn-lt"/>
              </a:rPr>
              <a:t>Features</a:t>
            </a: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2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Tutor search and filter by subjects, location, and online/in-person availability.</a:t>
            </a:r>
            <a:endParaRPr lang="en-US" sz="2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Reviews and ratings for tutors.</a:t>
            </a:r>
            <a:endParaRPr lang="en-US" sz="2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Secure authentication and user profile management.</a:t>
            </a:r>
            <a:endParaRPr lang="en-US" sz="2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26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4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E650-9489-084A-00C3-571F5D60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 Stack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C1A85C7-E080-666C-401B-4F0CA851B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What is React and what are the benefits?">
            <a:extLst>
              <a:ext uri="{FF2B5EF4-FFF2-40B4-BE49-F238E27FC236}">
                <a16:creationId xmlns:a16="http://schemas.microsoft.com/office/drawing/2014/main" id="{1D380195-DC4B-D41B-46D4-1F3463CC9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360" y="3286905"/>
            <a:ext cx="2743199" cy="1544029"/>
          </a:xfrm>
          <a:prstGeom prst="rect">
            <a:avLst/>
          </a:prstGeom>
        </p:spPr>
      </p:pic>
      <p:pic>
        <p:nvPicPr>
          <p:cNvPr id="6" name="Picture 5" descr="Stormatics: Professional Services for PostgreSQL">
            <a:extLst>
              <a:ext uri="{FF2B5EF4-FFF2-40B4-BE49-F238E27FC236}">
                <a16:creationId xmlns:a16="http://schemas.microsoft.com/office/drawing/2014/main" id="{EEB90E1C-B8D8-0BCE-7080-57274AA03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800" y="4709160"/>
            <a:ext cx="1442720" cy="1463040"/>
          </a:xfrm>
          <a:prstGeom prst="rect">
            <a:avLst/>
          </a:prstGeom>
        </p:spPr>
      </p:pic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3B94EA41-7524-3AE7-CF05-C5D38F109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820" y="1751648"/>
            <a:ext cx="5176520" cy="16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6CA7-0AE6-561E-D6CE-76D0E777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ea typeface="+mj-lt"/>
                <a:cs typeface="+mj-lt"/>
              </a:rPr>
              <a:t>User Roles &amp; Features</a:t>
            </a:r>
            <a:endParaRPr lang="en-US" sz="660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9C17BE-E731-E2D4-F92B-6CC14F7E6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All roles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Search for tutors by subject/location.</a:t>
            </a:r>
          </a:p>
          <a:p>
            <a:r>
              <a:rPr lang="en-US">
                <a:ea typeface="+mn-lt"/>
                <a:cs typeface="+mn-lt"/>
              </a:rPr>
              <a:t>Edit profile </a:t>
            </a:r>
          </a:p>
          <a:p>
            <a:r>
              <a:rPr lang="en-US">
                <a:ea typeface="+mn-lt"/>
                <a:cs typeface="+mn-lt"/>
              </a:rPr>
              <a:t>Contact system admin</a:t>
            </a:r>
          </a:p>
          <a:p>
            <a:r>
              <a:rPr lang="en-US">
                <a:ea typeface="+mn-lt"/>
                <a:cs typeface="+mn-lt"/>
              </a:rPr>
              <a:t>Reset password and manage notifications.</a:t>
            </a:r>
          </a:p>
          <a:p>
            <a:endParaRPr lang="en-US"/>
          </a:p>
        </p:txBody>
      </p:sp>
      <p:pic>
        <p:nvPicPr>
          <p:cNvPr id="20" name="Picture 19" descr="Drawings on colourful paper">
            <a:extLst>
              <a:ext uri="{FF2B5EF4-FFF2-40B4-BE49-F238E27FC236}">
                <a16:creationId xmlns:a16="http://schemas.microsoft.com/office/drawing/2014/main" id="{2409EB2C-23C1-9B9A-4489-390E9CAB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1" r="2956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99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0B8CF-CC60-A1DF-B4A9-4ABA8C3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4925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662B9-1B1E-1933-0DDF-925BD99B8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48574"/>
              </p:ext>
            </p:extLst>
          </p:nvPr>
        </p:nvGraphicFramePr>
        <p:xfrm>
          <a:off x="846380" y="2647123"/>
          <a:ext cx="11882307" cy="392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70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54F8D-E0C8-F5E7-F911-20976F2F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Core Functionality</a:t>
            </a:r>
            <a:endParaRPr lang="en-US" sz="56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1197-A28A-D400-97A7-264B8018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User Management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Role-based access (Student/Teacher).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API-based authentication.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Posts &amp; Enrollment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Teachers create posts for subjects.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Students enroll in posts.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Notifications for actions (enrollment, post updates).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Review System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Students leave reviews with stars and text feedback.</a:t>
            </a:r>
            <a:endParaRPr lang="en-US" sz="20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ea typeface="+mn-lt"/>
                <a:cs typeface="+mn-lt"/>
              </a:rPr>
              <a:t>Prevents duplicate reviews for the same teacher.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E059B7FE-0576-B724-CAEF-61499DAF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5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3909D-0248-848C-42D9-4C1BD1C3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ea typeface="+mj-lt"/>
                <a:cs typeface="+mj-lt"/>
              </a:rPr>
              <a:t>Database Structure</a:t>
            </a:r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B82736-ECAD-077D-13B3-E5A30229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167128"/>
            <a:ext cx="4343400" cy="36850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Users Table</a:t>
            </a:r>
            <a:r>
              <a:rPr lang="en-US" sz="2200">
                <a:ea typeface="+mn-lt"/>
                <a:cs typeface="+mn-lt"/>
              </a:rPr>
              <a:t>: Handles both students and teachers.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Posts Table</a:t>
            </a:r>
            <a:r>
              <a:rPr lang="en-US" sz="2200">
                <a:ea typeface="+mn-lt"/>
                <a:cs typeface="+mn-lt"/>
              </a:rPr>
              <a:t>: Stores subject, location, max students, and rate.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Reviews Table</a:t>
            </a:r>
            <a:r>
              <a:rPr lang="en-US" sz="2200">
                <a:ea typeface="+mn-lt"/>
                <a:cs typeface="+mn-lt"/>
              </a:rPr>
              <a:t>: Stores ratings and feedback from students to teachers.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Teacher Profiles Table</a:t>
            </a:r>
            <a:r>
              <a:rPr lang="en-US" sz="2200">
                <a:ea typeface="+mn-lt"/>
                <a:cs typeface="+mn-lt"/>
              </a:rPr>
              <a:t>: Stores additional teacher info (availability, languages).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1"/>
              <a:t>Post Users Table: </a:t>
            </a:r>
            <a:r>
              <a:rPr lang="en-US" sz="2200"/>
              <a:t>Handles students enrolled in the posts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1"/>
              <a:t>Tags Posts Table: </a:t>
            </a:r>
            <a:r>
              <a:rPr lang="en-US" sz="2200"/>
              <a:t>Handles the many-to-many relation between the tags and posts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CCE05B3-57F6-5ED4-A5C8-8C3E7C69C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32393-2E7B-588C-80B1-EA2D58B3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ea typeface="+mj-lt"/>
                <a:cs typeface="+mj-lt"/>
              </a:rPr>
              <a:t>Seeders &amp; Factories</a:t>
            </a:r>
            <a:endParaRPr lang="en-US" sz="7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4925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DF7AE29-B9EF-3F68-C221-B6B6212D2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874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86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C0BB5-04C9-FDD9-CC0C-08B48BFD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API Endpoints</a:t>
            </a:r>
            <a:endParaRPr lang="en-US" sz="6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9EB1"/>
          </a:solidFill>
          <a:ln w="38100" cap="rnd">
            <a:solidFill>
              <a:srgbClr val="3B9E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3EF4-9F39-8FEF-4217-DFA74F8B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/>
              <a:t>Authentication Routes</a:t>
            </a:r>
            <a:endParaRPr lang="en-US" sz="2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POST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/register</a:t>
            </a:r>
            <a:r>
              <a:rPr lang="en-US" sz="1400">
                <a:ea typeface="+mn-lt"/>
                <a:cs typeface="+mn-lt"/>
              </a:rPr>
              <a:t> - Register a new user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POST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/login</a:t>
            </a:r>
            <a:r>
              <a:rPr lang="en-US" sz="1400">
                <a:ea typeface="+mn-lt"/>
                <a:cs typeface="+mn-lt"/>
              </a:rPr>
              <a:t> - Log in a user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POST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/logout</a:t>
            </a:r>
            <a:r>
              <a:rPr lang="en-US" sz="1400">
                <a:ea typeface="+mn-lt"/>
                <a:cs typeface="+mn-lt"/>
              </a:rPr>
              <a:t> - Log out the current user 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GET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/current_user</a:t>
            </a:r>
            <a:r>
              <a:rPr lang="en-US" sz="1400">
                <a:ea typeface="+mn-lt"/>
                <a:cs typeface="+mn-lt"/>
              </a:rPr>
              <a:t> - Get details of the current authenticated user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2400"/>
              <a:t>Post Routes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GET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</a:t>
            </a:r>
            <a:r>
              <a:rPr lang="en-US" sz="1400">
                <a:ea typeface="+mn-lt"/>
                <a:cs typeface="+mn-lt"/>
              </a:rPr>
              <a:t> - Get a list of all posts</a:t>
            </a:r>
            <a:endParaRPr lang="en-US" sz="14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POST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</a:t>
            </a:r>
            <a:r>
              <a:rPr lang="en-US" sz="1400">
                <a:ea typeface="+mn-lt"/>
                <a:cs typeface="+mn-lt"/>
              </a:rPr>
              <a:t> - Create a new post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GET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/posts/{id}</a:t>
            </a:r>
            <a:r>
              <a:rPr lang="en-US" sz="1400">
                <a:ea typeface="+mn-lt"/>
                <a:cs typeface="+mn-lt"/>
              </a:rPr>
              <a:t> - Get details of a specific post 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PUT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/posts/{id}</a:t>
            </a:r>
            <a:r>
              <a:rPr lang="en-US" sz="1400">
                <a:ea typeface="+mn-lt"/>
                <a:cs typeface="+mn-lt"/>
              </a:rPr>
              <a:t> - Update a specific post 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DELETE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/posts/{id}</a:t>
            </a:r>
            <a:r>
              <a:rPr lang="en-US" sz="1400">
                <a:ea typeface="+mn-lt"/>
                <a:cs typeface="+mn-lt"/>
              </a:rPr>
              <a:t> - Delete a specific post 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POST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/posts/{id}/students</a:t>
            </a:r>
            <a:r>
              <a:rPr lang="en-US" sz="1400">
                <a:ea typeface="+mn-lt"/>
                <a:cs typeface="+mn-lt"/>
              </a:rPr>
              <a:t> - Add a student to a post 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DELETE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/posts/{id}/students/{student_id}</a:t>
            </a:r>
            <a:r>
              <a:rPr lang="en-US" sz="1400">
                <a:ea typeface="+mn-lt"/>
                <a:cs typeface="+mn-lt"/>
              </a:rPr>
              <a:t> - Remove a student from a post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GET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/user-posts</a:t>
            </a:r>
            <a:r>
              <a:rPr lang="en-US" sz="1400">
                <a:ea typeface="+mn-lt"/>
                <a:cs typeface="+mn-lt"/>
              </a:rPr>
              <a:t> - Get posts created by the authenticated user or enrolled by the authenticated user </a:t>
            </a:r>
            <a:endParaRPr lang="en-US" sz="1400">
              <a:latin typeface="Consolas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GET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latin typeface="Consolas"/>
              </a:rPr>
              <a:t>/search/posts</a:t>
            </a:r>
            <a:r>
              <a:rPr lang="en-US" sz="1400">
                <a:ea typeface="+mn-lt"/>
                <a:cs typeface="+mn-lt"/>
              </a:rPr>
              <a:t> - Search for posts </a:t>
            </a:r>
            <a:endParaRPr lang="en-US" sz="1400"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6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25D0AD9B-682F-19F6-65BA-38CAF334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39" r="7236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61429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Find a Tutor Online  </vt:lpstr>
      <vt:lpstr>Objective </vt:lpstr>
      <vt:lpstr>Tech Stack</vt:lpstr>
      <vt:lpstr>User Roles &amp; Features</vt:lpstr>
      <vt:lpstr>PowerPoint Presentation</vt:lpstr>
      <vt:lpstr>Core Functionality</vt:lpstr>
      <vt:lpstr>Database Structure</vt:lpstr>
      <vt:lpstr>Seeders &amp; Factories</vt:lpstr>
      <vt:lpstr>API Endpoints</vt:lpstr>
      <vt:lpstr>Other API Endpoints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205</cp:revision>
  <dcterms:created xsi:type="dcterms:W3CDTF">2024-09-08T20:53:00Z</dcterms:created>
  <dcterms:modified xsi:type="dcterms:W3CDTF">2024-09-08T21:43:16Z</dcterms:modified>
</cp:coreProperties>
</file>