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515966-73CC-44AE-9F94-83C42FADA5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1E280-AF50-4A91-A69E-26588B921D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21377-1BC7-4C98-9EDE-1077B488B2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064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83972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14156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064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83972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C3CEE-B4EB-49A2-AA7B-35B98ED655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6366D9-83C1-4DE4-BED1-F0F1436F62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86CDFF-06F3-4B1E-8061-4F6B444FCE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A6F386-3D9D-4459-A017-4486121AF8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0EE50E-0282-445F-A60B-DD33CBACAD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713328-8C43-463D-93DC-346598E24E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141560" y="609480"/>
            <a:ext cx="9905760" cy="88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A573E3-33D3-4E28-8145-0F120F6748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CFE26E-BE34-4FB7-BBF3-84BF63FB71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F52CE-09DD-484A-A384-F940D8D8B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5B4434-E167-4402-8E73-185CCFBAD3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5D3B2-5D67-496F-B65A-4B0ACB5B0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803792-0DCB-4C38-9672-ADA9FA532E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D596F-72A6-4E96-88AD-FE695A9590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064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39720" y="266688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114156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064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39720" y="4298400"/>
            <a:ext cx="3189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10171-41C1-4308-AA97-F91FE1CC34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60EC27-C74B-400F-8F44-134DDF0B6A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75BCB-0BE2-4AFE-89EF-EC92D0F46E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39A21-D186-4E58-A765-CB0332471A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1560" y="609480"/>
            <a:ext cx="9905760" cy="88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EEC3F-6927-486F-9725-A921122969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E3659-4395-4C05-9A09-3D066E76A4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DC9E4F-E3E0-4C2E-B755-21426F4758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0759EA-D6DB-452A-86A0-8B028A2DB1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51040" y="609480"/>
            <a:ext cx="8676000" cy="320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48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837640" y="588312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900" spc="-1" strike="noStrike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1" lang="ru-RU" sz="900" spc="-1" strike="noStrike">
                <a:solidFill>
                  <a:srgbClr val="bfbfbf"/>
                </a:solidFill>
                <a:latin typeface="Century Gothic"/>
              </a:rPr>
              <a:t>&lt;дата/время&gt;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141560" y="588312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51416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900" spc="-1" strike="noStrike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896F13-2257-4F72-88A1-76C7F0B5678E}" type="slidenum">
              <a:rPr b="1" lang="ru-RU" sz="900" spc="-1" strike="noStrike">
                <a:solidFill>
                  <a:srgbClr val="bfbfbf"/>
                </a:solidFill>
                <a:latin typeface="Century Gothic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Для правки структуры щёлкните мышью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small">
                <a:solidFill>
                  <a:srgbClr val="ffffff"/>
                </a:solidFill>
                <a:latin typeface="Century Gothic"/>
              </a:rPr>
              <a:t>Второй уровень структуры</a:t>
            </a:r>
            <a:endParaRPr b="0" lang="en-US" sz="1600" spc="-1" strike="noStrike" cap="small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small">
                <a:solidFill>
                  <a:srgbClr val="ffffff"/>
                </a:solidFill>
                <a:latin typeface="Century Gothic"/>
              </a:rPr>
              <a:t>Третий уровень структуры</a:t>
            </a:r>
            <a:endParaRPr b="0" lang="en-US" sz="1400" spc="-1" strike="noStrike" cap="small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small">
                <a:solidFill>
                  <a:srgbClr val="ffffff"/>
                </a:solidFill>
                <a:latin typeface="Century Gothic"/>
              </a:rPr>
              <a:t>Четвёртый уровень структуры</a:t>
            </a:r>
            <a:endParaRPr b="0" lang="en-US" sz="1400" spc="-1" strike="noStrike" cap="small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small">
                <a:solidFill>
                  <a:srgbClr val="ffffff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Образец текста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 cap="small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 b="0" lang="en-US" sz="1800" spc="-1" strike="noStrike" cap="small">
              <a:solidFill>
                <a:srgbClr val="ffffff"/>
              </a:solidFill>
              <a:latin typeface="Century Gothic"/>
            </a:endParaRPr>
          </a:p>
          <a:p>
            <a:pPr lvl="2" marL="12002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 cap="small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 b="0" lang="en-US" sz="1600" spc="-1" strike="noStrike" cap="small">
              <a:solidFill>
                <a:srgbClr val="ffffff"/>
              </a:solidFill>
              <a:latin typeface="Century Gothic"/>
            </a:endParaRPr>
          </a:p>
          <a:p>
            <a:pPr lvl="3" marL="15429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 cap="small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 b="0" lang="en-US" sz="1400" spc="-1" strike="noStrike" cap="small">
              <a:solidFill>
                <a:srgbClr val="ffffff"/>
              </a:solidFill>
              <a:latin typeface="Century Gothic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 cap="small">
                <a:solidFill>
                  <a:srgbClr val="ffffff"/>
                </a:solidFill>
                <a:latin typeface="Century Gothic"/>
              </a:rPr>
              <a:t>Пятый уровень</a:t>
            </a:r>
            <a:endParaRPr b="0" lang="en-US" sz="14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837640" y="588312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900" spc="-1" strike="noStrike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1" lang="ru-RU" sz="900" spc="-1" strike="noStrike">
                <a:solidFill>
                  <a:srgbClr val="bfbfbf"/>
                </a:solidFill>
                <a:latin typeface="Century Gothic"/>
              </a:rPr>
              <a:t>&lt;дата/время&gt;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051416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900" spc="-1" strike="noStrike">
                <a:solidFill>
                  <a:srgbClr val="bfbfb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944BEE-FAF1-4364-91FE-669D70FE366B}" type="slidenum">
              <a:rPr b="1" lang="ru-RU" sz="900" spc="-1" strike="noStrike">
                <a:solidFill>
                  <a:srgbClr val="bfbfbf"/>
                </a:solidFill>
                <a:latin typeface="Century Gothic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51040" y="609480"/>
            <a:ext cx="8676000" cy="320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Сайт Юнаэ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764000" y="4860000"/>
            <a:ext cx="8676000" cy="144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2100" spc="-1" strike="noStrike" cap="small">
                <a:solidFill>
                  <a:srgbClr val="ffffff"/>
                </a:solidFill>
                <a:latin typeface="Century Gothic"/>
              </a:rPr>
              <a:t>выполнил: Протасов Кирилл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ВВедение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ru-RU" sz="2000" spc="-1" strike="noStrike" cap="small">
                <a:solidFill>
                  <a:srgbClr val="ffffff"/>
                </a:solidFill>
                <a:latin typeface="Century Gothic"/>
              </a:rPr>
              <a:t>Цель проекта: </a:t>
            </a: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создать сайт для авиационной эскадрильи юнармейцев, где будут публиковаться новости, а также небольшая библиотека книг на авиационную тематику.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ru-RU" sz="2000" spc="-1" strike="noStrike" cap="small">
                <a:solidFill>
                  <a:srgbClr val="ffffff"/>
                </a:solidFill>
                <a:latin typeface="Century Gothic"/>
              </a:rPr>
              <a:t>Задачи: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1. создать html страницы сайта;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2. Реализовать регистрацию аккаунта, вход в него и выход из него;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3. Реализовать шапку сайта;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4. Реализовать страницы новостей, чата и библиотеки.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СТруктура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141560" y="216000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ru-RU" sz="2000" spc="-1" strike="noStrike" cap="small">
                <a:solidFill>
                  <a:srgbClr val="ffffff"/>
                </a:solidFill>
                <a:latin typeface="Century Gothic"/>
              </a:rPr>
              <a:t>Список файлов: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1. app.py;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2. base.html;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3. Index.html;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4. Login.html;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5. reg.html; 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6. books.html; 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7. chat.html;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8. users.json; 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9. sms.json.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Файл app.py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141560" y="2160000"/>
            <a:ext cx="28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ru-RU" sz="2000" spc="-1" strike="noStrike" cap="small">
                <a:solidFill>
                  <a:srgbClr val="ffffff"/>
                </a:solidFill>
                <a:latin typeface="Century Gothic"/>
              </a:rPr>
              <a:t>Список функций: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1. index;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2. login;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3. reg;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4. books;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5. chat</a:t>
            </a: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486360" y="0"/>
            <a:ext cx="2694240" cy="37800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860440" y="0"/>
            <a:ext cx="3499560" cy="37843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6941880" y="3960000"/>
            <a:ext cx="3858120" cy="28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страницы сайта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41560" y="2160000"/>
            <a:ext cx="28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ru-RU" sz="2000" spc="-1" strike="noStrike" cap="small">
                <a:solidFill>
                  <a:srgbClr val="ffffff"/>
                </a:solidFill>
                <a:latin typeface="Century Gothic"/>
              </a:rPr>
              <a:t>Список страниц: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1. новости;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2. логин;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3. регистрация;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4. книги;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  <a:ea typeface="Microsoft YaHei"/>
              </a:rPr>
              <a:t>5. чат</a:t>
            </a: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000" spc="-1" strike="noStrike" cap="small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560000" y="0"/>
            <a:ext cx="4632120" cy="48625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699640" y="4745160"/>
            <a:ext cx="3780360" cy="20948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6480000" y="4836240"/>
            <a:ext cx="5712120" cy="20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страницы сайта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105240" y="1047960"/>
            <a:ext cx="6072120" cy="30204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0" y="1882440"/>
            <a:ext cx="6105240" cy="21859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1260000" y="4096080"/>
            <a:ext cx="4860000" cy="276192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6120000" y="4096080"/>
            <a:ext cx="3912120" cy="27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Century Gothic"/>
              </a:rPr>
              <a:t>Заключение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67480" y="2979360"/>
            <a:ext cx="9925200" cy="227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1. созданы html файлы страницы новостей, чата, библиотеки, а также регистрации и входа в аккаунт;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2. Реализована регистрация аккаунта, вход в и выход из него; 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3. Реализована шапка сайта;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4. Реализован доступ на некоторые страницы ТОЛЬКО зарегистрированным пользователям;</a:t>
            </a:r>
            <a:br>
              <a:rPr sz="2000"/>
            </a:br>
            <a:r>
              <a:rPr b="0" lang="ru-RU" sz="2000" spc="-1" strike="noStrike" cap="small">
                <a:solidFill>
                  <a:srgbClr val="ffffff"/>
                </a:solidFill>
                <a:latin typeface="Century Gothic"/>
              </a:rPr>
              <a:t>5. Реализована страница чата и библиотеки.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етка">
  <a:themeElements>
    <a:clrScheme name="Сетка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етка">
  <a:themeElements>
    <a:clrScheme name="Сетка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129</TotalTime>
  <Application>LibreOffice/7.4.3.2$Windows_x86 LibreOffice_project/1048a8393ae2eeec98dff31b5c133c5f1d08b890</Application>
  <AppVersion>15.0000</AppVersion>
  <Words>434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2024-04-12T18:23:17Z</dcterms:created>
  <dc:creator>d-leshiy@mail.ru</dc:creator>
  <dc:description/>
  <dc:language>ru-RU</dc:language>
  <cp:lastModifiedBy/>
  <dcterms:modified xsi:type="dcterms:W3CDTF">2024-04-23T15:48:53Z</dcterms:modified>
  <cp:revision>12</cp:revision>
  <dc:subject/>
  <dc:title>Шахматы на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