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2"/>
    <p:sldId id="259" r:id="rId3"/>
    <p:sldId id="261" r:id="rId4"/>
    <p:sldId id="273" r:id="rId5"/>
    <p:sldId id="272" r:id="rId6"/>
    <p:sldId id="279" r:id="rId7"/>
    <p:sldId id="260" r:id="rId8"/>
    <p:sldId id="274" r:id="rId9"/>
    <p:sldId id="275" r:id="rId10"/>
    <p:sldId id="262" r:id="rId11"/>
    <p:sldId id="265" r:id="rId12"/>
    <p:sldId id="263" r:id="rId13"/>
    <p:sldId id="281" r:id="rId14"/>
    <p:sldId id="282" r:id="rId15"/>
    <p:sldId id="266" r:id="rId16"/>
    <p:sldId id="26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F1D4E-7D71-4378-AE80-B7E2960D9BE6}" v="101" dt="2023-09-12T16:33:21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Ang" userId="4f35d523baa51ff4" providerId="LiveId" clId="{260F1D4E-7D71-4378-AE80-B7E2960D9BE6}"/>
    <pc:docChg chg="undo redo custSel addSld delSld modSld sldOrd">
      <pc:chgData name="Wei Ang" userId="4f35d523baa51ff4" providerId="LiveId" clId="{260F1D4E-7D71-4378-AE80-B7E2960D9BE6}" dt="2023-09-12T16:37:07.315" v="15569" actId="1076"/>
      <pc:docMkLst>
        <pc:docMk/>
      </pc:docMkLst>
      <pc:sldChg chg="del mod ord modShow">
        <pc:chgData name="Wei Ang" userId="4f35d523baa51ff4" providerId="LiveId" clId="{260F1D4E-7D71-4378-AE80-B7E2960D9BE6}" dt="2023-09-12T07:39:51.143" v="11473" actId="47"/>
        <pc:sldMkLst>
          <pc:docMk/>
          <pc:sldMk cId="0" sldId="256"/>
        </pc:sldMkLst>
      </pc:sldChg>
      <pc:sldChg chg="del mod ord modShow">
        <pc:chgData name="Wei Ang" userId="4f35d523baa51ff4" providerId="LiveId" clId="{260F1D4E-7D71-4378-AE80-B7E2960D9BE6}" dt="2023-09-12T00:53:51.878" v="5310" actId="47"/>
        <pc:sldMkLst>
          <pc:docMk/>
          <pc:sldMk cId="0" sldId="257"/>
        </pc:sldMkLst>
      </pc:sldChg>
      <pc:sldChg chg="addSp modSp mod">
        <pc:chgData name="Wei Ang" userId="4f35d523baa51ff4" providerId="LiveId" clId="{260F1D4E-7D71-4378-AE80-B7E2960D9BE6}" dt="2023-09-12T07:44:31.017" v="11531"/>
        <pc:sldMkLst>
          <pc:docMk/>
          <pc:sldMk cId="0" sldId="259"/>
        </pc:sldMkLst>
        <pc:spChg chg="mod">
          <ac:chgData name="Wei Ang" userId="4f35d523baa51ff4" providerId="LiveId" clId="{260F1D4E-7D71-4378-AE80-B7E2960D9BE6}" dt="2023-09-12T02:28:54.834" v="7182" actId="122"/>
          <ac:spMkLst>
            <pc:docMk/>
            <pc:sldMk cId="0" sldId="259"/>
            <ac:spMk id="2" creationId="{00000000-0000-0000-0000-000000000000}"/>
          </ac:spMkLst>
        </pc:spChg>
        <pc:spChg chg="mod">
          <ac:chgData name="Wei Ang" userId="4f35d523baa51ff4" providerId="LiveId" clId="{260F1D4E-7D71-4378-AE80-B7E2960D9BE6}" dt="2023-09-12T07:44:31.017" v="11531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Wei Ang" userId="4f35d523baa51ff4" providerId="LiveId" clId="{260F1D4E-7D71-4378-AE80-B7E2960D9BE6}" dt="2023-09-12T02:54:12.625" v="8598" actId="404"/>
          <ac:spMkLst>
            <pc:docMk/>
            <pc:sldMk cId="0" sldId="259"/>
            <ac:spMk id="4" creationId="{C2818B1D-58A4-E681-E282-27F822D8E3D6}"/>
          </ac:spMkLst>
        </pc:spChg>
      </pc:sldChg>
      <pc:sldChg chg="addSp delSp modSp mod ord">
        <pc:chgData name="Wei Ang" userId="4f35d523baa51ff4" providerId="LiveId" clId="{260F1D4E-7D71-4378-AE80-B7E2960D9BE6}" dt="2023-09-12T16:25:20.366" v="15523" actId="20577"/>
        <pc:sldMkLst>
          <pc:docMk/>
          <pc:sldMk cId="0" sldId="260"/>
        </pc:sldMkLst>
        <pc:spChg chg="mod">
          <ac:chgData name="Wei Ang" userId="4f35d523baa51ff4" providerId="LiveId" clId="{260F1D4E-7D71-4378-AE80-B7E2960D9BE6}" dt="2023-09-12T07:43:34.838" v="11517"/>
          <ac:spMkLst>
            <pc:docMk/>
            <pc:sldMk cId="0" sldId="260"/>
            <ac:spMk id="2" creationId="{00000000-0000-0000-0000-000000000000}"/>
          </ac:spMkLst>
        </pc:spChg>
        <pc:spChg chg="mod">
          <ac:chgData name="Wei Ang" userId="4f35d523baa51ff4" providerId="LiveId" clId="{260F1D4E-7D71-4378-AE80-B7E2960D9BE6}" dt="2023-09-12T16:25:20.366" v="15523" actId="20577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Wei Ang" userId="4f35d523baa51ff4" providerId="LiveId" clId="{260F1D4E-7D71-4378-AE80-B7E2960D9BE6}" dt="2023-09-12T02:51:41.305" v="8503" actId="21"/>
          <ac:spMkLst>
            <pc:docMk/>
            <pc:sldMk cId="0" sldId="260"/>
            <ac:spMk id="4" creationId="{234FB1AD-1171-2E88-9F6C-517476D644EC}"/>
          </ac:spMkLst>
        </pc:spChg>
      </pc:sldChg>
      <pc:sldChg chg="modSp mod">
        <pc:chgData name="Wei Ang" userId="4f35d523baa51ff4" providerId="LiveId" clId="{260F1D4E-7D71-4378-AE80-B7E2960D9BE6}" dt="2023-09-12T07:44:31.017" v="11531"/>
        <pc:sldMkLst>
          <pc:docMk/>
          <pc:sldMk cId="0" sldId="261"/>
        </pc:sldMkLst>
        <pc:spChg chg="mod">
          <ac:chgData name="Wei Ang" userId="4f35d523baa51ff4" providerId="LiveId" clId="{260F1D4E-7D71-4378-AE80-B7E2960D9BE6}" dt="2023-09-12T07:44:31.017" v="11531"/>
          <ac:spMkLst>
            <pc:docMk/>
            <pc:sldMk cId="0" sldId="261"/>
            <ac:spMk id="2" creationId="{00000000-0000-0000-0000-000000000000}"/>
          </ac:spMkLst>
        </pc:spChg>
        <pc:spChg chg="mod">
          <ac:chgData name="Wei Ang" userId="4f35d523baa51ff4" providerId="LiveId" clId="{260F1D4E-7D71-4378-AE80-B7E2960D9BE6}" dt="2023-09-12T02:27:54.959" v="7179" actId="20577"/>
          <ac:spMkLst>
            <pc:docMk/>
            <pc:sldMk cId="0" sldId="261"/>
            <ac:spMk id="5" creationId="{00000000-0000-0000-0000-000000000000}"/>
          </ac:spMkLst>
        </pc:spChg>
      </pc:sldChg>
      <pc:sldChg chg="addSp delSp modSp mod">
        <pc:chgData name="Wei Ang" userId="4f35d523baa51ff4" providerId="LiveId" clId="{260F1D4E-7D71-4378-AE80-B7E2960D9BE6}" dt="2023-09-12T07:27:15.294" v="10936" actId="20577"/>
        <pc:sldMkLst>
          <pc:docMk/>
          <pc:sldMk cId="0" sldId="262"/>
        </pc:sldMkLst>
        <pc:spChg chg="mod">
          <ac:chgData name="Wei Ang" userId="4f35d523baa51ff4" providerId="LiveId" clId="{260F1D4E-7D71-4378-AE80-B7E2960D9BE6}" dt="2023-09-12T07:27:15.294" v="10936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Wei Ang" userId="4f35d523baa51ff4" providerId="LiveId" clId="{260F1D4E-7D71-4378-AE80-B7E2960D9BE6}" dt="2023-09-12T07:25:35.270" v="10920" actId="1076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Wei Ang" userId="4f35d523baa51ff4" providerId="LiveId" clId="{260F1D4E-7D71-4378-AE80-B7E2960D9BE6}" dt="2023-09-11T11:37:29.348" v="1850" actId="164"/>
          <ac:spMkLst>
            <pc:docMk/>
            <pc:sldMk cId="0" sldId="262"/>
            <ac:spMk id="8" creationId="{52971EA6-9426-2D26-0B90-C7207EAE5A97}"/>
          </ac:spMkLst>
        </pc:spChg>
        <pc:spChg chg="add mod">
          <ac:chgData name="Wei Ang" userId="4f35d523baa51ff4" providerId="LiveId" clId="{260F1D4E-7D71-4378-AE80-B7E2960D9BE6}" dt="2023-09-11T11:59:18.634" v="2229" actId="164"/>
          <ac:spMkLst>
            <pc:docMk/>
            <pc:sldMk cId="0" sldId="262"/>
            <ac:spMk id="10" creationId="{6FBA9624-FAFA-0D4E-E03B-0FD94ECA7B3E}"/>
          </ac:spMkLst>
        </pc:spChg>
        <pc:spChg chg="add mod">
          <ac:chgData name="Wei Ang" userId="4f35d523baa51ff4" providerId="LiveId" clId="{260F1D4E-7D71-4378-AE80-B7E2960D9BE6}" dt="2023-09-11T11:59:18.634" v="2229" actId="164"/>
          <ac:spMkLst>
            <pc:docMk/>
            <pc:sldMk cId="0" sldId="262"/>
            <ac:spMk id="11" creationId="{0062BA9F-AB62-8272-A235-BB2F3CE67FA3}"/>
          </ac:spMkLst>
        </pc:spChg>
        <pc:spChg chg="add mod">
          <ac:chgData name="Wei Ang" userId="4f35d523baa51ff4" providerId="LiveId" clId="{260F1D4E-7D71-4378-AE80-B7E2960D9BE6}" dt="2023-09-12T06:54:05.678" v="10049" actId="164"/>
          <ac:spMkLst>
            <pc:docMk/>
            <pc:sldMk cId="0" sldId="262"/>
            <ac:spMk id="12" creationId="{D127588A-3774-00FC-7C29-DE0BB895DFC8}"/>
          </ac:spMkLst>
        </pc:spChg>
        <pc:spChg chg="add mod">
          <ac:chgData name="Wei Ang" userId="4f35d523baa51ff4" providerId="LiveId" clId="{260F1D4E-7D71-4378-AE80-B7E2960D9BE6}" dt="2023-09-12T06:55:14.006" v="10064" actId="1076"/>
          <ac:spMkLst>
            <pc:docMk/>
            <pc:sldMk cId="0" sldId="262"/>
            <ac:spMk id="13" creationId="{FDF354C9-AE59-F996-DCE2-75159345D770}"/>
          </ac:spMkLst>
        </pc:spChg>
        <pc:spChg chg="add mod">
          <ac:chgData name="Wei Ang" userId="4f35d523baa51ff4" providerId="LiveId" clId="{260F1D4E-7D71-4378-AE80-B7E2960D9BE6}" dt="2023-09-12T06:55:50.463" v="10068" actId="164"/>
          <ac:spMkLst>
            <pc:docMk/>
            <pc:sldMk cId="0" sldId="262"/>
            <ac:spMk id="30" creationId="{68CAE48C-D49A-8AC2-C053-21ACF9255C63}"/>
          </ac:spMkLst>
        </pc:spChg>
        <pc:grpChg chg="add mod">
          <ac:chgData name="Wei Ang" userId="4f35d523baa51ff4" providerId="LiveId" clId="{260F1D4E-7D71-4378-AE80-B7E2960D9BE6}" dt="2023-09-12T06:54:30.470" v="10058" actId="164"/>
          <ac:grpSpMkLst>
            <pc:docMk/>
            <pc:sldMk cId="0" sldId="262"/>
            <ac:grpSpMk id="4" creationId="{EA7B2FB5-845D-ACB9-7FFC-12B4C7B92EA6}"/>
          </ac:grpSpMkLst>
        </pc:grpChg>
        <pc:grpChg chg="add mod">
          <ac:chgData name="Wei Ang" userId="4f35d523baa51ff4" providerId="LiveId" clId="{260F1D4E-7D71-4378-AE80-B7E2960D9BE6}" dt="2023-09-12T07:25:15.319" v="10907" actId="1076"/>
          <ac:grpSpMkLst>
            <pc:docMk/>
            <pc:sldMk cId="0" sldId="262"/>
            <ac:grpSpMk id="6" creationId="{79031CEB-A4E2-4B58-3857-0852469CDA11}"/>
          </ac:grpSpMkLst>
        </pc:grpChg>
        <pc:grpChg chg="add mod">
          <ac:chgData name="Wei Ang" userId="4f35d523baa51ff4" providerId="LiveId" clId="{260F1D4E-7D71-4378-AE80-B7E2960D9BE6}" dt="2023-09-11T11:59:18.634" v="2229" actId="164"/>
          <ac:grpSpMkLst>
            <pc:docMk/>
            <pc:sldMk cId="0" sldId="262"/>
            <ac:grpSpMk id="9" creationId="{0816162E-B53A-CB45-DA13-0A776B2527C5}"/>
          </ac:grpSpMkLst>
        </pc:grpChg>
        <pc:grpChg chg="add mod">
          <ac:chgData name="Wei Ang" userId="4f35d523baa51ff4" providerId="LiveId" clId="{260F1D4E-7D71-4378-AE80-B7E2960D9BE6}" dt="2023-09-12T06:54:05.678" v="10049" actId="164"/>
          <ac:grpSpMkLst>
            <pc:docMk/>
            <pc:sldMk cId="0" sldId="262"/>
            <ac:grpSpMk id="14" creationId="{7BE8FB2B-B4C9-63AA-E5C5-C3D916B50403}"/>
          </ac:grpSpMkLst>
        </pc:grpChg>
        <pc:grpChg chg="add mod">
          <ac:chgData name="Wei Ang" userId="4f35d523baa51ff4" providerId="LiveId" clId="{260F1D4E-7D71-4378-AE80-B7E2960D9BE6}" dt="2023-09-12T07:25:15.319" v="10907" actId="1076"/>
          <ac:grpSpMkLst>
            <pc:docMk/>
            <pc:sldMk cId="0" sldId="262"/>
            <ac:grpSpMk id="18" creationId="{8C1772F1-F1D7-9165-3F36-D2C5CB787D68}"/>
          </ac:grpSpMkLst>
        </pc:grpChg>
        <pc:picChg chg="add mod">
          <ac:chgData name="Wei Ang" userId="4f35d523baa51ff4" providerId="LiveId" clId="{260F1D4E-7D71-4378-AE80-B7E2960D9BE6}" dt="2023-09-11T11:37:29.348" v="1850" actId="164"/>
          <ac:picMkLst>
            <pc:docMk/>
            <pc:sldMk cId="0" sldId="262"/>
            <ac:picMk id="5" creationId="{3AC69038-F38B-05F3-7ACB-2A82681B5BFF}"/>
          </ac:picMkLst>
        </pc:picChg>
        <pc:picChg chg="add del mod">
          <ac:chgData name="Wei Ang" userId="4f35d523baa51ff4" providerId="LiveId" clId="{260F1D4E-7D71-4378-AE80-B7E2960D9BE6}" dt="2023-09-11T11:17:32.005" v="1232" actId="21"/>
          <ac:picMkLst>
            <pc:docMk/>
            <pc:sldMk cId="0" sldId="262"/>
            <ac:picMk id="7" creationId="{FE619402-188F-A2DA-3C40-104B91EEADF7}"/>
          </ac:picMkLst>
        </pc:picChg>
        <pc:inkChg chg="add del">
          <ac:chgData name="Wei Ang" userId="4f35d523baa51ff4" providerId="LiveId" clId="{260F1D4E-7D71-4378-AE80-B7E2960D9BE6}" dt="2023-09-11T12:07:10.119" v="2593" actId="9405"/>
          <ac:inkMkLst>
            <pc:docMk/>
            <pc:sldMk cId="0" sldId="262"/>
            <ac:inkMk id="31" creationId="{B94FE64F-F33A-1D46-4E15-14DAD8D29FB6}"/>
          </ac:inkMkLst>
        </pc:inkChg>
        <pc:inkChg chg="add mod">
          <ac:chgData name="Wei Ang" userId="4f35d523baa51ff4" providerId="LiveId" clId="{260F1D4E-7D71-4378-AE80-B7E2960D9BE6}" dt="2023-09-12T06:54:30.470" v="10058" actId="164"/>
          <ac:inkMkLst>
            <pc:docMk/>
            <pc:sldMk cId="0" sldId="262"/>
            <ac:inkMk id="32" creationId="{CFE8B1A4-F053-60F8-8D17-1B3EFE659109}"/>
          </ac:inkMkLst>
        </pc:inkChg>
        <pc:inkChg chg="add mod">
          <ac:chgData name="Wei Ang" userId="4f35d523baa51ff4" providerId="LiveId" clId="{260F1D4E-7D71-4378-AE80-B7E2960D9BE6}" dt="2023-09-12T06:55:50.463" v="10068" actId="164"/>
          <ac:inkMkLst>
            <pc:docMk/>
            <pc:sldMk cId="0" sldId="262"/>
            <ac:inkMk id="33" creationId="{4CF287D1-2688-04AB-865C-0B20678EFD9E}"/>
          </ac:inkMkLst>
        </pc:inkChg>
        <pc:inkChg chg="add del">
          <ac:chgData name="Wei Ang" userId="4f35d523baa51ff4" providerId="LiveId" clId="{260F1D4E-7D71-4378-AE80-B7E2960D9BE6}" dt="2023-09-11T12:07:39.303" v="2597" actId="9405"/>
          <ac:inkMkLst>
            <pc:docMk/>
            <pc:sldMk cId="0" sldId="262"/>
            <ac:inkMk id="34" creationId="{B38A4C39-9186-30EE-FC81-58D56D7573C7}"/>
          </ac:inkMkLst>
        </pc:inkChg>
        <pc:inkChg chg="add del">
          <ac:chgData name="Wei Ang" userId="4f35d523baa51ff4" providerId="LiveId" clId="{260F1D4E-7D71-4378-AE80-B7E2960D9BE6}" dt="2023-09-11T12:07:46.531" v="2599" actId="9405"/>
          <ac:inkMkLst>
            <pc:docMk/>
            <pc:sldMk cId="0" sldId="262"/>
            <ac:inkMk id="35" creationId="{CF56033C-4B35-534A-31B1-08B355DDAE3D}"/>
          </ac:inkMkLst>
        </pc:inkChg>
        <pc:inkChg chg="add mod">
          <ac:chgData name="Wei Ang" userId="4f35d523baa51ff4" providerId="LiveId" clId="{260F1D4E-7D71-4378-AE80-B7E2960D9BE6}" dt="2023-09-12T06:54:30.470" v="10058" actId="164"/>
          <ac:inkMkLst>
            <pc:docMk/>
            <pc:sldMk cId="0" sldId="262"/>
            <ac:inkMk id="36" creationId="{D59243D1-CDF7-844B-7C76-B32849788448}"/>
          </ac:inkMkLst>
        </pc:inkChg>
        <pc:inkChg chg="add del">
          <ac:chgData name="Wei Ang" userId="4f35d523baa51ff4" providerId="LiveId" clId="{260F1D4E-7D71-4378-AE80-B7E2960D9BE6}" dt="2023-09-11T12:08:02.402" v="2602" actId="9405"/>
          <ac:inkMkLst>
            <pc:docMk/>
            <pc:sldMk cId="0" sldId="262"/>
            <ac:inkMk id="37" creationId="{1D0A2BDF-4AB3-5B2C-9D7B-689C59AF200C}"/>
          </ac:inkMkLst>
        </pc:inkChg>
        <pc:inkChg chg="add mod">
          <ac:chgData name="Wei Ang" userId="4f35d523baa51ff4" providerId="LiveId" clId="{260F1D4E-7D71-4378-AE80-B7E2960D9BE6}" dt="2023-09-12T06:55:50.463" v="10068" actId="164"/>
          <ac:inkMkLst>
            <pc:docMk/>
            <pc:sldMk cId="0" sldId="262"/>
            <ac:inkMk id="38" creationId="{57F4FB8B-E9EC-3ABD-5BE3-F111419BE9AE}"/>
          </ac:inkMkLst>
        </pc:inkChg>
        <pc:cxnChg chg="add mod">
          <ac:chgData name="Wei Ang" userId="4f35d523baa51ff4" providerId="LiveId" clId="{260F1D4E-7D71-4378-AE80-B7E2960D9BE6}" dt="2023-09-12T07:25:15.319" v="10907" actId="1076"/>
          <ac:cxnSpMkLst>
            <pc:docMk/>
            <pc:sldMk cId="0" sldId="262"/>
            <ac:cxnSpMk id="15" creationId="{6A578A55-7A48-46B2-5C67-4DE12FC8F65D}"/>
          </ac:cxnSpMkLst>
        </pc:cxnChg>
        <pc:cxnChg chg="add del">
          <ac:chgData name="Wei Ang" userId="4f35d523baa51ff4" providerId="LiveId" clId="{260F1D4E-7D71-4378-AE80-B7E2960D9BE6}" dt="2023-09-11T11:59:43.505" v="2234" actId="11529"/>
          <ac:cxnSpMkLst>
            <pc:docMk/>
            <pc:sldMk cId="0" sldId="262"/>
            <ac:cxnSpMk id="16" creationId="{688933F6-420D-B9A9-717A-DFC47A78BE9B}"/>
          </ac:cxnSpMkLst>
        </pc:cxnChg>
        <pc:cxnChg chg="add del mod">
          <ac:chgData name="Wei Ang" userId="4f35d523baa51ff4" providerId="LiveId" clId="{260F1D4E-7D71-4378-AE80-B7E2960D9BE6}" dt="2023-09-11T12:00:22.293" v="2240" actId="11529"/>
          <ac:cxnSpMkLst>
            <pc:docMk/>
            <pc:sldMk cId="0" sldId="262"/>
            <ac:cxnSpMk id="18" creationId="{F30A38A4-466C-1197-20BE-27D434DAE581}"/>
          </ac:cxnSpMkLst>
        </pc:cxnChg>
        <pc:cxnChg chg="add del mod">
          <ac:chgData name="Wei Ang" userId="4f35d523baa51ff4" providerId="LiveId" clId="{260F1D4E-7D71-4378-AE80-B7E2960D9BE6}" dt="2023-09-11T12:00:57.005" v="2245" actId="478"/>
          <ac:cxnSpMkLst>
            <pc:docMk/>
            <pc:sldMk cId="0" sldId="262"/>
            <ac:cxnSpMk id="22" creationId="{358436A0-A15E-37A5-54DA-D58074DAB9B6}"/>
          </ac:cxnSpMkLst>
        </pc:cxnChg>
        <pc:cxnChg chg="add mod">
          <ac:chgData name="Wei Ang" userId="4f35d523baa51ff4" providerId="LiveId" clId="{260F1D4E-7D71-4378-AE80-B7E2960D9BE6}" dt="2023-09-12T06:54:30.470" v="10058" actId="164"/>
          <ac:cxnSpMkLst>
            <pc:docMk/>
            <pc:sldMk cId="0" sldId="262"/>
            <ac:cxnSpMk id="27" creationId="{127B82D0-31DC-703A-129A-B4A7E18B93FC}"/>
          </ac:cxnSpMkLst>
        </pc:cxnChg>
        <pc:cxnChg chg="add mod">
          <ac:chgData name="Wei Ang" userId="4f35d523baa51ff4" providerId="LiveId" clId="{260F1D4E-7D71-4378-AE80-B7E2960D9BE6}" dt="2023-09-12T07:25:15.319" v="10907" actId="1076"/>
          <ac:cxnSpMkLst>
            <pc:docMk/>
            <pc:sldMk cId="0" sldId="262"/>
            <ac:cxnSpMk id="29" creationId="{300A44A2-6AEE-A480-83EB-874579568EA7}"/>
          </ac:cxnSpMkLst>
        </pc:cxnChg>
      </pc:sldChg>
      <pc:sldChg chg="addSp delSp modSp mod">
        <pc:chgData name="Wei Ang" userId="4f35d523baa51ff4" providerId="LiveId" clId="{260F1D4E-7D71-4378-AE80-B7E2960D9BE6}" dt="2023-09-12T16:06:45.676" v="15163" actId="20577"/>
        <pc:sldMkLst>
          <pc:docMk/>
          <pc:sldMk cId="0" sldId="263"/>
        </pc:sldMkLst>
        <pc:spChg chg="mod">
          <ac:chgData name="Wei Ang" userId="4f35d523baa51ff4" providerId="LiveId" clId="{260F1D4E-7D71-4378-AE80-B7E2960D9BE6}" dt="2023-09-12T07:28:45.242" v="10957" actId="1076"/>
          <ac:spMkLst>
            <pc:docMk/>
            <pc:sldMk cId="0" sldId="263"/>
            <ac:spMk id="2" creationId="{00000000-0000-0000-0000-000000000000}"/>
          </ac:spMkLst>
        </pc:spChg>
        <pc:spChg chg="add del">
          <ac:chgData name="Wei Ang" userId="4f35d523baa51ff4" providerId="LiveId" clId="{260F1D4E-7D71-4378-AE80-B7E2960D9BE6}" dt="2023-09-11T12:17:00.127" v="2659" actId="478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Wei Ang" userId="4f35d523baa51ff4" providerId="LiveId" clId="{260F1D4E-7D71-4378-AE80-B7E2960D9BE6}" dt="2023-09-12T07:28:25.467" v="10949" actId="164"/>
          <ac:spMkLst>
            <pc:docMk/>
            <pc:sldMk cId="0" sldId="263"/>
            <ac:spMk id="3" creationId="{5F8269FA-F718-CCB9-AE27-CEB153F4DCFE}"/>
          </ac:spMkLst>
        </pc:spChg>
        <pc:spChg chg="add mod">
          <ac:chgData name="Wei Ang" userId="4f35d523baa51ff4" providerId="LiveId" clId="{260F1D4E-7D71-4378-AE80-B7E2960D9BE6}" dt="2023-09-12T07:28:18.483" v="10947" actId="1076"/>
          <ac:spMkLst>
            <pc:docMk/>
            <pc:sldMk cId="0" sldId="263"/>
            <ac:spMk id="10" creationId="{ADCEE55A-EEAD-61CA-961D-0092BA5E8369}"/>
          </ac:spMkLst>
        </pc:spChg>
        <pc:spChg chg="add mod">
          <ac:chgData name="Wei Ang" userId="4f35d523baa51ff4" providerId="LiveId" clId="{260F1D4E-7D71-4378-AE80-B7E2960D9BE6}" dt="2023-09-12T16:06:45.676" v="15163" actId="20577"/>
          <ac:spMkLst>
            <pc:docMk/>
            <pc:sldMk cId="0" sldId="263"/>
            <ac:spMk id="11" creationId="{81619296-B5F1-1734-0D67-4C64A9D28B08}"/>
          </ac:spMkLst>
        </pc:spChg>
        <pc:grpChg chg="add mod">
          <ac:chgData name="Wei Ang" userId="4f35d523baa51ff4" providerId="LiveId" clId="{260F1D4E-7D71-4378-AE80-B7E2960D9BE6}" dt="2023-09-12T07:28:27.842" v="10950" actId="1076"/>
          <ac:grpSpMkLst>
            <pc:docMk/>
            <pc:sldMk cId="0" sldId="263"/>
            <ac:grpSpMk id="4" creationId="{75501334-CA87-4341-7298-E95F709201D3}"/>
          </ac:grpSpMkLst>
        </pc:grpChg>
        <pc:picChg chg="add del mod ord">
          <ac:chgData name="Wei Ang" userId="4f35d523baa51ff4" providerId="LiveId" clId="{260F1D4E-7D71-4378-AE80-B7E2960D9BE6}" dt="2023-09-11T12:16:58.267" v="2658" actId="22"/>
          <ac:picMkLst>
            <pc:docMk/>
            <pc:sldMk cId="0" sldId="263"/>
            <ac:picMk id="5" creationId="{212C0130-2A66-12F8-E349-B0EC583E53D3}"/>
          </ac:picMkLst>
        </pc:picChg>
        <pc:picChg chg="add mod">
          <ac:chgData name="Wei Ang" userId="4f35d523baa51ff4" providerId="LiveId" clId="{260F1D4E-7D71-4378-AE80-B7E2960D9BE6}" dt="2023-09-12T07:28:30.452" v="10951" actId="1076"/>
          <ac:picMkLst>
            <pc:docMk/>
            <pc:sldMk cId="0" sldId="263"/>
            <ac:picMk id="7" creationId="{82F716ED-5134-D991-D71C-4A7EB73AA09F}"/>
          </ac:picMkLst>
        </pc:picChg>
        <pc:picChg chg="add mod">
          <ac:chgData name="Wei Ang" userId="4f35d523baa51ff4" providerId="LiveId" clId="{260F1D4E-7D71-4378-AE80-B7E2960D9BE6}" dt="2023-09-12T07:28:21.190" v="10948" actId="1076"/>
          <ac:picMkLst>
            <pc:docMk/>
            <pc:sldMk cId="0" sldId="263"/>
            <ac:picMk id="9" creationId="{41581D69-D5E0-F467-F3E6-FE003839E772}"/>
          </ac:picMkLst>
        </pc:picChg>
      </pc:sldChg>
      <pc:sldChg chg="addSp delSp modSp mod ord">
        <pc:chgData name="Wei Ang" userId="4f35d523baa51ff4" providerId="LiveId" clId="{260F1D4E-7D71-4378-AE80-B7E2960D9BE6}" dt="2023-09-12T07:44:31.017" v="11531"/>
        <pc:sldMkLst>
          <pc:docMk/>
          <pc:sldMk cId="0" sldId="264"/>
        </pc:sldMkLst>
        <pc:spChg chg="mod">
          <ac:chgData name="Wei Ang" userId="4f35d523baa51ff4" providerId="LiveId" clId="{260F1D4E-7D71-4378-AE80-B7E2960D9BE6}" dt="2023-09-12T07:37:26.909" v="11350" actId="1076"/>
          <ac:spMkLst>
            <pc:docMk/>
            <pc:sldMk cId="0" sldId="264"/>
            <ac:spMk id="2" creationId="{00000000-0000-0000-0000-000000000000}"/>
          </ac:spMkLst>
        </pc:spChg>
        <pc:spChg chg="add del mod">
          <ac:chgData name="Wei Ang" userId="4f35d523baa51ff4" providerId="LiveId" clId="{260F1D4E-7D71-4378-AE80-B7E2960D9BE6}" dt="2023-09-12T07:44:31.017" v="11531"/>
          <ac:spMkLst>
            <pc:docMk/>
            <pc:sldMk cId="0" sldId="264"/>
            <ac:spMk id="3" creationId="{00000000-0000-0000-0000-000000000000}"/>
          </ac:spMkLst>
        </pc:spChg>
        <pc:spChg chg="add mod">
          <ac:chgData name="Wei Ang" userId="4f35d523baa51ff4" providerId="LiveId" clId="{260F1D4E-7D71-4378-AE80-B7E2960D9BE6}" dt="2023-09-12T07:44:31.017" v="11531"/>
          <ac:spMkLst>
            <pc:docMk/>
            <pc:sldMk cId="0" sldId="264"/>
            <ac:spMk id="4" creationId="{41CEB679-FF50-148E-8BCC-7D0D9D06491B}"/>
          </ac:spMkLst>
        </pc:spChg>
        <pc:spChg chg="add del mod">
          <ac:chgData name="Wei Ang" userId="4f35d523baa51ff4" providerId="LiveId" clId="{260F1D4E-7D71-4378-AE80-B7E2960D9BE6}" dt="2023-09-11T12:53:24.089" v="4324"/>
          <ac:spMkLst>
            <pc:docMk/>
            <pc:sldMk cId="0" sldId="264"/>
            <ac:spMk id="4" creationId="{C5EEBBF8-1EB9-3901-2D55-C224496DBAC8}"/>
          </ac:spMkLst>
        </pc:spChg>
        <pc:spChg chg="add mod">
          <ac:chgData name="Wei Ang" userId="4f35d523baa51ff4" providerId="LiveId" clId="{260F1D4E-7D71-4378-AE80-B7E2960D9BE6}" dt="2023-09-12T07:39:02.211" v="11460" actId="1076"/>
          <ac:spMkLst>
            <pc:docMk/>
            <pc:sldMk cId="0" sldId="264"/>
            <ac:spMk id="7" creationId="{F5F2A2EA-CE97-0610-5D9F-5BB26BD72971}"/>
          </ac:spMkLst>
        </pc:spChg>
        <pc:picChg chg="add mod">
          <ac:chgData name="Wei Ang" userId="4f35d523baa51ff4" providerId="LiveId" clId="{260F1D4E-7D71-4378-AE80-B7E2960D9BE6}" dt="2023-09-12T07:38:58.714" v="11459" actId="1076"/>
          <ac:picMkLst>
            <pc:docMk/>
            <pc:sldMk cId="0" sldId="264"/>
            <ac:picMk id="5" creationId="{CB2C037C-291B-361A-5810-F77F67BE0BC1}"/>
          </ac:picMkLst>
        </pc:picChg>
        <pc:picChg chg="add mod">
          <ac:chgData name="Wei Ang" userId="4f35d523baa51ff4" providerId="LiveId" clId="{260F1D4E-7D71-4378-AE80-B7E2960D9BE6}" dt="2023-09-12T07:38:50.938" v="11457" actId="1076"/>
          <ac:picMkLst>
            <pc:docMk/>
            <pc:sldMk cId="0" sldId="264"/>
            <ac:picMk id="6" creationId="{4651A78B-75A2-83E7-3BF2-E642B4CC9E6D}"/>
          </ac:picMkLst>
        </pc:picChg>
      </pc:sldChg>
      <pc:sldChg chg="addSp delSp modSp mod">
        <pc:chgData name="Wei Ang" userId="4f35d523baa51ff4" providerId="LiveId" clId="{260F1D4E-7D71-4378-AE80-B7E2960D9BE6}" dt="2023-09-12T07:44:31.017" v="11531"/>
        <pc:sldMkLst>
          <pc:docMk/>
          <pc:sldMk cId="0" sldId="265"/>
        </pc:sldMkLst>
        <pc:spChg chg="mod">
          <ac:chgData name="Wei Ang" userId="4f35d523baa51ff4" providerId="LiveId" clId="{260F1D4E-7D71-4378-AE80-B7E2960D9BE6}" dt="2023-09-12T07:44:31.017" v="11531"/>
          <ac:spMkLst>
            <pc:docMk/>
            <pc:sldMk cId="0" sldId="265"/>
            <ac:spMk id="2" creationId="{00000000-0000-0000-0000-000000000000}"/>
          </ac:spMkLst>
        </pc:spChg>
        <pc:spChg chg="del">
          <ac:chgData name="Wei Ang" userId="4f35d523baa51ff4" providerId="LiveId" clId="{260F1D4E-7D71-4378-AE80-B7E2960D9BE6}" dt="2023-09-11T11:17:37.668" v="1236" actId="478"/>
          <ac:spMkLst>
            <pc:docMk/>
            <pc:sldMk cId="0" sldId="265"/>
            <ac:spMk id="3" creationId="{00000000-0000-0000-0000-000000000000}"/>
          </ac:spMkLst>
        </pc:spChg>
        <pc:spChg chg="add mod">
          <ac:chgData name="Wei Ang" userId="4f35d523baa51ff4" providerId="LiveId" clId="{260F1D4E-7D71-4378-AE80-B7E2960D9BE6}" dt="2023-09-12T07:27:36.676" v="10940" actId="1076"/>
          <ac:spMkLst>
            <pc:docMk/>
            <pc:sldMk cId="0" sldId="265"/>
            <ac:spMk id="5" creationId="{8D639F0A-D477-2144-C278-5E3A41A319A2}"/>
          </ac:spMkLst>
        </pc:spChg>
        <pc:spChg chg="add del">
          <ac:chgData name="Wei Ang" userId="4f35d523baa51ff4" providerId="LiveId" clId="{260F1D4E-7D71-4378-AE80-B7E2960D9BE6}" dt="2023-09-11T12:08:29.589" v="2607" actId="21"/>
          <ac:spMkLst>
            <pc:docMk/>
            <pc:sldMk cId="0" sldId="265"/>
            <ac:spMk id="7" creationId="{41A9A9F2-6616-3728-B59A-FB861DF52763}"/>
          </ac:spMkLst>
        </pc:spChg>
        <pc:picChg chg="add del mod">
          <ac:chgData name="Wei Ang" userId="4f35d523baa51ff4" providerId="LiveId" clId="{260F1D4E-7D71-4378-AE80-B7E2960D9BE6}" dt="2023-09-11T12:17:49.811" v="2665" actId="478"/>
          <ac:picMkLst>
            <pc:docMk/>
            <pc:sldMk cId="0" sldId="265"/>
            <ac:picMk id="4" creationId="{59A56C7F-7E4D-9086-91B0-07B495D48C0D}"/>
          </ac:picMkLst>
        </pc:picChg>
        <pc:picChg chg="add mod">
          <ac:chgData name="Wei Ang" userId="4f35d523baa51ff4" providerId="LiveId" clId="{260F1D4E-7D71-4378-AE80-B7E2960D9BE6}" dt="2023-09-11T12:18:05.295" v="2675" actId="1076"/>
          <ac:picMkLst>
            <pc:docMk/>
            <pc:sldMk cId="0" sldId="265"/>
            <ac:picMk id="9" creationId="{40F9FFFA-01A1-98A7-9E6F-8F591A52F2F1}"/>
          </ac:picMkLst>
        </pc:picChg>
        <pc:inkChg chg="add del">
          <ac:chgData name="Wei Ang" userId="4f35d523baa51ff4" providerId="LiveId" clId="{260F1D4E-7D71-4378-AE80-B7E2960D9BE6}" dt="2023-09-11T12:08:20.996" v="2605" actId="9405"/>
          <ac:inkMkLst>
            <pc:docMk/>
            <pc:sldMk cId="0" sldId="265"/>
            <ac:inkMk id="6" creationId="{FAED3A50-13BC-1133-41D1-F859CBDC0AE2}"/>
          </ac:inkMkLst>
        </pc:inkChg>
      </pc:sldChg>
      <pc:sldChg chg="addSp delSp modSp mod">
        <pc:chgData name="Wei Ang" userId="4f35d523baa51ff4" providerId="LiveId" clId="{260F1D4E-7D71-4378-AE80-B7E2960D9BE6}" dt="2023-09-12T16:35:43.962" v="15568" actId="20577"/>
        <pc:sldMkLst>
          <pc:docMk/>
          <pc:sldMk cId="0" sldId="266"/>
        </pc:sldMkLst>
        <pc:spChg chg="mod">
          <ac:chgData name="Wei Ang" userId="4f35d523baa51ff4" providerId="LiveId" clId="{260F1D4E-7D71-4378-AE80-B7E2960D9BE6}" dt="2023-09-12T07:24:39.238" v="10905" actId="1076"/>
          <ac:spMkLst>
            <pc:docMk/>
            <pc:sldMk cId="0" sldId="266"/>
            <ac:spMk id="2" creationId="{00000000-0000-0000-0000-000000000000}"/>
          </ac:spMkLst>
        </pc:spChg>
        <pc:spChg chg="mod">
          <ac:chgData name="Wei Ang" userId="4f35d523baa51ff4" providerId="LiveId" clId="{260F1D4E-7D71-4378-AE80-B7E2960D9BE6}" dt="2023-09-12T07:17:53.292" v="10832" actId="20577"/>
          <ac:spMkLst>
            <pc:docMk/>
            <pc:sldMk cId="0" sldId="266"/>
            <ac:spMk id="3" creationId="{00000000-0000-0000-0000-000000000000}"/>
          </ac:spMkLst>
        </pc:spChg>
        <pc:spChg chg="add mod">
          <ac:chgData name="Wei Ang" userId="4f35d523baa51ff4" providerId="LiveId" clId="{260F1D4E-7D71-4378-AE80-B7E2960D9BE6}" dt="2023-09-12T07:13:06.582" v="10786" actId="1076"/>
          <ac:spMkLst>
            <pc:docMk/>
            <pc:sldMk cId="0" sldId="266"/>
            <ac:spMk id="8" creationId="{AF40E5D8-AA61-3A04-7078-739C1496C9EE}"/>
          </ac:spMkLst>
        </pc:spChg>
        <pc:spChg chg="add mod">
          <ac:chgData name="Wei Ang" userId="4f35d523baa51ff4" providerId="LiveId" clId="{260F1D4E-7D71-4378-AE80-B7E2960D9BE6}" dt="2023-09-12T16:35:43.962" v="15568" actId="20577"/>
          <ac:spMkLst>
            <pc:docMk/>
            <pc:sldMk cId="0" sldId="266"/>
            <ac:spMk id="9" creationId="{3FD03E0A-892D-EDE4-BFFA-57EE96767B5A}"/>
          </ac:spMkLst>
        </pc:spChg>
        <pc:graphicFrameChg chg="add mod modGraphic">
          <ac:chgData name="Wei Ang" userId="4f35d523baa51ff4" providerId="LiveId" clId="{260F1D4E-7D71-4378-AE80-B7E2960D9BE6}" dt="2023-09-12T16:35:24.976" v="15566" actId="207"/>
          <ac:graphicFrameMkLst>
            <pc:docMk/>
            <pc:sldMk cId="0" sldId="266"/>
            <ac:graphicFrameMk id="7" creationId="{B00FB4FA-F04D-279D-F863-D4FD52D08334}"/>
          </ac:graphicFrameMkLst>
        </pc:graphicFrameChg>
        <pc:picChg chg="add mod">
          <ac:chgData name="Wei Ang" userId="4f35d523baa51ff4" providerId="LiveId" clId="{260F1D4E-7D71-4378-AE80-B7E2960D9BE6}" dt="2023-09-12T07:13:06.582" v="10786" actId="1076"/>
          <ac:picMkLst>
            <pc:docMk/>
            <pc:sldMk cId="0" sldId="266"/>
            <ac:picMk id="5" creationId="{9C137436-6D49-DBC8-35A3-973B334EC41B}"/>
          </ac:picMkLst>
        </pc:picChg>
        <pc:picChg chg="add del">
          <ac:chgData name="Wei Ang" userId="4f35d523baa51ff4" providerId="LiveId" clId="{260F1D4E-7D71-4378-AE80-B7E2960D9BE6}" dt="2023-09-11T12:27:50.667" v="3206"/>
          <ac:picMkLst>
            <pc:docMk/>
            <pc:sldMk cId="0" sldId="266"/>
            <ac:picMk id="6" creationId="{57E75424-89B2-331C-939D-B68DEA80EC1A}"/>
          </ac:picMkLst>
        </pc:picChg>
      </pc:sldChg>
      <pc:sldChg chg="del">
        <pc:chgData name="Wei Ang" userId="4f35d523baa51ff4" providerId="LiveId" clId="{260F1D4E-7D71-4378-AE80-B7E2960D9BE6}" dt="2023-09-11T13:12:19.482" v="5306" actId="47"/>
        <pc:sldMkLst>
          <pc:docMk/>
          <pc:sldMk cId="0" sldId="267"/>
        </pc:sldMkLst>
      </pc:sldChg>
      <pc:sldChg chg="add del">
        <pc:chgData name="Wei Ang" userId="4f35d523baa51ff4" providerId="LiveId" clId="{260F1D4E-7D71-4378-AE80-B7E2960D9BE6}" dt="2023-09-11T13:01:26.014" v="4754" actId="47"/>
        <pc:sldMkLst>
          <pc:docMk/>
          <pc:sldMk cId="0" sldId="270"/>
        </pc:sldMkLst>
      </pc:sldChg>
      <pc:sldChg chg="delSp modSp mod">
        <pc:chgData name="Wei Ang" userId="4f35d523baa51ff4" providerId="LiveId" clId="{260F1D4E-7D71-4378-AE80-B7E2960D9BE6}" dt="2023-09-12T02:41:38.548" v="7538" actId="1076"/>
        <pc:sldMkLst>
          <pc:docMk/>
          <pc:sldMk cId="0" sldId="272"/>
        </pc:sldMkLst>
        <pc:spChg chg="mod">
          <ac:chgData name="Wei Ang" userId="4f35d523baa51ff4" providerId="LiveId" clId="{260F1D4E-7D71-4378-AE80-B7E2960D9BE6}" dt="2023-09-12T02:41:25.506" v="7536" actId="1076"/>
          <ac:spMkLst>
            <pc:docMk/>
            <pc:sldMk cId="0" sldId="272"/>
            <ac:spMk id="2" creationId="{00000000-0000-0000-0000-000000000000}"/>
          </ac:spMkLst>
        </pc:spChg>
        <pc:spChg chg="del mod">
          <ac:chgData name="Wei Ang" userId="4f35d523baa51ff4" providerId="LiveId" clId="{260F1D4E-7D71-4378-AE80-B7E2960D9BE6}" dt="2023-09-12T02:38:21.340" v="7408"/>
          <ac:spMkLst>
            <pc:docMk/>
            <pc:sldMk cId="0" sldId="272"/>
            <ac:spMk id="6" creationId="{00000000-0000-0000-0000-000000000000}"/>
          </ac:spMkLst>
        </pc:spChg>
        <pc:spChg chg="mod">
          <ac:chgData name="Wei Ang" userId="4f35d523baa51ff4" providerId="LiveId" clId="{260F1D4E-7D71-4378-AE80-B7E2960D9BE6}" dt="2023-09-12T02:41:38.548" v="7538" actId="1076"/>
          <ac:spMkLst>
            <pc:docMk/>
            <pc:sldMk cId="0" sldId="272"/>
            <ac:spMk id="9" creationId="{00000000-0000-0000-0000-000000000000}"/>
          </ac:spMkLst>
        </pc:spChg>
        <pc:spChg chg="mod">
          <ac:chgData name="Wei Ang" userId="4f35d523baa51ff4" providerId="LiveId" clId="{260F1D4E-7D71-4378-AE80-B7E2960D9BE6}" dt="2023-09-12T02:41:32.120" v="7537" actId="1076"/>
          <ac:spMkLst>
            <pc:docMk/>
            <pc:sldMk cId="0" sldId="272"/>
            <ac:spMk id="10" creationId="{00000000-0000-0000-0000-000000000000}"/>
          </ac:spMkLst>
        </pc:spChg>
        <pc:picChg chg="mod">
          <ac:chgData name="Wei Ang" userId="4f35d523baa51ff4" providerId="LiveId" clId="{260F1D4E-7D71-4378-AE80-B7E2960D9BE6}" dt="2023-09-12T02:41:32.120" v="7537" actId="1076"/>
          <ac:picMkLst>
            <pc:docMk/>
            <pc:sldMk cId="0" sldId="272"/>
            <ac:picMk id="4" creationId="{00000000-0000-0000-0000-000000000000}"/>
          </ac:picMkLst>
        </pc:picChg>
        <pc:picChg chg="mod">
          <ac:chgData name="Wei Ang" userId="4f35d523baa51ff4" providerId="LiveId" clId="{260F1D4E-7D71-4378-AE80-B7E2960D9BE6}" dt="2023-09-12T02:41:32.120" v="7537" actId="1076"/>
          <ac:picMkLst>
            <pc:docMk/>
            <pc:sldMk cId="0" sldId="272"/>
            <ac:picMk id="5" creationId="{00000000-0000-0000-0000-000000000000}"/>
          </ac:picMkLst>
        </pc:picChg>
        <pc:picChg chg="mod">
          <ac:chgData name="Wei Ang" userId="4f35d523baa51ff4" providerId="LiveId" clId="{260F1D4E-7D71-4378-AE80-B7E2960D9BE6}" dt="2023-09-12T02:41:32.120" v="7537" actId="1076"/>
          <ac:picMkLst>
            <pc:docMk/>
            <pc:sldMk cId="0" sldId="272"/>
            <ac:picMk id="8" creationId="{00000000-0000-0000-0000-000000000000}"/>
          </ac:picMkLst>
        </pc:picChg>
        <pc:cxnChg chg="mod">
          <ac:chgData name="Wei Ang" userId="4f35d523baa51ff4" providerId="LiveId" clId="{260F1D4E-7D71-4378-AE80-B7E2960D9BE6}" dt="2023-09-12T02:41:32.120" v="7537" actId="1076"/>
          <ac:cxnSpMkLst>
            <pc:docMk/>
            <pc:sldMk cId="0" sldId="272"/>
            <ac:cxnSpMk id="12" creationId="{00000000-0000-0000-0000-000000000000}"/>
          </ac:cxnSpMkLst>
        </pc:cxnChg>
      </pc:sldChg>
      <pc:sldChg chg="modSp mod">
        <pc:chgData name="Wei Ang" userId="4f35d523baa51ff4" providerId="LiveId" clId="{260F1D4E-7D71-4378-AE80-B7E2960D9BE6}" dt="2023-09-12T07:44:31.017" v="11531"/>
        <pc:sldMkLst>
          <pc:docMk/>
          <pc:sldMk cId="0" sldId="273"/>
        </pc:sldMkLst>
        <pc:spChg chg="mod">
          <ac:chgData name="Wei Ang" userId="4f35d523baa51ff4" providerId="LiveId" clId="{260F1D4E-7D71-4378-AE80-B7E2960D9BE6}" dt="2023-09-12T07:44:31.017" v="11531"/>
          <ac:spMkLst>
            <pc:docMk/>
            <pc:sldMk cId="0" sldId="273"/>
            <ac:spMk id="2" creationId="{00000000-0000-0000-0000-000000000000}"/>
          </ac:spMkLst>
        </pc:spChg>
        <pc:graphicFrameChg chg="mod modGraphic">
          <ac:chgData name="Wei Ang" userId="4f35d523baa51ff4" providerId="LiveId" clId="{260F1D4E-7D71-4378-AE80-B7E2960D9BE6}" dt="2023-09-12T02:30:58.958" v="7222" actId="20577"/>
          <ac:graphicFrameMkLst>
            <pc:docMk/>
            <pc:sldMk cId="0" sldId="273"/>
            <ac:graphicFrameMk id="6" creationId="{00000000-0000-0000-0000-000000000000}"/>
          </ac:graphicFrameMkLst>
        </pc:graphicFrameChg>
      </pc:sldChg>
      <pc:sldChg chg="addSp modSp mod">
        <pc:chgData name="Wei Ang" userId="4f35d523baa51ff4" providerId="LiveId" clId="{260F1D4E-7D71-4378-AE80-B7E2960D9BE6}" dt="2023-09-12T07:44:31.017" v="11531"/>
        <pc:sldMkLst>
          <pc:docMk/>
          <pc:sldMk cId="0" sldId="274"/>
        </pc:sldMkLst>
        <pc:spChg chg="mod">
          <ac:chgData name="Wei Ang" userId="4f35d523baa51ff4" providerId="LiveId" clId="{260F1D4E-7D71-4378-AE80-B7E2960D9BE6}" dt="2023-09-12T07:44:31.017" v="11531"/>
          <ac:spMkLst>
            <pc:docMk/>
            <pc:sldMk cId="0" sldId="274"/>
            <ac:spMk id="2" creationId="{00000000-0000-0000-0000-000000000000}"/>
          </ac:spMkLst>
        </pc:spChg>
        <pc:spChg chg="mod">
          <ac:chgData name="Wei Ang" userId="4f35d523baa51ff4" providerId="LiveId" clId="{260F1D4E-7D71-4378-AE80-B7E2960D9BE6}" dt="2023-09-12T07:44:31.017" v="11531"/>
          <ac:spMkLst>
            <pc:docMk/>
            <pc:sldMk cId="0" sldId="274"/>
            <ac:spMk id="3" creationId="{00000000-0000-0000-0000-000000000000}"/>
          </ac:spMkLst>
        </pc:spChg>
        <pc:picChg chg="add mod">
          <ac:chgData name="Wei Ang" userId="4f35d523baa51ff4" providerId="LiveId" clId="{260F1D4E-7D71-4378-AE80-B7E2960D9BE6}" dt="2023-09-12T03:00:38.278" v="8914" actId="1076"/>
          <ac:picMkLst>
            <pc:docMk/>
            <pc:sldMk cId="0" sldId="274"/>
            <ac:picMk id="5" creationId="{52C93278-B12E-3C9A-471C-4401B3C48668}"/>
          </ac:picMkLst>
        </pc:picChg>
      </pc:sldChg>
      <pc:sldChg chg="modSp mod">
        <pc:chgData name="Wei Ang" userId="4f35d523baa51ff4" providerId="LiveId" clId="{260F1D4E-7D71-4378-AE80-B7E2960D9BE6}" dt="2023-09-12T16:26:15.633" v="15526" actId="207"/>
        <pc:sldMkLst>
          <pc:docMk/>
          <pc:sldMk cId="0" sldId="275"/>
        </pc:sldMkLst>
        <pc:spChg chg="mod">
          <ac:chgData name="Wei Ang" userId="4f35d523baa51ff4" providerId="LiveId" clId="{260F1D4E-7D71-4378-AE80-B7E2960D9BE6}" dt="2023-09-12T06:38:51.299" v="9602" actId="1076"/>
          <ac:spMkLst>
            <pc:docMk/>
            <pc:sldMk cId="0" sldId="275"/>
            <ac:spMk id="2" creationId="{00000000-0000-0000-0000-000000000000}"/>
          </ac:spMkLst>
        </pc:spChg>
        <pc:spChg chg="mod">
          <ac:chgData name="Wei Ang" userId="4f35d523baa51ff4" providerId="LiveId" clId="{260F1D4E-7D71-4378-AE80-B7E2960D9BE6}" dt="2023-09-12T16:26:15.633" v="15526" actId="207"/>
          <ac:spMkLst>
            <pc:docMk/>
            <pc:sldMk cId="0" sldId="275"/>
            <ac:spMk id="3" creationId="{00000000-0000-0000-0000-000000000000}"/>
          </ac:spMkLst>
        </pc:spChg>
      </pc:sldChg>
      <pc:sldChg chg="addSp delSp modSp mod ord">
        <pc:chgData name="Wei Ang" userId="4f35d523baa51ff4" providerId="LiveId" clId="{260F1D4E-7D71-4378-AE80-B7E2960D9BE6}" dt="2023-09-12T16:37:07.315" v="15569" actId="1076"/>
        <pc:sldMkLst>
          <pc:docMk/>
          <pc:sldMk cId="0" sldId="276"/>
        </pc:sldMkLst>
        <pc:spChg chg="mod">
          <ac:chgData name="Wei Ang" userId="4f35d523baa51ff4" providerId="LiveId" clId="{260F1D4E-7D71-4378-AE80-B7E2960D9BE6}" dt="2023-09-12T16:37:07.315" v="15569" actId="1076"/>
          <ac:spMkLst>
            <pc:docMk/>
            <pc:sldMk cId="0" sldId="276"/>
            <ac:spMk id="2" creationId="{00000000-0000-0000-0000-000000000000}"/>
          </ac:spMkLst>
        </pc:spChg>
        <pc:spChg chg="mod">
          <ac:chgData name="Wei Ang" userId="4f35d523baa51ff4" providerId="LiveId" clId="{260F1D4E-7D71-4378-AE80-B7E2960D9BE6}" dt="2023-09-12T16:20:52.067" v="15504" actId="1076"/>
          <ac:spMkLst>
            <pc:docMk/>
            <pc:sldMk cId="0" sldId="276"/>
            <ac:spMk id="3" creationId="{00000000-0000-0000-0000-000000000000}"/>
          </ac:spMkLst>
        </pc:spChg>
        <pc:spChg chg="add del mod">
          <ac:chgData name="Wei Ang" userId="4f35d523baa51ff4" providerId="LiveId" clId="{260F1D4E-7D71-4378-AE80-B7E2960D9BE6}" dt="2023-09-12T07:56:23.185" v="12607" actId="21"/>
          <ac:spMkLst>
            <pc:docMk/>
            <pc:sldMk cId="0" sldId="276"/>
            <ac:spMk id="4" creationId="{568DB315-095D-BA0E-3CD9-C93068881606}"/>
          </ac:spMkLst>
        </pc:spChg>
        <pc:spChg chg="add del mod">
          <ac:chgData name="Wei Ang" userId="4f35d523baa51ff4" providerId="LiveId" clId="{260F1D4E-7D71-4378-AE80-B7E2960D9BE6}" dt="2023-09-12T08:05:46.944" v="13428" actId="478"/>
          <ac:spMkLst>
            <pc:docMk/>
            <pc:sldMk cId="0" sldId="276"/>
            <ac:spMk id="5" creationId="{76E67F64-CA9B-D1F4-B0E4-1B6C11F5E1AD}"/>
          </ac:spMkLst>
        </pc:spChg>
      </pc:sldChg>
      <pc:sldChg chg="addSp delSp modSp del mod ord">
        <pc:chgData name="Wei Ang" userId="4f35d523baa51ff4" providerId="LiveId" clId="{260F1D4E-7D71-4378-AE80-B7E2960D9BE6}" dt="2023-09-12T07:39:47.539" v="11472" actId="47"/>
        <pc:sldMkLst>
          <pc:docMk/>
          <pc:sldMk cId="0" sldId="277"/>
        </pc:sldMkLst>
        <pc:spChg chg="del">
          <ac:chgData name="Wei Ang" userId="4f35d523baa51ff4" providerId="LiveId" clId="{260F1D4E-7D71-4378-AE80-B7E2960D9BE6}" dt="2023-09-12T07:39:29.159" v="11465" actId="21"/>
          <ac:spMkLst>
            <pc:docMk/>
            <pc:sldMk cId="0" sldId="277"/>
            <ac:spMk id="2" creationId="{00000000-0000-0000-0000-000000000000}"/>
          </ac:spMkLst>
        </pc:spChg>
        <pc:spChg chg="del mod">
          <ac:chgData name="Wei Ang" userId="4f35d523baa51ff4" providerId="LiveId" clId="{260F1D4E-7D71-4378-AE80-B7E2960D9BE6}" dt="2023-09-12T07:39:39.484" v="11468" actId="21"/>
          <ac:spMkLst>
            <pc:docMk/>
            <pc:sldMk cId="0" sldId="277"/>
            <ac:spMk id="3" creationId="{00000000-0000-0000-0000-000000000000}"/>
          </ac:spMkLst>
        </pc:spChg>
        <pc:spChg chg="add mod">
          <ac:chgData name="Wei Ang" userId="4f35d523baa51ff4" providerId="LiveId" clId="{260F1D4E-7D71-4378-AE80-B7E2960D9BE6}" dt="2023-09-12T07:39:29.159" v="11465" actId="21"/>
          <ac:spMkLst>
            <pc:docMk/>
            <pc:sldMk cId="0" sldId="277"/>
            <ac:spMk id="5" creationId="{53F27763-60CA-B508-B7F0-4697620A086A}"/>
          </ac:spMkLst>
        </pc:spChg>
        <pc:spChg chg="add mod">
          <ac:chgData name="Wei Ang" userId="4f35d523baa51ff4" providerId="LiveId" clId="{260F1D4E-7D71-4378-AE80-B7E2960D9BE6}" dt="2023-09-12T07:39:39.484" v="11468" actId="21"/>
          <ac:spMkLst>
            <pc:docMk/>
            <pc:sldMk cId="0" sldId="277"/>
            <ac:spMk id="7" creationId="{2E386063-08A7-0F8D-D7A7-D1D826611EC7}"/>
          </ac:spMkLst>
        </pc:spChg>
      </pc:sldChg>
      <pc:sldChg chg="addSp delSp modSp new del mod ord">
        <pc:chgData name="Wei Ang" userId="4f35d523baa51ff4" providerId="LiveId" clId="{260F1D4E-7D71-4378-AE80-B7E2960D9BE6}" dt="2023-09-12T07:39:46.905" v="11471" actId="47"/>
        <pc:sldMkLst>
          <pc:docMk/>
          <pc:sldMk cId="3761610644" sldId="278"/>
        </pc:sldMkLst>
        <pc:spChg chg="mod">
          <ac:chgData name="Wei Ang" userId="4f35d523baa51ff4" providerId="LiveId" clId="{260F1D4E-7D71-4378-AE80-B7E2960D9BE6}" dt="2023-09-12T07:34:14.374" v="11268" actId="1076"/>
          <ac:spMkLst>
            <pc:docMk/>
            <pc:sldMk cId="3761610644" sldId="278"/>
            <ac:spMk id="2" creationId="{A99E2D5C-D407-B7AA-CA19-A36D8B3646F8}"/>
          </ac:spMkLst>
        </pc:spChg>
        <pc:spChg chg="del mod">
          <ac:chgData name="Wei Ang" userId="4f35d523baa51ff4" providerId="LiveId" clId="{260F1D4E-7D71-4378-AE80-B7E2960D9BE6}" dt="2023-09-12T07:35:22.649" v="11295" actId="21"/>
          <ac:spMkLst>
            <pc:docMk/>
            <pc:sldMk cId="3761610644" sldId="278"/>
            <ac:spMk id="3" creationId="{A37777CC-0E6C-0B9D-EE41-21B5749EF7A8}"/>
          </ac:spMkLst>
        </pc:spChg>
        <pc:spChg chg="add del mod">
          <ac:chgData name="Wei Ang" userId="4f35d523baa51ff4" providerId="LiveId" clId="{260F1D4E-7D71-4378-AE80-B7E2960D9BE6}" dt="2023-09-12T07:35:55.423" v="11323" actId="478"/>
          <ac:spMkLst>
            <pc:docMk/>
            <pc:sldMk cId="3761610644" sldId="278"/>
            <ac:spMk id="6" creationId="{2446F959-878F-271B-4281-7091DE6E08DD}"/>
          </ac:spMkLst>
        </pc:spChg>
        <pc:spChg chg="add del mod">
          <ac:chgData name="Wei Ang" userId="4f35d523baa51ff4" providerId="LiveId" clId="{260F1D4E-7D71-4378-AE80-B7E2960D9BE6}" dt="2023-09-12T07:36:41.476" v="11340" actId="21"/>
          <ac:spMkLst>
            <pc:docMk/>
            <pc:sldMk cId="3761610644" sldId="278"/>
            <ac:spMk id="8" creationId="{7BD127CF-6EA6-1CC4-6C19-7AF1B4FE2896}"/>
          </ac:spMkLst>
        </pc:spChg>
        <pc:spChg chg="add del mod">
          <ac:chgData name="Wei Ang" userId="4f35d523baa51ff4" providerId="LiveId" clId="{260F1D4E-7D71-4378-AE80-B7E2960D9BE6}" dt="2023-09-11T13:11:25.435" v="5207" actId="478"/>
          <ac:spMkLst>
            <pc:docMk/>
            <pc:sldMk cId="3761610644" sldId="278"/>
            <ac:spMk id="10" creationId="{0730FAEA-B4E5-4269-7FC3-D1DCA628661A}"/>
          </ac:spMkLst>
        </pc:spChg>
        <pc:picChg chg="add del mod">
          <ac:chgData name="Wei Ang" userId="4f35d523baa51ff4" providerId="LiveId" clId="{260F1D4E-7D71-4378-AE80-B7E2960D9BE6}" dt="2023-09-12T07:35:58.558" v="11324" actId="21"/>
          <ac:picMkLst>
            <pc:docMk/>
            <pc:sldMk cId="3761610644" sldId="278"/>
            <ac:picMk id="5" creationId="{CC49DEA4-9E7F-86A1-2195-526DC4DED288}"/>
          </ac:picMkLst>
        </pc:picChg>
        <pc:picChg chg="add del mod">
          <ac:chgData name="Wei Ang" userId="4f35d523baa51ff4" providerId="LiveId" clId="{260F1D4E-7D71-4378-AE80-B7E2960D9BE6}" dt="2023-09-12T07:35:58.558" v="11324" actId="21"/>
          <ac:picMkLst>
            <pc:docMk/>
            <pc:sldMk cId="3761610644" sldId="278"/>
            <ac:picMk id="7" creationId="{8A4C301F-7DE0-590B-5159-85BD15031B48}"/>
          </ac:picMkLst>
        </pc:picChg>
      </pc:sldChg>
      <pc:sldChg chg="addSp delSp modSp new mod">
        <pc:chgData name="Wei Ang" userId="4f35d523baa51ff4" providerId="LiveId" clId="{260F1D4E-7D71-4378-AE80-B7E2960D9BE6}" dt="2023-09-12T03:12:58.410" v="9335" actId="1076"/>
        <pc:sldMkLst>
          <pc:docMk/>
          <pc:sldMk cId="3240037438" sldId="279"/>
        </pc:sldMkLst>
        <pc:spChg chg="mod">
          <ac:chgData name="Wei Ang" userId="4f35d523baa51ff4" providerId="LiveId" clId="{260F1D4E-7D71-4378-AE80-B7E2960D9BE6}" dt="2023-09-12T02:42:03.922" v="7544" actId="1076"/>
          <ac:spMkLst>
            <pc:docMk/>
            <pc:sldMk cId="3240037438" sldId="279"/>
            <ac:spMk id="2" creationId="{41613404-5785-7759-7DB2-6CEE86B4856E}"/>
          </ac:spMkLst>
        </pc:spChg>
        <pc:spChg chg="del">
          <ac:chgData name="Wei Ang" userId="4f35d523baa51ff4" providerId="LiveId" clId="{260F1D4E-7D71-4378-AE80-B7E2960D9BE6}" dt="2023-09-12T01:09:34.079" v="5521" actId="478"/>
          <ac:spMkLst>
            <pc:docMk/>
            <pc:sldMk cId="3240037438" sldId="279"/>
            <ac:spMk id="3" creationId="{53A02C5F-60F2-3FDF-F6B0-42010AE6AB93}"/>
          </ac:spMkLst>
        </pc:spChg>
        <pc:spChg chg="del">
          <ac:chgData name="Wei Ang" userId="4f35d523baa51ff4" providerId="LiveId" clId="{260F1D4E-7D71-4378-AE80-B7E2960D9BE6}" dt="2023-09-12T01:09:34.989" v="5522" actId="478"/>
          <ac:spMkLst>
            <pc:docMk/>
            <pc:sldMk cId="3240037438" sldId="279"/>
            <ac:spMk id="4" creationId="{61826F37-331E-66EB-F1A4-37B51E6D3F31}"/>
          </ac:spMkLst>
        </pc:spChg>
        <pc:spChg chg="add mod topLvl">
          <ac:chgData name="Wei Ang" userId="4f35d523baa51ff4" providerId="LiveId" clId="{260F1D4E-7D71-4378-AE80-B7E2960D9BE6}" dt="2023-09-12T02:43:14.735" v="7571" actId="1076"/>
          <ac:spMkLst>
            <pc:docMk/>
            <pc:sldMk cId="3240037438" sldId="279"/>
            <ac:spMk id="13" creationId="{B4A4F62E-331C-6217-7AFE-2B2D36002B03}"/>
          </ac:spMkLst>
        </pc:spChg>
        <pc:spChg chg="add mod">
          <ac:chgData name="Wei Ang" userId="4f35d523baa51ff4" providerId="LiveId" clId="{260F1D4E-7D71-4378-AE80-B7E2960D9BE6}" dt="2023-09-12T03:10:01.150" v="9231" actId="1076"/>
          <ac:spMkLst>
            <pc:docMk/>
            <pc:sldMk cId="3240037438" sldId="279"/>
            <ac:spMk id="16" creationId="{F6CCAA5E-BAD8-8E83-151C-23599417B076}"/>
          </ac:spMkLst>
        </pc:spChg>
        <pc:spChg chg="add mod">
          <ac:chgData name="Wei Ang" userId="4f35d523baa51ff4" providerId="LiveId" clId="{260F1D4E-7D71-4378-AE80-B7E2960D9BE6}" dt="2023-09-12T03:06:18.980" v="9000" actId="208"/>
          <ac:spMkLst>
            <pc:docMk/>
            <pc:sldMk cId="3240037438" sldId="279"/>
            <ac:spMk id="17" creationId="{6BBEBE26-0816-C3DC-6BAF-0041C3D10BAB}"/>
          </ac:spMkLst>
        </pc:spChg>
        <pc:spChg chg="add mod">
          <ac:chgData name="Wei Ang" userId="4f35d523baa51ff4" providerId="LiveId" clId="{260F1D4E-7D71-4378-AE80-B7E2960D9BE6}" dt="2023-09-12T03:08:33.518" v="9110" actId="113"/>
          <ac:spMkLst>
            <pc:docMk/>
            <pc:sldMk cId="3240037438" sldId="279"/>
            <ac:spMk id="18" creationId="{59D61E03-5EEA-4CBB-7435-3027E66376BA}"/>
          </ac:spMkLst>
        </pc:spChg>
        <pc:spChg chg="add mod">
          <ac:chgData name="Wei Ang" userId="4f35d523baa51ff4" providerId="LiveId" clId="{260F1D4E-7D71-4378-AE80-B7E2960D9BE6}" dt="2023-09-12T03:12:52.938" v="9334" actId="14100"/>
          <ac:spMkLst>
            <pc:docMk/>
            <pc:sldMk cId="3240037438" sldId="279"/>
            <ac:spMk id="19" creationId="{25E0C18E-0169-821C-E84D-638E4257DF30}"/>
          </ac:spMkLst>
        </pc:spChg>
        <pc:spChg chg="add mod">
          <ac:chgData name="Wei Ang" userId="4f35d523baa51ff4" providerId="LiveId" clId="{260F1D4E-7D71-4378-AE80-B7E2960D9BE6}" dt="2023-09-12T03:12:58.410" v="9335" actId="1076"/>
          <ac:spMkLst>
            <pc:docMk/>
            <pc:sldMk cId="3240037438" sldId="279"/>
            <ac:spMk id="20" creationId="{3E1DB817-6F8A-FBE7-13BB-3208D9FF7B21}"/>
          </ac:spMkLst>
        </pc:spChg>
        <pc:grpChg chg="add del mod">
          <ac:chgData name="Wei Ang" userId="4f35d523baa51ff4" providerId="LiveId" clId="{260F1D4E-7D71-4378-AE80-B7E2960D9BE6}" dt="2023-09-12T02:43:07.732" v="7567" actId="165"/>
          <ac:grpSpMkLst>
            <pc:docMk/>
            <pc:sldMk cId="3240037438" sldId="279"/>
            <ac:grpSpMk id="14" creationId="{05CAA01A-923C-964F-9616-88645AF94765}"/>
          </ac:grpSpMkLst>
        </pc:grpChg>
        <pc:grpChg chg="add mod">
          <ac:chgData name="Wei Ang" userId="4f35d523baa51ff4" providerId="LiveId" clId="{260F1D4E-7D71-4378-AE80-B7E2960D9BE6}" dt="2023-09-12T03:03:04.682" v="8944" actId="1076"/>
          <ac:grpSpMkLst>
            <pc:docMk/>
            <pc:sldMk cId="3240037438" sldId="279"/>
            <ac:grpSpMk id="15" creationId="{268C24C3-1310-2BEA-88F5-4DDD77D24ABF}"/>
          </ac:grpSpMkLst>
        </pc:grpChg>
        <pc:picChg chg="add del mod">
          <ac:chgData name="Wei Ang" userId="4f35d523baa51ff4" providerId="LiveId" clId="{260F1D4E-7D71-4378-AE80-B7E2960D9BE6}" dt="2023-09-12T01:29:46.052" v="5525" actId="21"/>
          <ac:picMkLst>
            <pc:docMk/>
            <pc:sldMk cId="3240037438" sldId="279"/>
            <ac:picMk id="5" creationId="{4678E3CD-615D-25AF-F606-CDBDAB615C1B}"/>
          </ac:picMkLst>
        </pc:picChg>
        <pc:picChg chg="add mod">
          <ac:chgData name="Wei Ang" userId="4f35d523baa51ff4" providerId="LiveId" clId="{260F1D4E-7D71-4378-AE80-B7E2960D9BE6}" dt="2023-09-12T02:41:44.113" v="7539" actId="1076"/>
          <ac:picMkLst>
            <pc:docMk/>
            <pc:sldMk cId="3240037438" sldId="279"/>
            <ac:picMk id="6" creationId="{AEE0C186-711B-AE37-4290-CF75231B7D2B}"/>
          </ac:picMkLst>
        </pc:picChg>
        <pc:picChg chg="add del mod">
          <ac:chgData name="Wei Ang" userId="4f35d523baa51ff4" providerId="LiveId" clId="{260F1D4E-7D71-4378-AE80-B7E2960D9BE6}" dt="2023-09-12T01:33:50.315" v="5544" actId="478"/>
          <ac:picMkLst>
            <pc:docMk/>
            <pc:sldMk cId="3240037438" sldId="279"/>
            <ac:picMk id="7" creationId="{78C01C71-0FB4-F9F5-7A4F-61C7129ED6EF}"/>
          </ac:picMkLst>
        </pc:picChg>
        <pc:picChg chg="add del mod">
          <ac:chgData name="Wei Ang" userId="4f35d523baa51ff4" providerId="LiveId" clId="{260F1D4E-7D71-4378-AE80-B7E2960D9BE6}" dt="2023-09-12T01:33:49.756" v="5543" actId="478"/>
          <ac:picMkLst>
            <pc:docMk/>
            <pc:sldMk cId="3240037438" sldId="279"/>
            <ac:picMk id="8" creationId="{FE7F73FD-6C38-0619-7B69-0CC11975D6E5}"/>
          </ac:picMkLst>
        </pc:picChg>
        <pc:picChg chg="add del mod">
          <ac:chgData name="Wei Ang" userId="4f35d523baa51ff4" providerId="LiveId" clId="{260F1D4E-7D71-4378-AE80-B7E2960D9BE6}" dt="2023-09-12T01:34:45.252" v="5561" actId="478"/>
          <ac:picMkLst>
            <pc:docMk/>
            <pc:sldMk cId="3240037438" sldId="279"/>
            <ac:picMk id="9" creationId="{A8ACF286-5EE4-AA40-1C54-E9AFF26DEB9B}"/>
          </ac:picMkLst>
        </pc:picChg>
        <pc:picChg chg="add mod">
          <ac:chgData name="Wei Ang" userId="4f35d523baa51ff4" providerId="LiveId" clId="{260F1D4E-7D71-4378-AE80-B7E2960D9BE6}" dt="2023-09-12T03:07:56.084" v="9051" actId="1076"/>
          <ac:picMkLst>
            <pc:docMk/>
            <pc:sldMk cId="3240037438" sldId="279"/>
            <ac:picMk id="10" creationId="{0E8A9D66-CAE5-765E-F45E-397B41CEFB4F}"/>
          </ac:picMkLst>
        </pc:picChg>
        <pc:picChg chg="add mod topLvl">
          <ac:chgData name="Wei Ang" userId="4f35d523baa51ff4" providerId="LiveId" clId="{260F1D4E-7D71-4378-AE80-B7E2960D9BE6}" dt="2023-09-12T02:43:10.450" v="7568" actId="164"/>
          <ac:picMkLst>
            <pc:docMk/>
            <pc:sldMk cId="3240037438" sldId="279"/>
            <ac:picMk id="11" creationId="{457C8F58-238B-0571-46BE-14CC83008754}"/>
          </ac:picMkLst>
        </pc:picChg>
        <pc:picChg chg="add mod">
          <ac:chgData name="Wei Ang" userId="4f35d523baa51ff4" providerId="LiveId" clId="{260F1D4E-7D71-4378-AE80-B7E2960D9BE6}" dt="2023-09-12T03:03:02.986" v="8943" actId="1076"/>
          <ac:picMkLst>
            <pc:docMk/>
            <pc:sldMk cId="3240037438" sldId="279"/>
            <ac:picMk id="12" creationId="{D016FB35-1159-DB1D-89DE-50BDD6D13EAA}"/>
          </ac:picMkLst>
        </pc:picChg>
      </pc:sldChg>
      <pc:sldChg chg="modSp new mod">
        <pc:chgData name="Wei Ang" userId="4f35d523baa51ff4" providerId="LiveId" clId="{260F1D4E-7D71-4378-AE80-B7E2960D9BE6}" dt="2023-09-12T07:44:31.017" v="11531"/>
        <pc:sldMkLst>
          <pc:docMk/>
          <pc:sldMk cId="1306512958" sldId="280"/>
        </pc:sldMkLst>
        <pc:spChg chg="mod">
          <ac:chgData name="Wei Ang" userId="4f35d523baa51ff4" providerId="LiveId" clId="{260F1D4E-7D71-4378-AE80-B7E2960D9BE6}" dt="2023-09-12T07:44:31.017" v="11531"/>
          <ac:spMkLst>
            <pc:docMk/>
            <pc:sldMk cId="1306512958" sldId="280"/>
            <ac:spMk id="2" creationId="{271B454C-C282-D597-27CB-F3A225BC7093}"/>
          </ac:spMkLst>
        </pc:spChg>
        <pc:spChg chg="mod">
          <ac:chgData name="Wei Ang" userId="4f35d523baa51ff4" providerId="LiveId" clId="{260F1D4E-7D71-4378-AE80-B7E2960D9BE6}" dt="2023-09-12T02:28:29.447" v="7181" actId="12"/>
          <ac:spMkLst>
            <pc:docMk/>
            <pc:sldMk cId="1306512958" sldId="280"/>
            <ac:spMk id="3" creationId="{B40ABF0C-E887-E848-3B5E-9045F726FBBD}"/>
          </ac:spMkLst>
        </pc:spChg>
      </pc:sldChg>
      <pc:sldChg chg="addSp delSp modSp new mod">
        <pc:chgData name="Wei Ang" userId="4f35d523baa51ff4" providerId="LiveId" clId="{260F1D4E-7D71-4378-AE80-B7E2960D9BE6}" dt="2023-09-12T16:18:24.599" v="15444" actId="14100"/>
        <pc:sldMkLst>
          <pc:docMk/>
          <pc:sldMk cId="867707626" sldId="281"/>
        </pc:sldMkLst>
        <pc:spChg chg="mod">
          <ac:chgData name="Wei Ang" userId="4f35d523baa51ff4" providerId="LiveId" clId="{260F1D4E-7D71-4378-AE80-B7E2960D9BE6}" dt="2023-09-12T16:12:40.946" v="15387" actId="114"/>
          <ac:spMkLst>
            <pc:docMk/>
            <pc:sldMk cId="867707626" sldId="281"/>
            <ac:spMk id="2" creationId="{1333954A-FEF6-6004-2731-8872365AD592}"/>
          </ac:spMkLst>
        </pc:spChg>
        <pc:spChg chg="mod">
          <ac:chgData name="Wei Ang" userId="4f35d523baa51ff4" providerId="LiveId" clId="{260F1D4E-7D71-4378-AE80-B7E2960D9BE6}" dt="2023-09-12T16:16:41.809" v="15425" actId="27636"/>
          <ac:spMkLst>
            <pc:docMk/>
            <pc:sldMk cId="867707626" sldId="281"/>
            <ac:spMk id="3" creationId="{28221596-81C7-2865-06A0-535EE21B77F8}"/>
          </ac:spMkLst>
        </pc:spChg>
        <pc:spChg chg="add del mod">
          <ac:chgData name="Wei Ang" userId="4f35d523baa51ff4" providerId="LiveId" clId="{260F1D4E-7D71-4378-AE80-B7E2960D9BE6}" dt="2023-09-12T15:52:07.164" v="14527" actId="478"/>
          <ac:spMkLst>
            <pc:docMk/>
            <pc:sldMk cId="867707626" sldId="281"/>
            <ac:spMk id="8" creationId="{E5AE67C0-B8C1-D079-AB63-3EB2783FB119}"/>
          </ac:spMkLst>
        </pc:spChg>
        <pc:spChg chg="add del mod">
          <ac:chgData name="Wei Ang" userId="4f35d523baa51ff4" providerId="LiveId" clId="{260F1D4E-7D71-4378-AE80-B7E2960D9BE6}" dt="2023-09-12T15:59:39.644" v="14880" actId="478"/>
          <ac:spMkLst>
            <pc:docMk/>
            <pc:sldMk cId="867707626" sldId="281"/>
            <ac:spMk id="9" creationId="{FC0A327D-57B8-8F80-5AB3-FCD495A46CE2}"/>
          </ac:spMkLst>
        </pc:spChg>
        <pc:spChg chg="add del mod">
          <ac:chgData name="Wei Ang" userId="4f35d523baa51ff4" providerId="LiveId" clId="{260F1D4E-7D71-4378-AE80-B7E2960D9BE6}" dt="2023-09-12T15:59:41.762" v="14881" actId="478"/>
          <ac:spMkLst>
            <pc:docMk/>
            <pc:sldMk cId="867707626" sldId="281"/>
            <ac:spMk id="10" creationId="{C4784F12-05E4-29C3-AEF8-EEA00E0A3ED5}"/>
          </ac:spMkLst>
        </pc:spChg>
        <pc:spChg chg="add mod">
          <ac:chgData name="Wei Ang" userId="4f35d523baa51ff4" providerId="LiveId" clId="{260F1D4E-7D71-4378-AE80-B7E2960D9BE6}" dt="2023-09-12T16:18:01.079" v="15440" actId="1076"/>
          <ac:spMkLst>
            <pc:docMk/>
            <pc:sldMk cId="867707626" sldId="281"/>
            <ac:spMk id="18" creationId="{5B063F14-AAEE-4034-E001-FE47D7C7DE06}"/>
          </ac:spMkLst>
        </pc:spChg>
        <pc:spChg chg="add mod">
          <ac:chgData name="Wei Ang" userId="4f35d523baa51ff4" providerId="LiveId" clId="{260F1D4E-7D71-4378-AE80-B7E2960D9BE6}" dt="2023-09-12T16:18:24.599" v="15444" actId="14100"/>
          <ac:spMkLst>
            <pc:docMk/>
            <pc:sldMk cId="867707626" sldId="281"/>
            <ac:spMk id="21" creationId="{BE7358B9-4A4D-8927-C1CF-04467174C7FB}"/>
          </ac:spMkLst>
        </pc:spChg>
        <pc:spChg chg="add mod">
          <ac:chgData name="Wei Ang" userId="4f35d523baa51ff4" providerId="LiveId" clId="{260F1D4E-7D71-4378-AE80-B7E2960D9BE6}" dt="2023-09-12T15:55:21.262" v="14612" actId="164"/>
          <ac:spMkLst>
            <pc:docMk/>
            <pc:sldMk cId="867707626" sldId="281"/>
            <ac:spMk id="24" creationId="{B2A6FC84-2B45-4294-CE09-9F31EC97AC1A}"/>
          </ac:spMkLst>
        </pc:spChg>
        <pc:spChg chg="add mod">
          <ac:chgData name="Wei Ang" userId="4f35d523baa51ff4" providerId="LiveId" clId="{260F1D4E-7D71-4378-AE80-B7E2960D9BE6}" dt="2023-09-12T16:17:37.828" v="15432" actId="1076"/>
          <ac:spMkLst>
            <pc:docMk/>
            <pc:sldMk cId="867707626" sldId="281"/>
            <ac:spMk id="25" creationId="{1CC8EBC2-D2A9-6705-2C0A-692CEAC81E2F}"/>
          </ac:spMkLst>
        </pc:spChg>
        <pc:spChg chg="add mod">
          <ac:chgData name="Wei Ang" userId="4f35d523baa51ff4" providerId="LiveId" clId="{260F1D4E-7D71-4378-AE80-B7E2960D9BE6}" dt="2023-09-12T16:18:17.422" v="15443" actId="1076"/>
          <ac:spMkLst>
            <pc:docMk/>
            <pc:sldMk cId="867707626" sldId="281"/>
            <ac:spMk id="31" creationId="{AF8BE8EF-153B-C4C1-51B6-73D9E0EC5D61}"/>
          </ac:spMkLst>
        </pc:spChg>
        <pc:spChg chg="add mod">
          <ac:chgData name="Wei Ang" userId="4f35d523baa51ff4" providerId="LiveId" clId="{260F1D4E-7D71-4378-AE80-B7E2960D9BE6}" dt="2023-09-12T16:04:42.555" v="14910" actId="14100"/>
          <ac:spMkLst>
            <pc:docMk/>
            <pc:sldMk cId="867707626" sldId="281"/>
            <ac:spMk id="32" creationId="{3E994EC5-F783-C203-0F00-D4D11F5E16FE}"/>
          </ac:spMkLst>
        </pc:spChg>
        <pc:spChg chg="add mod">
          <ac:chgData name="Wei Ang" userId="4f35d523baa51ff4" providerId="LiveId" clId="{260F1D4E-7D71-4378-AE80-B7E2960D9BE6}" dt="2023-09-12T16:17:45.134" v="15434" actId="1076"/>
          <ac:spMkLst>
            <pc:docMk/>
            <pc:sldMk cId="867707626" sldId="281"/>
            <ac:spMk id="35" creationId="{435F7240-D707-1E5F-8922-D7213BAAE2BC}"/>
          </ac:spMkLst>
        </pc:spChg>
        <pc:spChg chg="add mod">
          <ac:chgData name="Wei Ang" userId="4f35d523baa51ff4" providerId="LiveId" clId="{260F1D4E-7D71-4378-AE80-B7E2960D9BE6}" dt="2023-09-12T16:17:57.261" v="15439" actId="1076"/>
          <ac:spMkLst>
            <pc:docMk/>
            <pc:sldMk cId="867707626" sldId="281"/>
            <ac:spMk id="36" creationId="{F8B0EC79-BB87-4EDB-CB9B-175E51FFE9EE}"/>
          </ac:spMkLst>
        </pc:spChg>
        <pc:spChg chg="add del mod">
          <ac:chgData name="Wei Ang" userId="4f35d523baa51ff4" providerId="LiveId" clId="{260F1D4E-7D71-4378-AE80-B7E2960D9BE6}" dt="2023-09-12T16:02:44.081" v="14886" actId="478"/>
          <ac:spMkLst>
            <pc:docMk/>
            <pc:sldMk cId="867707626" sldId="281"/>
            <ac:spMk id="44" creationId="{56B017F2-151F-84F6-CFA8-B09C040A2893}"/>
          </ac:spMkLst>
        </pc:spChg>
        <pc:grpChg chg="add mod">
          <ac:chgData name="Wei Ang" userId="4f35d523baa51ff4" providerId="LiveId" clId="{260F1D4E-7D71-4378-AE80-B7E2960D9BE6}" dt="2023-09-12T16:18:07.686" v="15441" actId="1076"/>
          <ac:grpSpMkLst>
            <pc:docMk/>
            <pc:sldMk cId="867707626" sldId="281"/>
            <ac:grpSpMk id="42" creationId="{91050837-D712-F793-24B2-AED4CD0DCCBC}"/>
          </ac:grpSpMkLst>
        </pc:grpChg>
        <pc:picChg chg="add del mod modCrop">
          <ac:chgData name="Wei Ang" userId="4f35d523baa51ff4" providerId="LiveId" clId="{260F1D4E-7D71-4378-AE80-B7E2960D9BE6}" dt="2023-09-12T15:56:24.291" v="14675" actId="21"/>
          <ac:picMkLst>
            <pc:docMk/>
            <pc:sldMk cId="867707626" sldId="281"/>
            <ac:picMk id="5" creationId="{716E1189-8597-7081-AEEF-44FDC59A5352}"/>
          </ac:picMkLst>
        </pc:picChg>
        <pc:picChg chg="add del mod">
          <ac:chgData name="Wei Ang" userId="4f35d523baa51ff4" providerId="LiveId" clId="{260F1D4E-7D71-4378-AE80-B7E2960D9BE6}" dt="2023-09-12T16:05:08.683" v="14912" actId="21"/>
          <ac:picMkLst>
            <pc:docMk/>
            <pc:sldMk cId="867707626" sldId="281"/>
            <ac:picMk id="7" creationId="{E7EDE1C7-A4E0-0681-B6C3-9E989CE314CE}"/>
          </ac:picMkLst>
        </pc:picChg>
        <pc:picChg chg="add mod ord">
          <ac:chgData name="Wei Ang" userId="4f35d523baa51ff4" providerId="LiveId" clId="{260F1D4E-7D71-4378-AE80-B7E2960D9BE6}" dt="2023-09-12T16:16:51.341" v="15426" actId="1076"/>
          <ac:picMkLst>
            <pc:docMk/>
            <pc:sldMk cId="867707626" sldId="281"/>
            <ac:picMk id="46" creationId="{1C409D97-9DCF-48E3-F328-DE0B2176D02F}"/>
          </ac:picMkLst>
        </pc:picChg>
        <pc:cxnChg chg="add del mod">
          <ac:chgData name="Wei Ang" userId="4f35d523baa51ff4" providerId="LiveId" clId="{260F1D4E-7D71-4378-AE80-B7E2960D9BE6}" dt="2023-09-12T15:59:37.400" v="14879" actId="478"/>
          <ac:cxnSpMkLst>
            <pc:docMk/>
            <pc:sldMk cId="867707626" sldId="281"/>
            <ac:cxnSpMk id="12" creationId="{9B67C5D9-3A62-A2E1-C220-7FA4EEBD5DB6}"/>
          </ac:cxnSpMkLst>
        </pc:cxnChg>
        <pc:cxnChg chg="add mod">
          <ac:chgData name="Wei Ang" userId="4f35d523baa51ff4" providerId="LiveId" clId="{260F1D4E-7D71-4378-AE80-B7E2960D9BE6}" dt="2023-09-12T16:18:24.599" v="15444" actId="14100"/>
          <ac:cxnSpMkLst>
            <pc:docMk/>
            <pc:sldMk cId="867707626" sldId="281"/>
            <ac:cxnSpMk id="13" creationId="{90BE5EAB-1ED1-CEB8-A8D2-DC8392FA247B}"/>
          </ac:cxnSpMkLst>
        </pc:cxnChg>
        <pc:cxnChg chg="add mod">
          <ac:chgData name="Wei Ang" userId="4f35d523baa51ff4" providerId="LiveId" clId="{260F1D4E-7D71-4378-AE80-B7E2960D9BE6}" dt="2023-09-12T16:17:37.828" v="15432" actId="1076"/>
          <ac:cxnSpMkLst>
            <pc:docMk/>
            <pc:sldMk cId="867707626" sldId="281"/>
            <ac:cxnSpMk id="26" creationId="{7860418A-667F-52B6-C52B-FBE345F1159D}"/>
          </ac:cxnSpMkLst>
        </pc:cxnChg>
        <pc:cxnChg chg="add mod">
          <ac:chgData name="Wei Ang" userId="4f35d523baa51ff4" providerId="LiveId" clId="{260F1D4E-7D71-4378-AE80-B7E2960D9BE6}" dt="2023-09-12T16:18:17.422" v="15443" actId="1076"/>
          <ac:cxnSpMkLst>
            <pc:docMk/>
            <pc:sldMk cId="867707626" sldId="281"/>
            <ac:cxnSpMk id="33" creationId="{D24E3985-62E2-25F9-AD81-9A9AEBF57BEC}"/>
          </ac:cxnSpMkLst>
        </pc:cxnChg>
        <pc:cxnChg chg="add mod">
          <ac:chgData name="Wei Ang" userId="4f35d523baa51ff4" providerId="LiveId" clId="{260F1D4E-7D71-4378-AE80-B7E2960D9BE6}" dt="2023-09-12T16:17:57.261" v="15439" actId="1076"/>
          <ac:cxnSpMkLst>
            <pc:docMk/>
            <pc:sldMk cId="867707626" sldId="281"/>
            <ac:cxnSpMk id="34" creationId="{47FCB2AB-8574-009C-1D38-A96925F65EBC}"/>
          </ac:cxnSpMkLst>
        </pc:cxnChg>
      </pc:sldChg>
      <pc:sldChg chg="addSp modSp new mod ord">
        <pc:chgData name="Wei Ang" userId="4f35d523baa51ff4" providerId="LiveId" clId="{260F1D4E-7D71-4378-AE80-B7E2960D9BE6}" dt="2023-09-12T16:13:49.564" v="15412" actId="20577"/>
        <pc:sldMkLst>
          <pc:docMk/>
          <pc:sldMk cId="1399742178" sldId="282"/>
        </pc:sldMkLst>
        <pc:spChg chg="mod">
          <ac:chgData name="Wei Ang" userId="4f35d523baa51ff4" providerId="LiveId" clId="{260F1D4E-7D71-4378-AE80-B7E2960D9BE6}" dt="2023-09-12T15:56:20.030" v="14673" actId="1076"/>
          <ac:spMkLst>
            <pc:docMk/>
            <pc:sldMk cId="1399742178" sldId="282"/>
            <ac:spMk id="2" creationId="{4184DE9A-4FEF-D4B8-9B85-64D8E34E8922}"/>
          </ac:spMkLst>
        </pc:spChg>
        <pc:spChg chg="mod">
          <ac:chgData name="Wei Ang" userId="4f35d523baa51ff4" providerId="LiveId" clId="{260F1D4E-7D71-4378-AE80-B7E2960D9BE6}" dt="2023-09-12T16:13:49.564" v="15412" actId="20577"/>
          <ac:spMkLst>
            <pc:docMk/>
            <pc:sldMk cId="1399742178" sldId="282"/>
            <ac:spMk id="3" creationId="{720613F9-382D-8C06-D2A1-61AAA16D9ABA}"/>
          </ac:spMkLst>
        </pc:spChg>
        <pc:picChg chg="add mod modCrop">
          <ac:chgData name="Wei Ang" userId="4f35d523baa51ff4" providerId="LiveId" clId="{260F1D4E-7D71-4378-AE80-B7E2960D9BE6}" dt="2023-09-12T16:08:39.599" v="15339" actId="14100"/>
          <ac:picMkLst>
            <pc:docMk/>
            <pc:sldMk cId="1399742178" sldId="282"/>
            <ac:picMk id="4" creationId="{1CC6927B-620F-BAF3-AF1D-16BE6341D79C}"/>
          </ac:picMkLst>
        </pc:picChg>
      </pc:sldChg>
      <pc:sldChg chg="addSp modSp add del mod">
        <pc:chgData name="Wei Ang" userId="4f35d523baa51ff4" providerId="LiveId" clId="{260F1D4E-7D71-4378-AE80-B7E2960D9BE6}" dt="2023-09-12T16:08:53.223" v="15340" actId="47"/>
        <pc:sldMkLst>
          <pc:docMk/>
          <pc:sldMk cId="3517008063" sldId="283"/>
        </pc:sldMkLst>
        <pc:picChg chg="add mod">
          <ac:chgData name="Wei Ang" userId="4f35d523baa51ff4" providerId="LiveId" clId="{260F1D4E-7D71-4378-AE80-B7E2960D9BE6}" dt="2023-09-12T16:05:13.133" v="14914" actId="1076"/>
          <ac:picMkLst>
            <pc:docMk/>
            <pc:sldMk cId="3517008063" sldId="283"/>
            <ac:picMk id="4" creationId="{8CC5DA55-FD82-0844-F8AA-0CBDCADAFD5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1T12:07:21.64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1 107,'28'-1,"-9"0,-1 1,27 3,-41-3,-1 1,0-1,1 1,-1 0,0 0,0 0,0 0,0 0,0 1,0-1,0 1,0 0,-1 0,1 0,-1 0,1 1,-1-1,0 0,4 6,-6-7,1 0,-1-1,1 1,-1 0,0 0,1 0,-1 0,0 0,0 0,0 0,0 0,0-1,0 1,0 0,0 0,0 0,0 0,0 0,0 0,-1 0,1 0,0 0,-1-1,1 1,-1 0,0 1,0-1,-1 1,1-1,-1 0,0 0,1 0,-1 0,0 0,0 0,0 0,1 0,-5 0,1 1,0-1,0-1,0 1,-1 0,1-1,0 0,0-1,0 1,-6-2,9 2,0-1,0 0,0 1,0-1,1 0,-1 0,0 0,0 0,1-1,-1 1,1 0,-1-1,1 1,0-1,-1 1,1-1,0 0,0 1,0-1,0 0,0 0,1 0,-1 0,0 0,1 0,0 0,-1 0,1 0,0 0,0 0,0 0,0-3,1 3,0-1,-1 1,1-1,0 1,0 0,0-1,1 1,-1 0,1 0,-1 0,1 0,-1 0,1 0,0 0,0 0,0 1,0-1,0 1,1 0,-1-1,0 1,1 0,-1 0,5-1,4 0,0 1,0-1,0 2,0 0,16 1,-24 0,0-1,0 1,0 0,1 0,-1 0,0 0,0 0,0 1,-1-1,5 3,-6-3,0 0,0 0,0 0,0 1,0-1,0 0,-1 0,1 0,0 1,-1-1,1 0,-1 1,1-1,-1 1,0-1,0 1,1-1,-1 0,0 1,0-1,0 1,-1-1,1 3,-1-2,0 0,1-1,-1 1,0 0,0-1,0 1,0-1,0 1,-1-1,1 1,0-1,-1 0,1 0,-1 1,1-1,-1 0,1 0,-1-1,0 1,0 0,1-1,-1 1,0-1,-3 1,-48 5,49-6,-3 0,-1 0,0-1,1 0,-1 0,0-1,1 0,-15-5,20 6,0 0,0 0,0 0,0 0,1 0,-1 0,0 0,1-1,-1 1,0 0,1-1,0 0,-1 1,1-1,0 0,0 1,0-1,0 0,0 0,0 0,0 0,1 0,-1 0,1 0,0 0,-1 0,1-1,0 1,0 0,0 0,1 0,-1 0,1-4,0 4,0 0,0 0,1 0,-1 0,0 0,1 0,-1 1,1-1,0 0,-1 1,1-1,0 1,0 0,0-1,0 1,0 0,1 0,-1 0,0 1,0-1,1 1,-1-1,4 0,8 0,0-1,25 2,-30 0,-4 1,0-1,0 0,0 1,0 0,0 1,0-1,-1 1,1-1,-1 2,1-1,-1 0,6 5,-9-6,0 0,1 0,-1 0,0 0,0 1,0-1,0 0,0 1,-1-1,1 1,0-1,-1 1,1-1,-1 1,1 0,-1-1,0 1,1-1,-1 1,0 0,0-1,-1 1,1 0,0-1,0 1,-1 0,1-1,-1 1,1-1,-1 1,0-1,1 1,-1-1,0 1,0-1,0 0,0 0,-1 1,1-1,-2 2,-1 0,-1 0,1 0,-1 0,1 0,-1-1,0 0,0 0,0 0,0 0,0-1,-1 0,1 0,-8 0,4 0,1-1,0 1,0-2,0 1,-1-1,1 0,0-1,-9-3,14 3,0 0,0 0,0 0,1 0,-1 0,1-1,-1 0,1 1,0-1,0 0,0 0,1 0,-1 0,1 0,-2-6,-1-1,1 0,0 0,-2-21,5 29,0 1,0-1,0 0,1 0,-1 0,0 0,1 1,-1-1,1 0,0 0,0 1,-1-1,1 0,0 1,0-1,1 1,-1-1,0 1,0 0,1-1,-1 1,1 0,-1 0,1 0,-1 0,1 0,0 0,-1 1,1-1,0 0,0 1,0 0,-1-1,1 1,3 0,15-3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1T12:07:55.38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57 103,'0'-1,"0"-1,0 0,1 0,-1 0,1 0,-1 0,1 0,-1 0,1 0,0 1,0-1,0 0,0 1,0-1,0 0,0 1,1-1,-1 1,1 0,-1-1,3 0,0 0,0-1,0 1,0 0,1 1,-1-1,1 1,-1 0,10-1,-5 1,0 0,1 1,-1 0,1 1,-1 0,0 0,1 1,16 6,-22-6,-1-1,1 1,0 0,-1 1,0-1,1 0,-1 1,0 0,0 0,-1 0,1 0,-1 0,1 1,-1-1,0 1,0-1,0 1,-1 0,1 0,-1 0,1 4,-2-5,0 0,0 0,0-1,-1 1,1 0,-1 0,1 0,-1-1,0 1,0 0,0-1,0 1,-1-1,1 0,-1 1,0-1,1 0,-1 0,0 0,0 0,0 0,-1 0,1 0,0-1,-1 1,1-1,-1 0,1 0,-1 0,0 0,-3 1,-3 1,-1-1,1 0,-1-1,0 1,0-2,1 1,-1-2,0 1,0-1,-12-3,18 3,0 0,0 0,0 0,0 0,0-1,0 0,0 1,1-1,-1-1,1 1,-1-1,1 1,0-1,0 0,0 0,0 0,1 0,-1-1,1 1,0-1,0 0,0 1,1-1,-1 0,1 0,-2-5,3 7,0 0,0 1,0-1,0 0,0 1,0-1,0 0,0 1,0-1,1 1,-1-1,1 0,-1 1,1-1,0 1,0-1,-1 1,1 0,0-1,0 1,2-2,-1 1,1 0,0 1,-1-1,1 0,0 1,0 0,0-1,0 1,0 0,5 0,8-1,1 0,-1 1,26 3,-28-2,-9 1,1-1,-1 1,0 0,1 0,-1 0,0 1,0 0,0 0,0 0,0 1,0 0,-1 0,1 0,7 7,-9-7,-1-1,0 1,0-1,0 1,-1 0,1-1,-1 1,1 0,-1 0,0 0,0 0,0 0,-1 0,1 1,-1-1,0 0,1 0,-1 0,-1 1,1-1,0 0,-1 0,0 0,0 0,0 0,-2 6,0-5,1 0,-1-1,0 0,0 1,0-1,0 0,0-1,-1 1,1 0,-1-1,0 0,0 0,0 0,0 0,0-1,-7 2,-8 2,0 0,-24 1,33-4,1-1,-1-1,1 0,-1 0,1-1,-12-2,18 2,0 1,0-1,1 0,-1 0,0 0,1-1,-1 1,1-1,0 1,-1-1,1 0,0 0,0 0,0 0,0 0,0-1,1 1,-1 0,1-1,-1 1,1-1,0 0,0 1,-1-6,0 2,1-1,-1 0,2 0,-1 0,1 0,0 0,0 1,1-1,0 0,3-11,-3 14,1 0,0 0,0 0,0 0,0 0,1 1,-1-1,1 1,0 0,0-1,0 1,1 0,-1 1,1-1,-1 1,1-1,7-2,22-8,0 2,0 1,49-9,-63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1T12:07:27.41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57,'92'-2,"102"4,-190-2,-1 1,1-1,-1 1,1-1,-1 1,0 0,1 0,-1 0,0 1,0-1,0 1,0 0,0 0,0 0,0 0,-1 0,1 1,-1-1,1 1,-1-1,0 1,3 5,-3-2,0 0,0 1,0-1,-1 1,0-1,0 1,0-1,-1 1,0 0,0 0,-2 6,1 0,-1 0,-1 0,0 0,-1 0,0-1,0 0,-11 19,13-27,-1 1,0 0,-1-1,1 0,-1 1,0-2,1 1,-2 0,1-1,0 1,-1-1,0-1,0 1,0-1,0 1,0-1,0-1,0 1,-1-1,-7 1,-4 0,1 0,-1-1,1-1,-1-1,0-1,1 0,-19-5,30 5,1-1,-1 0,1 0,0 0,0 0,0-1,0 1,1-1,0 0,-1 0,1-1,1 1,-1-1,1 1,-1-1,1 0,-1-6,-2-4,0-1,1 0,1-1,-1-18,2 20,1 0,0 0,2 0,0 0,4-24,-4 35,0 1,0-1,1 0,-1 1,1-1,0 1,0-1,0 1,1 0,-1 0,1 0,-1 0,1 1,0-1,0 1,0-1,1 1,-1 0,0 0,1 1,-1-1,1 1,0-1,-1 1,1 1,7-2,3-1,1 2,0 0,0 0,0 1,25 4,-33-3,0 1,0 0,0 0,0 1,0 0,-1 0,1 0,-1 1,0 0,0 0,0 1,0-1,6 8,3 5,0 0,-1 1,12 20,-21-29,-1-1,0 1,0 1,-1-1,0 1,-1-1,0 1,-1 0,1 14,-1 0,1-5,-2 0,0 0,-5 34,4-48,0 0,-1 0,1 0,-1 0,0 0,-1-1,1 1,-1-1,0 1,0-1,0 0,-1 0,1 0,-1 0,0-1,0 0,0 0,-7 4,0-2,1 0,-1-1,0 0,-1-1,1 0,-1-1,-21 1,5-2,0-1,-31-4,55 3,0 0,0 0,0 0,1 0,-1 0,0-1,1 0,-1 0,1 0,0 0,-1 0,1-1,0 1,1-1,-1 0,0 0,1 0,0 0,-1-1,1 1,1 0,-1-1,0 0,1 1,0-1,0 0,0 0,-1-7,-1-7,2 1,0 0,1-1,0 1,4-21,-3 33,0 0,0 1,0-1,1 1,0-1,-1 1,1 0,1 0,-1 0,1 0,0 0,0 1,0-1,0 1,0 0,1-1,-1 2,1-1,0 0,0 1,0 0,8-4,0 2,0 0,0 1,0 0,0 0,1 2,-1-1,15 1,-4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1T12:08:07.21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59 7,'46'-1,"-21"-1,0 2,31 3,-50-3,0 1,0 0,-1 1,1-1,0 1,-1 0,1 1,-1-1,0 1,0 0,0 0,0 0,-1 1,9 7,-10-6,0-1,0 1,-1 0,1 0,-1 0,0 0,-1 0,1 0,-1 0,0 1,0-1,0 8,0 10,-4 37,1-23,2 6,1-28,0 0,-2 0,0 0,-6 29,6-40,0-1,0 1,0-1,-1 0,1 0,-1 0,0 0,0 0,0 0,0 0,-1-1,1 1,-1-1,1 1,-1-1,0 0,0 0,0-1,0 1,-1 0,1-1,0 0,0 0,-1 0,1 0,-5 0,-8 1,0 0,0-1,-1-1,1-1,-18-2,27 2,0 0,-1-1,1 0,0 0,0-1,0 1,0-2,0 1,1-1,0 0,0 0,0 0,-8-8,11 8,1 0,-1 0,0-1,1 1,0-1,0 0,0 1,1-1,0 0,0 0,0 0,0-8,0-9,3-35,0 26,-2-4,-1 21,1 1,0 0,2-1,-1 1,5-17,-5 26,1 1,-1-1,1 1,-1 0,1 0,0 0,0 0,1 0,-1 0,0 0,1 1,0-1,0 1,0 0,0 0,0 0,0 0,0 0,0 1,1 0,-1-1,1 1,-1 0,5 0,-2 0,0 0,0 0,0 1,1-1,-1 2,0-1,0 1,0 0,0 0,0 0,0 1,0 0,-1 0,1 1,-1-1,1 1,-1 0,0 1,5 4,-6-5,0 1,-1 0,0 0,1 0,-1 0,-1 1,1-1,-1 1,0 0,0 0,0 0,0 0,-1 0,0 0,0 0,-1 0,1 0,-1 1,0-1,-1 0,1 0,-3 10,2-11,0-1,0 1,-1-1,0 0,1 1,-1-1,0 0,0 0,-1-1,1 1,-1 0,1-1,-1 1,0-1,0 0,0 0,0 0,0 0,0 0,-1-1,1 0,-1 0,1 1,-1-2,1 1,-7 0,7 0,0-1,0 0,0 0,0 0,0 0,0-1,0 1,0-1,0 1,0-1,1 0,-1 0,0 0,1-1,-1 1,0-1,1 1,0-1,-1 0,1 0,0 0,0 0,0-1,0 1,1 0,-1-1,0 1,1-1,0 0,0 1,0-1,0 0,-1-3,-1-8,1 1,1-1,0 0,1 0,0 1,1-1,0 0,2 1,3-17,-4 28,-1-1,1 1,-1 0,1-1,0 1,0 0,0 0,0 0,0 0,0 1,1-1,-1 1,1-1,-1 1,1 0,-1 0,1 0,0 0,-1 0,1 1,0-1,3 1,9-2,0 2,-1 0,17 2,-11-1,-14-1,1 0,-1 1,1 0,-1 0,1 1,-1-1,0 1,0 1,9 4,-12-6,0 1,-1 1,1-1,-1 0,1 1,-1-1,0 1,0 0,0-1,0 1,-1 0,1 0,-1 0,0 1,0-1,0 0,0 0,0 1,-1-1,1 4,-1 81,-1-73,0 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78A-4717-4B9F-A746-671AA873CCC7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E530-0FC3-48B7-97D1-6FD946F4909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78A-4717-4B9F-A746-671AA873CCC7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E530-0FC3-48B7-97D1-6FD946F4909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78A-4717-4B9F-A746-671AA873CCC7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E530-0FC3-48B7-97D1-6FD946F4909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78A-4717-4B9F-A746-671AA873CCC7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E530-0FC3-48B7-97D1-6FD946F4909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78A-4717-4B9F-A746-671AA873CCC7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E530-0FC3-48B7-97D1-6FD946F4909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78A-4717-4B9F-A746-671AA873CCC7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E530-0FC3-48B7-97D1-6FD946F4909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78A-4717-4B9F-A746-671AA873CCC7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E530-0FC3-48B7-97D1-6FD946F4909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78A-4717-4B9F-A746-671AA873CCC7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E530-0FC3-48B7-97D1-6FD946F4909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78A-4717-4B9F-A746-671AA873CCC7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E530-0FC3-48B7-97D1-6FD946F4909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78A-4717-4B9F-A746-671AA873CCC7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E530-0FC3-48B7-97D1-6FD946F4909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278A-4717-4B9F-A746-671AA873CCC7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E530-0FC3-48B7-97D1-6FD946F4909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2278A-4717-4B9F-A746-671AA873CCC7}" type="datetimeFigureOut">
              <a:rPr lang="en-SG" smtClean="0"/>
              <a:t>12/9/2023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BE530-0FC3-48B7-97D1-6FD946F4909F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454C-C282-D597-27CB-F3A225BC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619"/>
            <a:ext cx="10515600" cy="641872"/>
          </a:xfrm>
        </p:spPr>
        <p:txBody>
          <a:bodyPr>
            <a:normAutofit/>
          </a:bodyPr>
          <a:lstStyle/>
          <a:p>
            <a:pPr algn="ctr"/>
            <a:r>
              <a:rPr lang="en-SG" sz="4000" dirty="0"/>
              <a:t>Obesity is a major global health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ABF0C-E887-E848-3B5E-9045F726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830" y="1452755"/>
            <a:ext cx="10515600" cy="4667250"/>
          </a:xfrm>
        </p:spPr>
        <p:txBody>
          <a:bodyPr>
            <a:normAutofit/>
          </a:bodyPr>
          <a:lstStyle/>
          <a:p>
            <a:r>
              <a:rPr lang="en-SG" dirty="0"/>
              <a:t>According to the World Health Organization: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/>
              <a:t>Worldwide obesity has tripled between 1975 and 2016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Most of the world's population live in countries where overweight and obesity kills more people than underweight.</a:t>
            </a:r>
          </a:p>
          <a:p>
            <a:r>
              <a:rPr lang="en-SG" dirty="0"/>
              <a:t>Being obese or overweight =&gt; results in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/>
              <a:t>Greater risk of developing mental health disorders than non-obese people.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SG" dirty="0"/>
              <a:t>Mental disorders such as eating disorders, anxiety disorders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dirty="0"/>
              <a:t>Serious health consequences than non-obese people.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SG" dirty="0"/>
              <a:t>Physical health problems such as suffering from strokes/ heart attacks, type 2 diabetes, having osteoarthritis</a:t>
            </a:r>
          </a:p>
          <a:p>
            <a:r>
              <a:rPr lang="en-SG" dirty="0"/>
              <a:t>Luckily, there is a silver lining =&gt; Obesity is preventable.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651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158" y="618993"/>
            <a:ext cx="10539706" cy="965658"/>
          </a:xfrm>
        </p:spPr>
        <p:txBody>
          <a:bodyPr>
            <a:noAutofit/>
          </a:bodyPr>
          <a:lstStyle/>
          <a:p>
            <a:pPr algn="ctr"/>
            <a:r>
              <a:rPr lang="en-SG" altLang="en-US" sz="4000" dirty="0"/>
              <a:t>C5.0 decision trees</a:t>
            </a:r>
            <a:br>
              <a:rPr lang="en-SG" altLang="en-US" sz="4000" dirty="0"/>
            </a:br>
            <a:r>
              <a:rPr lang="en-SG" altLang="en-US" sz="4000" dirty="0"/>
              <a:t> Evaluation of model on train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158" y="1773751"/>
            <a:ext cx="10515600" cy="4351338"/>
          </a:xfrm>
        </p:spPr>
        <p:txBody>
          <a:bodyPr/>
          <a:lstStyle/>
          <a:p>
            <a:r>
              <a:rPr lang="en-US" sz="2200" dirty="0"/>
              <a:t>The 17</a:t>
            </a:r>
            <a:r>
              <a:rPr lang="en-US" sz="2200" baseline="30000" dirty="0"/>
              <a:t>th</a:t>
            </a:r>
            <a:r>
              <a:rPr lang="en-US" sz="2200" dirty="0"/>
              <a:t> column in obesity train data is the ‘</a:t>
            </a:r>
            <a:r>
              <a:rPr lang="en-US" sz="2200" dirty="0" err="1"/>
              <a:t>Nobeyesdad</a:t>
            </a:r>
            <a:r>
              <a:rPr lang="en-US" sz="2200" dirty="0"/>
              <a:t>’ class variable =&gt; Excluded from train data but supplied it as the target factor vector for classification.</a:t>
            </a:r>
          </a:p>
          <a:p>
            <a:r>
              <a:rPr lang="en-US" sz="2200" dirty="0"/>
              <a:t>Prediction accuracy on train data is high since the errors are only 1.6% </a:t>
            </a:r>
          </a:p>
          <a:p>
            <a:r>
              <a:rPr lang="en-SG" sz="2200" dirty="0"/>
              <a:t>This model correctly classified all but 31 of the 1899 training instances for an error rate of 1.6%; the tree size is 64.</a:t>
            </a:r>
          </a:p>
          <a:p>
            <a:endParaRPr lang="en-US" sz="2200" dirty="0"/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0A44A2-6AEE-A480-83EB-874579568EA7}"/>
              </a:ext>
            </a:extLst>
          </p:cNvPr>
          <p:cNvCxnSpPr>
            <a:stCxn id="10" idx="1"/>
          </p:cNvCxnSpPr>
          <p:nvPr/>
        </p:nvCxnSpPr>
        <p:spPr>
          <a:xfrm flipH="1">
            <a:off x="1838905" y="5792001"/>
            <a:ext cx="164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9031CEB-A4E2-4B58-3857-0852469CDA11}"/>
              </a:ext>
            </a:extLst>
          </p:cNvPr>
          <p:cNvGrpSpPr/>
          <p:nvPr/>
        </p:nvGrpSpPr>
        <p:grpSpPr>
          <a:xfrm>
            <a:off x="502478" y="3715017"/>
            <a:ext cx="6294871" cy="2630002"/>
            <a:chOff x="496260" y="4001294"/>
            <a:chExt cx="6294871" cy="26300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A7B2FB5-845D-ACB9-7FFC-12B4C7B92EA6}"/>
                </a:ext>
              </a:extLst>
            </p:cNvPr>
            <p:cNvGrpSpPr/>
            <p:nvPr/>
          </p:nvGrpSpPr>
          <p:grpSpPr>
            <a:xfrm>
              <a:off x="496260" y="4001294"/>
              <a:ext cx="6294871" cy="2630002"/>
              <a:chOff x="496260" y="4001294"/>
              <a:chExt cx="6294871" cy="263000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BE8FB2B-B4C9-63AA-E5C5-C3D916B50403}"/>
                  </a:ext>
                </a:extLst>
              </p:cNvPr>
              <p:cNvGrpSpPr/>
              <p:nvPr/>
            </p:nvGrpSpPr>
            <p:grpSpPr>
              <a:xfrm>
                <a:off x="1166327" y="4001294"/>
                <a:ext cx="5624804" cy="2630002"/>
                <a:chOff x="1166327" y="4001294"/>
                <a:chExt cx="5624804" cy="263000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0816162E-B53A-CB45-DA13-0A776B2527C5}"/>
                    </a:ext>
                  </a:extLst>
                </p:cNvPr>
                <p:cNvGrpSpPr/>
                <p:nvPr/>
              </p:nvGrpSpPr>
              <p:grpSpPr>
                <a:xfrm>
                  <a:off x="1166327" y="4001294"/>
                  <a:ext cx="5624804" cy="2630002"/>
                  <a:chOff x="1076000" y="3878322"/>
                  <a:chExt cx="6569009" cy="2979678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3AC69038-F38B-05F3-7ACB-2A82681B5B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076000" y="3878322"/>
                    <a:ext cx="6569009" cy="2979678"/>
                  </a:xfrm>
                  <a:prstGeom prst="rect">
                    <a:avLst/>
                  </a:prstGeom>
                </p:spPr>
              </p:pic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52971EA6-9426-2D26-0B90-C7207EAE5A97}"/>
                      </a:ext>
                    </a:extLst>
                  </p:cNvPr>
                  <p:cNvSpPr/>
                  <p:nvPr/>
                </p:nvSpPr>
                <p:spPr>
                  <a:xfrm>
                    <a:off x="2519266" y="4739952"/>
                    <a:ext cx="578498" cy="391886"/>
                  </a:xfrm>
                  <a:prstGeom prst="ellipse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sp>
              <p:nvSpPr>
                <p:cNvPr id="10" name="Right Triangle 9">
                  <a:extLst>
                    <a:ext uri="{FF2B5EF4-FFF2-40B4-BE49-F238E27FC236}">
                      <a16:creationId xmlns:a16="http://schemas.microsoft.com/office/drawing/2014/main" id="{6FBA9624-FAFA-0D4E-E03B-0FD94ECA7B3E}"/>
                    </a:ext>
                  </a:extLst>
                </p:cNvPr>
                <p:cNvSpPr/>
                <p:nvPr/>
              </p:nvSpPr>
              <p:spPr>
                <a:xfrm>
                  <a:off x="1996751" y="5663681"/>
                  <a:ext cx="2435288" cy="829194"/>
                </a:xfrm>
                <a:prstGeom prst="rtTriangle">
                  <a:avLst/>
                </a:pr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11" name="Right Triangle 10">
                  <a:extLst>
                    <a:ext uri="{FF2B5EF4-FFF2-40B4-BE49-F238E27FC236}">
                      <a16:creationId xmlns:a16="http://schemas.microsoft.com/office/drawing/2014/main" id="{0062BA9F-AB62-8272-A235-BB2F3CE67FA3}"/>
                    </a:ext>
                  </a:extLst>
                </p:cNvPr>
                <p:cNvSpPr/>
                <p:nvPr/>
              </p:nvSpPr>
              <p:spPr>
                <a:xfrm rot="10800000">
                  <a:off x="2080725" y="5525258"/>
                  <a:ext cx="2351314" cy="829193"/>
                </a:xfrm>
                <a:prstGeom prst="rtTriangle">
                  <a:avLst/>
                </a:prstGeom>
                <a:noFill/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27588A-3774-00FC-7C29-DE0BB895DFC8}"/>
                  </a:ext>
                </a:extLst>
              </p:cNvPr>
              <p:cNvSpPr/>
              <p:nvPr/>
            </p:nvSpPr>
            <p:spPr>
              <a:xfrm>
                <a:off x="3757014" y="4412799"/>
                <a:ext cx="1096015" cy="62445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False Positives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DF354C9-AE59-F996-DCE2-75159345D770}"/>
                  </a:ext>
                </a:extLst>
              </p:cNvPr>
              <p:cNvSpPr/>
              <p:nvPr/>
            </p:nvSpPr>
            <p:spPr>
              <a:xfrm>
                <a:off x="496260" y="5745189"/>
                <a:ext cx="1188875" cy="666177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False Negatives</a:t>
                </a:r>
              </a:p>
            </p:txBody>
          </p:sp>
        </p:grp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27B82D0-31DC-703A-129A-B4A7E18B93F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74619" y="4917370"/>
              <a:ext cx="800230" cy="41554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E8B1A4-F053-60F8-8D17-1B3EFE659109}"/>
                    </a:ext>
                  </a:extLst>
                </p14:cNvPr>
                <p14:cNvContentPartPr/>
                <p14:nvPr/>
              </p14:nvContentPartPr>
              <p14:xfrm>
                <a:off x="2407048" y="5550230"/>
                <a:ext cx="84240" cy="66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E8B1A4-F053-60F8-8D17-1B3EFE65910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89048" y="5514230"/>
                  <a:ext cx="1198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59243D1-CDF7-844B-7C76-B32849788448}"/>
                    </a:ext>
                  </a:extLst>
                </p14:cNvPr>
                <p14:cNvContentPartPr/>
                <p14:nvPr/>
              </p14:nvContentPartPr>
              <p14:xfrm>
                <a:off x="2787928" y="6345110"/>
                <a:ext cx="104760" cy="93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59243D1-CDF7-844B-7C76-B328497884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69928" y="6309110"/>
                  <a:ext cx="14040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1772F1-F1D7-9165-3F36-D2C5CB787D68}"/>
              </a:ext>
            </a:extLst>
          </p:cNvPr>
          <p:cNvGrpSpPr/>
          <p:nvPr/>
        </p:nvGrpSpPr>
        <p:grpSpPr>
          <a:xfrm>
            <a:off x="6912866" y="4223318"/>
            <a:ext cx="4815627" cy="2031325"/>
            <a:chOff x="7002887" y="3785059"/>
            <a:chExt cx="4815627" cy="203132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CAE48C-D49A-8AC2-C053-21ACF9255C63}"/>
                </a:ext>
              </a:extLst>
            </p:cNvPr>
            <p:cNvSpPr txBox="1"/>
            <p:nvPr/>
          </p:nvSpPr>
          <p:spPr>
            <a:xfrm>
              <a:off x="7002887" y="3785059"/>
              <a:ext cx="4815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2 observations from class a (</a:t>
              </a:r>
              <a:r>
                <a:rPr lang="en-SG" dirty="0" err="1"/>
                <a:t>Insuffifient_weight</a:t>
              </a:r>
              <a:r>
                <a:rPr lang="en-SG" dirty="0"/>
                <a:t>) is incorrectly classified as class b (</a:t>
              </a:r>
              <a:r>
                <a:rPr lang="en-SG" dirty="0" err="1"/>
                <a:t>Normal_weight</a:t>
              </a:r>
              <a:r>
                <a:rPr lang="en-SG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S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dirty="0"/>
                <a:t>While 7 observations from class g (</a:t>
              </a:r>
              <a:r>
                <a:rPr lang="en-SG" dirty="0" err="1"/>
                <a:t>Overweight_Level_II</a:t>
              </a:r>
              <a:r>
                <a:rPr lang="en-SG" dirty="0"/>
                <a:t>) is misclassified as class c (</a:t>
              </a:r>
              <a:r>
                <a:rPr lang="en-SG" dirty="0" err="1"/>
                <a:t>Obesity_Type_I</a:t>
              </a:r>
              <a:r>
                <a:rPr lang="en-SG" dirty="0"/>
                <a:t>)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F287D1-2688-04AB-865C-0B20678EFD9E}"/>
                    </a:ext>
                  </a:extLst>
                </p14:cNvPr>
                <p14:cNvContentPartPr/>
                <p14:nvPr/>
              </p14:nvContentPartPr>
              <p14:xfrm>
                <a:off x="7359928" y="3870470"/>
                <a:ext cx="144360" cy="181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F287D1-2688-04AB-865C-0B20678EFD9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41928" y="3834470"/>
                  <a:ext cx="180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7F4FB8B-E9EC-3ABD-5BE3-F111419BE9AE}"/>
                    </a:ext>
                  </a:extLst>
                </p14:cNvPr>
                <p14:cNvContentPartPr/>
                <p14:nvPr/>
              </p14:nvContentPartPr>
              <p14:xfrm>
                <a:off x="7956448" y="4989350"/>
                <a:ext cx="124920" cy="163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7F4FB8B-E9EC-3ABD-5BE3-F111419BE9A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38448" y="4953350"/>
                  <a:ext cx="160560" cy="2354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578A55-7A48-46B2-5C67-4DE12FC8F65D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flipH="1">
            <a:off x="1691353" y="5792001"/>
            <a:ext cx="3116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altLang="en-US" sz="4000" dirty="0"/>
              <a:t>C5.0 decision trees </a:t>
            </a:r>
            <a:br>
              <a:rPr lang="en-SG" altLang="en-US" sz="4000" dirty="0"/>
            </a:br>
            <a:r>
              <a:rPr lang="en-SG" altLang="en-US" sz="4000" dirty="0"/>
              <a:t> Evaluation of model on test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39F0A-D477-2144-C278-5E3A41A319A2}"/>
              </a:ext>
            </a:extLst>
          </p:cNvPr>
          <p:cNvSpPr txBox="1"/>
          <p:nvPr/>
        </p:nvSpPr>
        <p:spPr>
          <a:xfrm>
            <a:off x="923730" y="4404048"/>
            <a:ext cx="1087016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200" dirty="0"/>
              <a:t>Out of 212 records, only 10 records (highlighted in yellow) in the table above are incorrectly classified.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200" dirty="0"/>
              <a:t>Errors are only 4.7% </a:t>
            </a:r>
            <a:r>
              <a:rPr lang="en-US" sz="2200" dirty="0"/>
              <a:t>-&gt; As expected since the decision tree has a problem of overfitting issue </a:t>
            </a:r>
            <a:r>
              <a:rPr lang="en-US" sz="2200" i="1" dirty="0"/>
              <a:t>(overfitting the model to the train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F9FFFA-01A1-98A7-9E6F-8F591A52F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30" y="1690688"/>
            <a:ext cx="10870164" cy="25596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325" y="357452"/>
            <a:ext cx="10951415" cy="866778"/>
          </a:xfrm>
        </p:spPr>
        <p:txBody>
          <a:bodyPr>
            <a:normAutofit/>
          </a:bodyPr>
          <a:lstStyle/>
          <a:p>
            <a:pPr algn="ctr"/>
            <a:r>
              <a:rPr lang="en-SG" altLang="en-US" sz="4000" dirty="0"/>
              <a:t> Boost the accuracy of C5.0 decision trees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F716ED-5134-D991-D71C-4A7EB73AA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59" y="4045146"/>
            <a:ext cx="11015481" cy="2605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581D69-D5E0-F467-F3E6-FE003839E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25" y="1970068"/>
            <a:ext cx="6187976" cy="1981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CEE55A-EEAD-61CA-961D-0092BA5E8369}"/>
              </a:ext>
            </a:extLst>
          </p:cNvPr>
          <p:cNvSpPr txBox="1"/>
          <p:nvPr/>
        </p:nvSpPr>
        <p:spPr>
          <a:xfrm>
            <a:off x="588259" y="1230031"/>
            <a:ext cx="7027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the C5.0 algorithm through the </a:t>
            </a:r>
            <a:r>
              <a:rPr lang="en-US" dirty="0">
                <a:solidFill>
                  <a:srgbClr val="00B050"/>
                </a:solidFill>
              </a:rPr>
              <a:t>addition of adaptive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boost the decision tree by </a:t>
            </a:r>
            <a:r>
              <a:rPr lang="en-US" dirty="0">
                <a:solidFill>
                  <a:srgbClr val="00B050"/>
                </a:solidFill>
              </a:rPr>
              <a:t>adding additional ‘trials’ parameter</a:t>
            </a:r>
            <a:endParaRPr lang="en-SG" dirty="0">
              <a:solidFill>
                <a:srgbClr val="00B05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501334-CA87-4341-7298-E95F709201D3}"/>
              </a:ext>
            </a:extLst>
          </p:cNvPr>
          <p:cNvGrpSpPr/>
          <p:nvPr/>
        </p:nvGrpSpPr>
        <p:grpSpPr>
          <a:xfrm>
            <a:off x="6942938" y="1876362"/>
            <a:ext cx="4763439" cy="1981372"/>
            <a:chOff x="6942938" y="1931318"/>
            <a:chExt cx="4763439" cy="198137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619296-B5F1-1734-0D67-4C64A9D28B08}"/>
                </a:ext>
              </a:extLst>
            </p:cNvPr>
            <p:cNvSpPr txBox="1"/>
            <p:nvPr/>
          </p:nvSpPr>
          <p:spPr>
            <a:xfrm>
              <a:off x="6942938" y="2343030"/>
              <a:ext cx="476343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600" dirty="0"/>
                <a:t>Tree size has shrunk from 64 to 47.1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Starting with 10 trials </a:t>
              </a:r>
              <a:r>
                <a:rPr lang="en-US" sz="1600" i="1" dirty="0"/>
                <a:t>(a number that has become the de facto standard)</a:t>
              </a:r>
              <a:r>
                <a:rPr lang="en-SG" sz="1600" i="1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600" dirty="0"/>
                <a:t>Previously 10 observations are incorrectly classified =&gt; Now only 6 observations are incorrectly classified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8269FA-F718-CCB9-AE27-CEB153F4DCFE}"/>
                </a:ext>
              </a:extLst>
            </p:cNvPr>
            <p:cNvSpPr txBox="1"/>
            <p:nvPr/>
          </p:nvSpPr>
          <p:spPr>
            <a:xfrm>
              <a:off x="7249886" y="1931318"/>
              <a:ext cx="1057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/>
                <a:t>Results: 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1C409D97-9DCF-48E3-F328-DE0B2176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4513"/>
            <a:ext cx="10148170" cy="1297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33954A-FEF6-6004-2731-8872365A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347"/>
            <a:ext cx="10515600" cy="782540"/>
          </a:xfrm>
        </p:spPr>
        <p:txBody>
          <a:bodyPr/>
          <a:lstStyle/>
          <a:p>
            <a:pPr algn="ctr"/>
            <a:r>
              <a:rPr lang="en-SG" dirty="0"/>
              <a:t>Tuning of other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1596-81C7-2865-06A0-535EE21B7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84" y="1532009"/>
            <a:ext cx="10225783" cy="74680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Besides tuning of ‘trials’ parameter as seen in the addition of adaptive boosting, we can also tune using other parameters seen in the model below: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1050837-D712-F793-24B2-AED4CD0DCCBC}"/>
              </a:ext>
            </a:extLst>
          </p:cNvPr>
          <p:cNvGrpSpPr/>
          <p:nvPr/>
        </p:nvGrpSpPr>
        <p:grpSpPr>
          <a:xfrm>
            <a:off x="1533377" y="2306320"/>
            <a:ext cx="9678342" cy="3811235"/>
            <a:chOff x="1644776" y="1607295"/>
            <a:chExt cx="9678342" cy="3732518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BE5EAB-1ED1-CEB8-A8D2-DC8392FA247B}"/>
                </a:ext>
              </a:extLst>
            </p:cNvPr>
            <p:cNvCxnSpPr>
              <a:cxnSpLocks/>
              <a:stCxn id="21" idx="7"/>
              <a:endCxn id="18" idx="1"/>
            </p:cNvCxnSpPr>
            <p:nvPr/>
          </p:nvCxnSpPr>
          <p:spPr>
            <a:xfrm flipV="1">
              <a:off x="7911252" y="2085830"/>
              <a:ext cx="713023" cy="64222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063F14-AAEE-4034-E001-FE47D7C7DE06}"/>
                </a:ext>
              </a:extLst>
            </p:cNvPr>
            <p:cNvSpPr/>
            <p:nvPr/>
          </p:nvSpPr>
          <p:spPr>
            <a:xfrm>
              <a:off x="8624275" y="1607295"/>
              <a:ext cx="2698843" cy="9570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By setting winnow to TRUE, irrelevant attributes are removed from model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E7358B9-4A4D-8927-C1CF-04467174C7FB}"/>
                </a:ext>
              </a:extLst>
            </p:cNvPr>
            <p:cNvSpPr/>
            <p:nvPr/>
          </p:nvSpPr>
          <p:spPr>
            <a:xfrm>
              <a:off x="6181385" y="2688257"/>
              <a:ext cx="2026665" cy="27174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2A6FC84-2B45-4294-CE09-9F31EC97AC1A}"/>
                </a:ext>
              </a:extLst>
            </p:cNvPr>
            <p:cNvSpPr/>
            <p:nvPr/>
          </p:nvSpPr>
          <p:spPr>
            <a:xfrm>
              <a:off x="4554154" y="2960006"/>
              <a:ext cx="484377" cy="259055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C8EBC2-D2A9-6705-2C0A-692CEAC81E2F}"/>
                </a:ext>
              </a:extLst>
            </p:cNvPr>
            <p:cNvSpPr/>
            <p:nvPr/>
          </p:nvSpPr>
          <p:spPr>
            <a:xfrm>
              <a:off x="1644776" y="3806377"/>
              <a:ext cx="3100467" cy="75229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Complexity parameter:</a:t>
              </a:r>
            </a:p>
            <a:p>
              <a:pPr algn="ctr"/>
              <a:r>
                <a:rPr lang="en-SG" dirty="0"/>
                <a:t>Controls the size of the tree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860418A-667F-52B6-C52B-FBE345F1159D}"/>
                </a:ext>
              </a:extLst>
            </p:cNvPr>
            <p:cNvCxnSpPr>
              <a:cxnSpLocks/>
              <a:stCxn id="24" idx="4"/>
              <a:endCxn id="25" idx="0"/>
            </p:cNvCxnSpPr>
            <p:nvPr/>
          </p:nvCxnSpPr>
          <p:spPr>
            <a:xfrm flipH="1">
              <a:off x="3195010" y="3219061"/>
              <a:ext cx="1601333" cy="58731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F8BE8EF-153B-C4C1-51B6-73D9E0EC5D61}"/>
                </a:ext>
              </a:extLst>
            </p:cNvPr>
            <p:cNvSpPr/>
            <p:nvPr/>
          </p:nvSpPr>
          <p:spPr>
            <a:xfrm>
              <a:off x="6023684" y="2947313"/>
              <a:ext cx="1198989" cy="259056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E994EC5-F783-C203-0F00-D4D11F5E16FE}"/>
                </a:ext>
              </a:extLst>
            </p:cNvPr>
            <p:cNvSpPr/>
            <p:nvPr/>
          </p:nvSpPr>
          <p:spPr>
            <a:xfrm>
              <a:off x="8126305" y="2842401"/>
              <a:ext cx="1876111" cy="482700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4E3985-62E2-25F9-AD81-9A9AEBF57BEC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 flipH="1">
              <a:off x="6387339" y="3206368"/>
              <a:ext cx="235840" cy="600009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FCB2AB-8574-009C-1D38-A96925F65EBC}"/>
                </a:ext>
              </a:extLst>
            </p:cNvPr>
            <p:cNvCxnSpPr>
              <a:cxnSpLocks/>
              <a:stCxn id="32" idx="4"/>
              <a:endCxn id="36" idx="0"/>
            </p:cNvCxnSpPr>
            <p:nvPr/>
          </p:nvCxnSpPr>
          <p:spPr>
            <a:xfrm>
              <a:off x="9064361" y="3325101"/>
              <a:ext cx="171438" cy="524419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35F7240-D707-1E5F-8922-D7213BAAE2BC}"/>
                </a:ext>
              </a:extLst>
            </p:cNvPr>
            <p:cNvSpPr/>
            <p:nvPr/>
          </p:nvSpPr>
          <p:spPr>
            <a:xfrm>
              <a:off x="5362444" y="3806377"/>
              <a:ext cx="2049789" cy="153343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800" dirty="0"/>
                <a:t>Minimum number of cases/samples required for a node to be split</a:t>
              </a:r>
            </a:p>
            <a:p>
              <a:pPr algn="ctr"/>
              <a:endParaRPr lang="en-SG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8B0EC79-BB87-4EDB-CB9B-175E51FFE9EE}"/>
                </a:ext>
              </a:extLst>
            </p:cNvPr>
            <p:cNvSpPr/>
            <p:nvPr/>
          </p:nvSpPr>
          <p:spPr>
            <a:xfrm>
              <a:off x="7978334" y="3849520"/>
              <a:ext cx="2514930" cy="117396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Controls how the algorithm handles numeric attributes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86770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DE9A-4FEF-D4B8-9B85-64D8E34E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370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Evaluation of model after tuning of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13F9-382D-8C06-D2A1-61AAA16D9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156"/>
            <a:ext cx="10515600" cy="3352864"/>
          </a:xfrm>
        </p:spPr>
        <p:txBody>
          <a:bodyPr/>
          <a:lstStyle/>
          <a:p>
            <a:r>
              <a:rPr lang="en-SG" dirty="0"/>
              <a:t>The result is the same as just tuning the “trials” parameter as seen in the addition of adaptive boosting.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6927B-620F-BAF3-AF1D-16BE6341D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144"/>
          <a:stretch/>
        </p:blipFill>
        <p:spPr>
          <a:xfrm>
            <a:off x="1111770" y="3242448"/>
            <a:ext cx="10086622" cy="223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42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7664"/>
            <a:ext cx="10515600" cy="491678"/>
          </a:xfrm>
        </p:spPr>
        <p:txBody>
          <a:bodyPr>
            <a:normAutofit fontScale="90000"/>
          </a:bodyPr>
          <a:lstStyle/>
          <a:p>
            <a:pPr algn="ctr"/>
            <a:r>
              <a:rPr lang="en-SG" altLang="en-US" dirty="0"/>
              <a:t>Setting up a cost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167" y="1091314"/>
            <a:ext cx="10725169" cy="1157363"/>
          </a:xfrm>
        </p:spPr>
        <p:txBody>
          <a:bodyPr>
            <a:noAutofit/>
          </a:bodyPr>
          <a:lstStyle/>
          <a:p>
            <a:r>
              <a:rPr lang="en-US" sz="2000" dirty="0"/>
              <a:t>There should be a cost given for each incorrect classification.</a:t>
            </a:r>
          </a:p>
          <a:p>
            <a:r>
              <a:rPr lang="en-US" sz="2000" dirty="0"/>
              <a:t>Depending on the severity of the incorrect classification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The higher the cost the greater the penalty for incorrect classification.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37436-6D49-DBC8-35A3-973B334E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83" y="4280925"/>
            <a:ext cx="4474954" cy="191711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0FB4FA-F04D-279D-F863-D4FD52D08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273840"/>
              </p:ext>
            </p:extLst>
          </p:nvPr>
        </p:nvGraphicFramePr>
        <p:xfrm>
          <a:off x="1075483" y="2505865"/>
          <a:ext cx="9854835" cy="1594422"/>
        </p:xfrm>
        <a:graphic>
          <a:graphicData uri="http://schemas.openxmlformats.org/drawingml/2006/table">
            <a:tbl>
              <a:tblPr firstRow="1" firstCol="1" bandRow="1"/>
              <a:tblGrid>
                <a:gridCol w="1516016">
                  <a:extLst>
                    <a:ext uri="{9D8B030D-6E8A-4147-A177-3AD203B41FA5}">
                      <a16:colId xmlns:a16="http://schemas.microsoft.com/office/drawing/2014/main" val="396269876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41199693"/>
                    </a:ext>
                  </a:extLst>
                </a:gridCol>
                <a:gridCol w="1070610">
                  <a:extLst>
                    <a:ext uri="{9D8B030D-6E8A-4147-A177-3AD203B41FA5}">
                      <a16:colId xmlns:a16="http://schemas.microsoft.com/office/drawing/2014/main" val="916356131"/>
                    </a:ext>
                  </a:extLst>
                </a:gridCol>
                <a:gridCol w="1048385">
                  <a:extLst>
                    <a:ext uri="{9D8B030D-6E8A-4147-A177-3AD203B41FA5}">
                      <a16:colId xmlns:a16="http://schemas.microsoft.com/office/drawing/2014/main" val="3589374483"/>
                    </a:ext>
                  </a:extLst>
                </a:gridCol>
                <a:gridCol w="1083310">
                  <a:extLst>
                    <a:ext uri="{9D8B030D-6E8A-4147-A177-3AD203B41FA5}">
                      <a16:colId xmlns:a16="http://schemas.microsoft.com/office/drawing/2014/main" val="1759488792"/>
                    </a:ext>
                  </a:extLst>
                </a:gridCol>
                <a:gridCol w="1118235">
                  <a:extLst>
                    <a:ext uri="{9D8B030D-6E8A-4147-A177-3AD203B41FA5}">
                      <a16:colId xmlns:a16="http://schemas.microsoft.com/office/drawing/2014/main" val="3145579130"/>
                    </a:ext>
                  </a:extLst>
                </a:gridCol>
                <a:gridCol w="1297622">
                  <a:extLst>
                    <a:ext uri="{9D8B030D-6E8A-4147-A177-3AD203B41FA5}">
                      <a16:colId xmlns:a16="http://schemas.microsoft.com/office/drawing/2014/main" val="739617728"/>
                    </a:ext>
                  </a:extLst>
                </a:gridCol>
                <a:gridCol w="1440497">
                  <a:extLst>
                    <a:ext uri="{9D8B030D-6E8A-4147-A177-3AD203B41FA5}">
                      <a16:colId xmlns:a16="http://schemas.microsoft.com/office/drawing/2014/main" val="52160977"/>
                    </a:ext>
                  </a:extLst>
                </a:gridCol>
              </a:tblGrid>
              <a:tr h="107042"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6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  <a:r>
                        <a:rPr lang="en-US" sz="16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SG" sz="160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Insufficient_Weight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Normal_Weight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Obesity_Type_I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Obesity_Type_II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Obesity_Type_III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Overweight_Level_I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Overweight_Level_II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10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Insufficient_Weight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0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1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2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3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4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5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6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392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Normal_Weight</a:t>
                      </a:r>
                      <a:endParaRPr lang="en-SG" sz="1100" kern="10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2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0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3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4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5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6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7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226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Obesity_Type_I</a:t>
                      </a:r>
                      <a:endParaRPr lang="en-SG" sz="1100" kern="10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3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1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0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2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3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4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5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106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Obesity_Type_II</a:t>
                      </a:r>
                      <a:endParaRPr lang="en-SG" sz="1100" kern="10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4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1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1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0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2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3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4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3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Obesity_Type_III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5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1</a:t>
                      </a:r>
                      <a:endParaRPr lang="en-SG" sz="1100" kern="10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2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1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0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2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3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623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Overweight_Level_I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6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1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3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2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1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0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2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84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Overweight_Level_II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7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1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4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3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2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1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Lucida Console" panose="020B0609040504020204" pitchFamily="49" charset="0"/>
                          <a:cs typeface="Lucida Console" panose="020B0609040504020204" pitchFamily="49" charset="0"/>
                        </a:rPr>
                        <a:t>0</a:t>
                      </a:r>
                      <a:endParaRPr lang="en-SG" sz="1100" kern="100" dirty="0">
                        <a:effectLst/>
                        <a:latin typeface="+mn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6112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40E5D8-AA61-3A04-7078-739C1496C9EE}"/>
              </a:ext>
            </a:extLst>
          </p:cNvPr>
          <p:cNvSpPr txBox="1"/>
          <p:nvPr/>
        </p:nvSpPr>
        <p:spPr>
          <a:xfrm>
            <a:off x="2667671" y="212806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Actual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03E0A-892D-EDE4-BFFA-57EE96767B5A}"/>
              </a:ext>
            </a:extLst>
          </p:cNvPr>
          <p:cNvSpPr txBox="1"/>
          <p:nvPr/>
        </p:nvSpPr>
        <p:spPr>
          <a:xfrm>
            <a:off x="5550437" y="4280925"/>
            <a:ext cx="6124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understand the cost matrix: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There is </a:t>
            </a:r>
            <a:r>
              <a:rPr lang="en-SG" dirty="0">
                <a:solidFill>
                  <a:srgbClr val="00B050"/>
                </a:solidFill>
              </a:rPr>
              <a:t>no cost </a:t>
            </a:r>
            <a:r>
              <a:rPr lang="en-SG" dirty="0"/>
              <a:t>if the records are </a:t>
            </a:r>
            <a:r>
              <a:rPr lang="en-SG" dirty="0">
                <a:solidFill>
                  <a:srgbClr val="00B050"/>
                </a:solidFill>
              </a:rPr>
              <a:t>classified correctly</a:t>
            </a:r>
            <a:r>
              <a:rPr lang="en-S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For records that are </a:t>
            </a: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indeed normal weight yet classified wrongly</a:t>
            </a:r>
            <a:r>
              <a:rPr lang="en-SG" dirty="0">
                <a:solidFill>
                  <a:srgbClr val="FF0000"/>
                </a:solidFill>
              </a:rPr>
              <a:t> </a:t>
            </a:r>
            <a:r>
              <a:rPr lang="en-SG" dirty="0"/>
              <a:t>=&gt; gave a </a:t>
            </a: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cost of 1 </a:t>
            </a:r>
            <a:r>
              <a:rPr lang="en-SG" dirty="0"/>
              <a:t>(since this case is not serious)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For </a:t>
            </a:r>
            <a:r>
              <a:rPr lang="en-SG" dirty="0">
                <a:solidFill>
                  <a:srgbClr val="C00000"/>
                </a:solidFill>
              </a:rPr>
              <a:t>other records </a:t>
            </a:r>
            <a:r>
              <a:rPr lang="en-SG" i="1" dirty="0"/>
              <a:t>(depending on how far off is the predicted class from the actual class)</a:t>
            </a:r>
            <a:r>
              <a:rPr lang="en-SG" dirty="0"/>
              <a:t> =&gt; </a:t>
            </a:r>
            <a:r>
              <a:rPr lang="en-SG" dirty="0">
                <a:solidFill>
                  <a:srgbClr val="C00000"/>
                </a:solidFill>
              </a:rPr>
              <a:t>cost is given from a range of 1 to 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490" y="343918"/>
            <a:ext cx="10515600" cy="745218"/>
          </a:xfrm>
        </p:spPr>
        <p:txBody>
          <a:bodyPr/>
          <a:lstStyle/>
          <a:p>
            <a:pPr algn="ctr"/>
            <a:r>
              <a:rPr lang="en-SG" altLang="en-US" dirty="0"/>
              <a:t>Efforts to simplify the cost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490" y="1129484"/>
            <a:ext cx="10515600" cy="1898956"/>
          </a:xfrm>
        </p:spPr>
        <p:txBody>
          <a:bodyPr>
            <a:normAutofit lnSpcReduction="10000"/>
          </a:bodyPr>
          <a:lstStyle/>
          <a:p>
            <a:r>
              <a:rPr lang="en-SG" altLang="en-US" sz="2000" dirty="0"/>
              <a:t>After setting up the 7x7 cost matrix =&gt; The C5.0 algorithm with the cost specified was not able to run smoothly. </a:t>
            </a:r>
            <a:endParaRPr lang="en-US" sz="2000" dirty="0"/>
          </a:p>
          <a:p>
            <a:r>
              <a:rPr lang="en-US" sz="2000" dirty="0"/>
              <a:t>It could be because the cost matrix is too large =&gt; tried to simplify the matrix to be a 3x3 cost matrix instead: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‘Insufficient weight’ and ‘Normal weight’ class remains unchanged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Grouped the rest to be called ‘</a:t>
            </a:r>
            <a:r>
              <a:rPr lang="en-US" sz="1800" dirty="0" err="1"/>
              <a:t>Obesity_or_Overweight</a:t>
            </a:r>
            <a:r>
              <a:rPr lang="en-US" sz="1800" dirty="0"/>
              <a:t>’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51A78B-75A2-83E7-3BF2-E642B4CC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180" y="3015124"/>
            <a:ext cx="6867330" cy="9179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CEB679-FF50-148E-8BCC-7D0D9D06491B}"/>
              </a:ext>
            </a:extLst>
          </p:cNvPr>
          <p:cNvSpPr txBox="1">
            <a:spLocks/>
          </p:cNvSpPr>
          <p:nvPr/>
        </p:nvSpPr>
        <p:spPr>
          <a:xfrm>
            <a:off x="987490" y="3933078"/>
            <a:ext cx="10515600" cy="377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/>
              <a:t>Included a new variable ‘obesity_train$NObeyesdad1’ to the train data and test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C037C-291B-361A-5810-F77F67BE0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180" y="4323835"/>
            <a:ext cx="6270171" cy="891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F2A2EA-CE97-0610-5D9F-5BB26BD72971}"/>
              </a:ext>
            </a:extLst>
          </p:cNvPr>
          <p:cNvSpPr txBox="1"/>
          <p:nvPr/>
        </p:nvSpPr>
        <p:spPr>
          <a:xfrm>
            <a:off x="987490" y="5228473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‘obesity_train$NObeyesdad1’ is now the 18</a:t>
            </a:r>
            <a:r>
              <a:rPr lang="en-SG" sz="2000" baseline="30000" dirty="0"/>
              <a:t>th</a:t>
            </a:r>
            <a:r>
              <a:rPr lang="en-SG" sz="2000" dirty="0"/>
              <a:t> class variable =&gt; excluded from train data but supplied as the target factor vector for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Redo the same steps and apply the cost matrix to the model =&gt; results are the same as before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4" y="409704"/>
            <a:ext cx="10515600" cy="679903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51" y="1156995"/>
            <a:ext cx="10825067" cy="529130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Obesity is a global epidemic that affects millions worldwide. Many tools and solutions have been developed to detect and predict the onset of obesity </a:t>
            </a:r>
            <a:r>
              <a:rPr lang="en-US" sz="22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in children, adults, and the elderly so that effective interventions can be provided.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One of the best data analytics techniques to classify with great precision is a decision tree</a:t>
            </a:r>
            <a:endParaRPr lang="en-US" sz="2200" dirty="0"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Decision tree is a great classification algorithm that has high accuracy across both train and test data.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Boosting decision trees can help in improving the accuracy of the model.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However, this classification might be overly optimistic as the decision tree tends to have overfitting issue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As such it is important to consider other types of classification methods such as random forest as it tends to perform better on unseen data. 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Limitations of dataset: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rPr>
              <a:t>Imbalanced data: Even though there are 7 levels of obesity =&gt; there are more records classified under obesity/overweight as compared to insufficient weight/ normal weight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2E2E2E"/>
                </a:solidFill>
                <a:cs typeface="+mn-lt"/>
              </a:rPr>
              <a:t>Unsure if the classifications are correct since the BMI is not computed and the classifications of the levels of obesity have not been specified.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E2E2E"/>
                </a:solidFill>
                <a:cs typeface="+mn-lt"/>
              </a:rPr>
              <a:t>One of the ways to improve on the dataset: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2E2E2E"/>
                </a:solidFill>
                <a:cs typeface="+mn-lt"/>
              </a:rPr>
              <a:t>Can compute the accurate BMI using height and weight measurements: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2E2E2E"/>
                </a:solidFill>
                <a:cs typeface="+mn-lt"/>
              </a:rPr>
              <a:t>Formula: weight (kg) / height (m</a:t>
            </a:r>
            <a:r>
              <a:rPr lang="en-US" sz="1900" baseline="30000" dirty="0">
                <a:solidFill>
                  <a:srgbClr val="2E2E2E"/>
                </a:solidFill>
                <a:cs typeface="+mn-lt"/>
              </a:rPr>
              <a:t>2</a:t>
            </a:r>
            <a:r>
              <a:rPr lang="en-US" sz="1900" dirty="0">
                <a:solidFill>
                  <a:srgbClr val="2E2E2E"/>
                </a:solidFill>
                <a:cs typeface="+mn-lt"/>
              </a:rPr>
              <a:t>) -&gt; cross-checked with the classification in the data to see if it is correct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32" y="303642"/>
            <a:ext cx="10515600" cy="820401"/>
          </a:xfrm>
        </p:spPr>
        <p:txBody>
          <a:bodyPr>
            <a:normAutofit/>
          </a:bodyPr>
          <a:lstStyle/>
          <a:p>
            <a:pPr algn="ctr"/>
            <a:r>
              <a:rPr lang="en-SG" altLang="en-US" sz="4000" dirty="0"/>
              <a:t>Looking at “Obesity”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132" y="5313583"/>
            <a:ext cx="11331736" cy="1057120"/>
          </a:xfrm>
        </p:spPr>
        <p:txBody>
          <a:bodyPr>
            <a:normAutofit fontScale="60000" lnSpcReduction="20000"/>
          </a:bodyPr>
          <a:lstStyle/>
          <a:p>
            <a:pPr marL="0" indent="0">
              <a:buNone/>
            </a:pPr>
            <a:r>
              <a:rPr lang="en-SG" altLang="en-US" sz="3000" dirty="0"/>
              <a:t>Dataset is extracted from the website below:</a:t>
            </a:r>
            <a:endParaRPr lang="en-US" sz="3000" dirty="0"/>
          </a:p>
          <a:p>
            <a:r>
              <a:rPr lang="en-US" sz="2700" dirty="0"/>
              <a:t>http://archive.ics.uci.edu/dataset/544/estimation+of+obesity+levels+based+on+eating+habits+and+physical+condition</a:t>
            </a:r>
          </a:p>
          <a:p>
            <a:r>
              <a:rPr lang="en-SG" altLang="en-US" sz="2700" dirty="0"/>
              <a:t>name of the dataset is “</a:t>
            </a:r>
            <a:r>
              <a:rPr lang="en-SG" altLang="en-US" sz="2700" dirty="0" err="1"/>
              <a:t>ObesityDataSet_raw_and_data_sinthetic</a:t>
            </a:r>
            <a:r>
              <a:rPr lang="en-SG" altLang="en-US" sz="2700" dirty="0"/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18B1D-58A4-E681-E282-27F822D8E3D6}"/>
              </a:ext>
            </a:extLst>
          </p:cNvPr>
          <p:cNvSpPr txBox="1"/>
          <p:nvPr/>
        </p:nvSpPr>
        <p:spPr>
          <a:xfrm>
            <a:off x="430132" y="837733"/>
            <a:ext cx="111792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+mn-ea"/>
              </a:rPr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This dataset include</a:t>
            </a:r>
            <a:r>
              <a:rPr lang="en-SG" altLang="en-US" dirty="0">
                <a:sym typeface="+mn-ea"/>
              </a:rPr>
              <a:t>s</a:t>
            </a:r>
            <a:r>
              <a:rPr lang="en-US" dirty="0">
                <a:sym typeface="+mn-ea"/>
              </a:rPr>
              <a:t> data for the </a:t>
            </a:r>
            <a:r>
              <a:rPr lang="en-US" dirty="0">
                <a:solidFill>
                  <a:schemeClr val="accent1"/>
                </a:solidFill>
                <a:sym typeface="+mn-ea"/>
              </a:rPr>
              <a:t>estimation of obesity levels </a:t>
            </a:r>
            <a:r>
              <a:rPr lang="en-US" dirty="0">
                <a:sym typeface="+mn-ea"/>
              </a:rPr>
              <a:t>in individuals from the countries of Mexico, Peru and Colombia, based on their eating habits and physical condition.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Contains 17 attributes and 2111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Records are labeled with the class variable </a:t>
            </a:r>
            <a:r>
              <a:rPr lang="en-US" dirty="0" err="1">
                <a:sym typeface="+mn-ea"/>
              </a:rPr>
              <a:t>NObesity</a:t>
            </a:r>
            <a:r>
              <a:rPr lang="en-US" dirty="0">
                <a:sym typeface="+mn-ea"/>
              </a:rPr>
              <a:t> (Obesity Level) that allows classification of the data </a:t>
            </a:r>
            <a:r>
              <a:rPr lang="en-US" i="1" dirty="0">
                <a:sym typeface="+mn-ea"/>
              </a:rPr>
              <a:t>(below shows the increasing levels of obesity)</a:t>
            </a:r>
            <a:r>
              <a:rPr lang="en-US" dirty="0">
                <a:sym typeface="+mn-ea"/>
              </a:rPr>
              <a:t>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ym typeface="+mn-ea"/>
              </a:rPr>
              <a:t>Insufficient Weight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ym typeface="+mn-ea"/>
              </a:rPr>
              <a:t>Normal Weight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ym typeface="+mn-ea"/>
              </a:rPr>
              <a:t>Overweight Level I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ym typeface="+mn-ea"/>
              </a:rPr>
              <a:t>Overweight Level II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ym typeface="+mn-ea"/>
              </a:rPr>
              <a:t>Obesity Type I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ym typeface="+mn-ea"/>
              </a:rPr>
              <a:t>Obesity Type II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ym typeface="+mn-ea"/>
              </a:rPr>
              <a:t>Obesity Type III</a:t>
            </a:r>
          </a:p>
          <a:p>
            <a:pPr lvl="1"/>
            <a:endParaRPr lang="en-US" sz="6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77% of the data was generated synthetically using the Weka tool and the SMOTE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23% of the data was collected directly from users through a web platform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4021"/>
            <a:ext cx="10515600" cy="645161"/>
          </a:xfrm>
        </p:spPr>
        <p:txBody>
          <a:bodyPr>
            <a:normAutofit fontScale="90000"/>
          </a:bodyPr>
          <a:lstStyle/>
          <a:p>
            <a:pPr algn="ctr"/>
            <a:r>
              <a:rPr lang="en-SG" altLang="en-US" dirty="0"/>
              <a:t>Structure of the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4990"/>
            <a:ext cx="10392588" cy="36537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24535" y="1269365"/>
            <a:ext cx="11142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altLang="en-US" dirty="0">
                <a:sym typeface="+mn-ea"/>
              </a:rPr>
              <a:t>2111 records with 17 variables which is a combination of numbers and factor data types.</a:t>
            </a:r>
            <a:endParaRPr lang="en-SG" alt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24" y="257344"/>
            <a:ext cx="10515600" cy="648182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Explanation of the variables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628411"/>
              </p:ext>
            </p:extLst>
          </p:nvPr>
        </p:nvGraphicFramePr>
        <p:xfrm>
          <a:off x="1159976" y="905526"/>
          <a:ext cx="10515600" cy="55118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8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6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800" b="1" dirty="0">
                          <a:effectLst/>
                        </a:rPr>
                        <a:t>Attribute</a:t>
                      </a:r>
                    </a:p>
                  </a:txBody>
                  <a:tcPr marL="16794" marR="16794" marT="16794" marB="16794"/>
                </a:tc>
                <a:tc>
                  <a:txBody>
                    <a:bodyPr/>
                    <a:lstStyle/>
                    <a:p>
                      <a:r>
                        <a:rPr lang="en-SG" sz="1800" b="1" dirty="0">
                          <a:effectLst/>
                        </a:rPr>
                        <a:t>Description</a:t>
                      </a:r>
                    </a:p>
                  </a:txBody>
                  <a:tcPr marL="16794" marR="16794" marT="16794" marB="167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effectLst/>
                        </a:rPr>
                        <a:t>Gender</a:t>
                      </a:r>
                    </a:p>
                  </a:txBody>
                  <a:tcPr marL="16794" marR="16794" marT="16794" marB="167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effectLst/>
                        </a:rPr>
                        <a:t>Sex - </a:t>
                      </a:r>
                      <a:r>
                        <a:rPr lang="en-SG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Female/Male</a:t>
                      </a:r>
                    </a:p>
                  </a:txBody>
                  <a:tcPr marL="16794" marR="16794" marT="16794" marB="167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effectLst/>
                        </a:rPr>
                        <a:t>Age</a:t>
                      </a:r>
                    </a:p>
                  </a:txBody>
                  <a:tcPr marL="16794" marR="16794" marT="16794" marB="167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effectLst/>
                        </a:rPr>
                        <a:t>Age - </a:t>
                      </a:r>
                      <a:r>
                        <a:rPr lang="en-SG" sz="1600" dirty="0">
                          <a:solidFill>
                            <a:srgbClr val="7030A0"/>
                          </a:solidFill>
                          <a:effectLst/>
                        </a:rPr>
                        <a:t>Numeric value</a:t>
                      </a:r>
                    </a:p>
                  </a:txBody>
                  <a:tcPr marL="16794" marR="16794" marT="16794" marB="167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600">
                          <a:effectLst/>
                        </a:rPr>
                        <a:t>Height</a:t>
                      </a:r>
                    </a:p>
                  </a:txBody>
                  <a:tcPr marL="16794" marR="16794" marT="16794" marB="167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effectLst/>
                        </a:rPr>
                        <a:t>Height- </a:t>
                      </a:r>
                      <a:r>
                        <a:rPr lang="en-SG" sz="1600" dirty="0">
                          <a:solidFill>
                            <a:srgbClr val="7030A0"/>
                          </a:solidFill>
                          <a:effectLst/>
                        </a:rPr>
                        <a:t>Numeric value in meters</a:t>
                      </a:r>
                    </a:p>
                  </a:txBody>
                  <a:tcPr marL="16794" marR="16794" marT="16794" marB="167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effectLst/>
                        </a:rPr>
                        <a:t>Weight</a:t>
                      </a:r>
                    </a:p>
                  </a:txBody>
                  <a:tcPr marL="16794" marR="16794" marT="16794" marB="167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effectLst/>
                        </a:rPr>
                        <a:t>Weight- </a:t>
                      </a:r>
                      <a:r>
                        <a:rPr lang="en-SG" sz="1600" dirty="0">
                          <a:solidFill>
                            <a:srgbClr val="7030A0"/>
                          </a:solidFill>
                          <a:effectLst/>
                        </a:rPr>
                        <a:t>Numeric value in kilograms</a:t>
                      </a:r>
                    </a:p>
                  </a:txBody>
                  <a:tcPr marL="16794" marR="16794" marT="16794" marB="167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600">
                          <a:effectLst/>
                        </a:rPr>
                        <a:t>FHWO</a:t>
                      </a:r>
                    </a:p>
                  </a:txBody>
                  <a:tcPr marL="16794" marR="16794" marT="16794" marB="167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effectLst/>
                        </a:rPr>
                        <a:t>Overweight family members: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Has a family member who suffered or suffers from overweight -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Yes/No</a:t>
                      </a:r>
                      <a:endParaRPr lang="en-SG" sz="16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16794" marR="16794" marT="16794" marB="1679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600">
                          <a:effectLst/>
                        </a:rPr>
                        <a:t>FAVC</a:t>
                      </a:r>
                    </a:p>
                  </a:txBody>
                  <a:tcPr marL="16794" marR="16794" marT="16794" marB="167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effectLst/>
                        </a:rPr>
                        <a:t>Consume high-calorie foods frequently - </a:t>
                      </a:r>
                      <a:r>
                        <a:rPr lang="en-SG" sz="1600" dirty="0">
                          <a:solidFill>
                            <a:srgbClr val="0070C0"/>
                          </a:solidFill>
                          <a:effectLst/>
                        </a:rPr>
                        <a:t>Yes/No</a:t>
                      </a:r>
                    </a:p>
                  </a:txBody>
                  <a:tcPr marL="16794" marR="16794" marT="16794" marB="1679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effectLst/>
                        </a:rPr>
                        <a:t>FCVC</a:t>
                      </a:r>
                    </a:p>
                  </a:txBody>
                  <a:tcPr marL="16794" marR="16794" marT="16794" marB="167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Number of meals where you usually eat vegetables </a:t>
                      </a:r>
                      <a:r>
                        <a:rPr lang="en-SG" sz="1600" dirty="0">
                          <a:effectLst/>
                        </a:rPr>
                        <a:t>- </a:t>
                      </a:r>
                      <a:r>
                        <a:rPr lang="en-SG" sz="1600" dirty="0">
                          <a:solidFill>
                            <a:srgbClr val="7030A0"/>
                          </a:solidFill>
                          <a:effectLst/>
                        </a:rPr>
                        <a:t>Numeric value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</a:endParaRPr>
                    </a:p>
                  </a:txBody>
                  <a:tcPr marL="16794" marR="16794" marT="16794" marB="1679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600">
                          <a:effectLst/>
                        </a:rPr>
                        <a:t>NCP</a:t>
                      </a:r>
                    </a:p>
                  </a:txBody>
                  <a:tcPr marL="16794" marR="16794" marT="16794" marB="167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Number of main meals a day - 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Numeric value</a:t>
                      </a:r>
                    </a:p>
                  </a:txBody>
                  <a:tcPr marL="16794" marR="16794" marT="16794" marB="1679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effectLst/>
                        </a:rPr>
                        <a:t>CAEC</a:t>
                      </a:r>
                    </a:p>
                  </a:txBody>
                  <a:tcPr marL="16794" marR="16794" marT="16794" marB="167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effectLst/>
                        </a:rPr>
                        <a:t>Eat food between meals - </a:t>
                      </a:r>
                      <a:r>
                        <a:rPr lang="en-SG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No/Sometimes/Frequently/Always</a:t>
                      </a:r>
                    </a:p>
                  </a:txBody>
                  <a:tcPr marL="16794" marR="16794" marT="16794" marB="1679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600">
                          <a:effectLst/>
                        </a:rPr>
                        <a:t>SMOKE</a:t>
                      </a:r>
                    </a:p>
                  </a:txBody>
                  <a:tcPr marL="16794" marR="16794" marT="16794" marB="167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effectLst/>
                        </a:rPr>
                        <a:t>How often you smoke - </a:t>
                      </a:r>
                      <a:r>
                        <a:rPr lang="en-SG" sz="1600" dirty="0">
                          <a:solidFill>
                            <a:srgbClr val="0070C0"/>
                          </a:solidFill>
                          <a:effectLst/>
                        </a:rPr>
                        <a:t>Yes/No</a:t>
                      </a:r>
                    </a:p>
                  </a:txBody>
                  <a:tcPr marL="16794" marR="16794" marT="16794" marB="1679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600">
                          <a:effectLst/>
                        </a:rPr>
                        <a:t>CH2O</a:t>
                      </a:r>
                    </a:p>
                  </a:txBody>
                  <a:tcPr marL="16794" marR="16794" marT="16794" marB="167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Liters of water you drink a day - 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Numeric value</a:t>
                      </a:r>
                    </a:p>
                  </a:txBody>
                  <a:tcPr marL="16794" marR="16794" marT="16794" marB="1679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effectLst/>
                        </a:rPr>
                        <a:t>SCC</a:t>
                      </a:r>
                    </a:p>
                  </a:txBody>
                  <a:tcPr marL="16794" marR="16794" marT="16794" marB="167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Monitor the calories you consume daily -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</a:rPr>
                        <a:t>Yes/No</a:t>
                      </a:r>
                    </a:p>
                  </a:txBody>
                  <a:tcPr marL="16794" marR="16794" marT="16794" marB="16794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600">
                          <a:effectLst/>
                        </a:rPr>
                        <a:t>FAF</a:t>
                      </a:r>
                    </a:p>
                  </a:txBody>
                  <a:tcPr marL="16794" marR="16794" marT="16794" marB="167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Frequency of days per week that you often have physical activity - 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Numeric value</a:t>
                      </a:r>
                    </a:p>
                  </a:txBody>
                  <a:tcPr marL="16794" marR="16794" marT="16794" marB="16794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600">
                          <a:effectLst/>
                        </a:rPr>
                        <a:t>TUE</a:t>
                      </a:r>
                    </a:p>
                  </a:txBody>
                  <a:tcPr marL="16794" marR="16794" marT="16794" marB="167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Time of use of technological devices on a daily basis - 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Numeric value</a:t>
                      </a:r>
                    </a:p>
                  </a:txBody>
                  <a:tcPr marL="16794" marR="16794" marT="16794" marB="16794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effectLst/>
                        </a:rPr>
                        <a:t>CALC</a:t>
                      </a:r>
                    </a:p>
                  </a:txBody>
                  <a:tcPr marL="16794" marR="16794" marT="16794" marB="167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effectLst/>
                        </a:rPr>
                        <a:t>Frequency of alcohol intake - </a:t>
                      </a:r>
                      <a:r>
                        <a:rPr lang="en-SG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No</a:t>
                      </a:r>
                      <a:r>
                        <a:rPr lang="en-US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/Sometimes/Frequently/Always</a:t>
                      </a:r>
                    </a:p>
                  </a:txBody>
                  <a:tcPr marL="16794" marR="16794" marT="16794" marB="16794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SG" sz="1600">
                          <a:effectLst/>
                        </a:rPr>
                        <a:t>MTRANS</a:t>
                      </a:r>
                    </a:p>
                  </a:txBody>
                  <a:tcPr marL="16794" marR="16794" marT="16794" marB="167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Means of transportation that you use regularly - </a:t>
                      </a:r>
                      <a:r>
                        <a:rPr lang="en-US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Automobile/Motorbike/Bike/Public/Transportation/Walking</a:t>
                      </a:r>
                    </a:p>
                  </a:txBody>
                  <a:tcPr marL="16794" marR="16794" marT="16794" marB="16794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l"/>
                      <a:r>
                        <a:rPr lang="en-SG" sz="1600">
                          <a:effectLst/>
                        </a:rPr>
                        <a:t>NObeyesdad</a:t>
                      </a:r>
                    </a:p>
                  </a:txBody>
                  <a:tcPr marL="16794" marR="16794" marT="16794" marB="1679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effectLst/>
                        </a:rPr>
                        <a:t>Obesity Level based on body mass index - </a:t>
                      </a:r>
                      <a:r>
                        <a:rPr lang="en-US" sz="16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Insufficient Weight/Normal Weight/Overweight Level I/Overweight Level II/Obesity Type I/Obesity Type II/Obesity Type III</a:t>
                      </a:r>
                    </a:p>
                  </a:txBody>
                  <a:tcPr marL="16794" marR="16794" marT="16794" marB="16794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97" y="267624"/>
            <a:ext cx="10515600" cy="820805"/>
          </a:xfrm>
        </p:spPr>
        <p:txBody>
          <a:bodyPr/>
          <a:lstStyle/>
          <a:p>
            <a:pPr algn="ctr"/>
            <a:r>
              <a:rPr lang="en-US" dirty="0"/>
              <a:t>Summary of the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8111" y="1088429"/>
            <a:ext cx="6354213" cy="28994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" y="4082216"/>
            <a:ext cx="6037160" cy="1450625"/>
          </a:xfrm>
          <a:prstGeom prst="rect">
            <a:avLst/>
          </a:prstGeom>
        </p:spPr>
      </p:pic>
      <p:pic>
        <p:nvPicPr>
          <p:cNvPr id="8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972880" y="1200503"/>
            <a:ext cx="3665220" cy="1417320"/>
          </a:xfrm>
          <a:prstGeom prst="rect">
            <a:avLst/>
          </a:prstGeom>
        </p:spPr>
      </p:pic>
      <p:sp>
        <p:nvSpPr>
          <p:cNvPr id="9" name="Text Box 6"/>
          <p:cNvSpPr txBox="1"/>
          <p:nvPr/>
        </p:nvSpPr>
        <p:spPr>
          <a:xfrm>
            <a:off x="6729428" y="2617823"/>
            <a:ext cx="4693866" cy="32292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altLang="en-US" dirty="0"/>
              <a:t>Each respondent’s: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SG" altLang="en-US" dirty="0"/>
              <a:t>age ranges from 14 – 61 years old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SG" altLang="en-US" dirty="0"/>
              <a:t>height ranges from 1.45m to 1.98m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SG" altLang="en-US" dirty="0"/>
              <a:t>weight ranges from 31kg to 173kg</a:t>
            </a:r>
          </a:p>
          <a:p>
            <a:pPr lvl="1"/>
            <a:endParaRPr lang="en-SG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altLang="en-US" dirty="0"/>
              <a:t>Median age is 22.78; median height is 1.7m; median weight: 83kg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altLang="en-US" sz="1800" dirty="0"/>
              <a:t>Majority (more than 70%) of the respondents are obese or overweight =&gt; worrying trend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361232" y="1193442"/>
            <a:ext cx="2840378" cy="84582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Arrow Connector 11"/>
          <p:cNvCxnSpPr>
            <a:cxnSpLocks/>
            <a:stCxn id="10" idx="3"/>
            <a:endCxn id="8" idx="1"/>
          </p:cNvCxnSpPr>
          <p:nvPr/>
        </p:nvCxnSpPr>
        <p:spPr>
          <a:xfrm>
            <a:off x="4201610" y="1616352"/>
            <a:ext cx="2771270" cy="2928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3404-5785-7759-7DB2-6CEE86B4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414"/>
            <a:ext cx="10515600" cy="594995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Exploration of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0C186-711B-AE37-4290-CF75231B7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9" y="1027591"/>
            <a:ext cx="4661808" cy="26638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8A9D66-CAE5-765E-F45E-397B41CEF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45" y="3812820"/>
            <a:ext cx="4743839" cy="2710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16FB35-1159-DB1D-89DE-50BDD6D13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063" y="930544"/>
            <a:ext cx="4641785" cy="265244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68C24C3-1310-2BEA-88F5-4DDD77D24ABF}"/>
              </a:ext>
            </a:extLst>
          </p:cNvPr>
          <p:cNvGrpSpPr/>
          <p:nvPr/>
        </p:nvGrpSpPr>
        <p:grpSpPr>
          <a:xfrm>
            <a:off x="6382994" y="3691481"/>
            <a:ext cx="4818484" cy="2753419"/>
            <a:chOff x="5346440" y="3815361"/>
            <a:chExt cx="4818484" cy="27534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57C8F58-238B-0571-46BE-14CC83008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6440" y="3815361"/>
              <a:ext cx="4818484" cy="275341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A4F62E-331C-6217-7AFE-2B2D36002B03}"/>
                </a:ext>
              </a:extLst>
            </p:cNvPr>
            <p:cNvSpPr txBox="1"/>
            <p:nvPr/>
          </p:nvSpPr>
          <p:spPr>
            <a:xfrm>
              <a:off x="5650734" y="3815361"/>
              <a:ext cx="267992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SG" sz="6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6CCAA5E-BAD8-8E83-151C-23599417B076}"/>
              </a:ext>
            </a:extLst>
          </p:cNvPr>
          <p:cNvSpPr txBox="1"/>
          <p:nvPr/>
        </p:nvSpPr>
        <p:spPr>
          <a:xfrm>
            <a:off x="4496230" y="1163791"/>
            <a:ext cx="1381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Women are more obese than men especially seen in the red box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BEBE26-0816-C3DC-6BAF-0041C3D10BAB}"/>
              </a:ext>
            </a:extLst>
          </p:cNvPr>
          <p:cNvSpPr/>
          <p:nvPr/>
        </p:nvSpPr>
        <p:spPr>
          <a:xfrm>
            <a:off x="2957804" y="1065161"/>
            <a:ext cx="1418253" cy="2293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61E03-5EEA-4CBB-7435-3027E66376BA}"/>
              </a:ext>
            </a:extLst>
          </p:cNvPr>
          <p:cNvSpPr txBox="1"/>
          <p:nvPr/>
        </p:nvSpPr>
        <p:spPr>
          <a:xfrm>
            <a:off x="3499756" y="4047202"/>
            <a:ext cx="2258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Strong relationship </a:t>
            </a:r>
            <a:r>
              <a:rPr lang="en-US" sz="1000" dirty="0"/>
              <a:t>between someone who is obese and with family members who have someone obese </a:t>
            </a:r>
            <a:endParaRPr lang="en-SG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E0C18E-0169-821C-E84D-638E4257DF30}"/>
              </a:ext>
            </a:extLst>
          </p:cNvPr>
          <p:cNvSpPr txBox="1"/>
          <p:nvPr/>
        </p:nvSpPr>
        <p:spPr>
          <a:xfrm>
            <a:off x="9796477" y="979125"/>
            <a:ext cx="19247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Having walking or bike as a means of transportation helps prevent obesity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1DB817-6F8A-FBE7-13BB-3208D9FF7B21}"/>
              </a:ext>
            </a:extLst>
          </p:cNvPr>
          <p:cNvSpPr txBox="1"/>
          <p:nvPr/>
        </p:nvSpPr>
        <p:spPr>
          <a:xfrm>
            <a:off x="9857204" y="3880090"/>
            <a:ext cx="2030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Having frequent small meals is better than having few large meals in terms of weight control</a:t>
            </a:r>
          </a:p>
        </p:txBody>
      </p:sp>
    </p:spTree>
    <p:extLst>
      <p:ext uri="{BB962C8B-B14F-4D97-AF65-F5344CB8AC3E}">
        <p14:creationId xmlns:p14="http://schemas.microsoft.com/office/powerpoint/2010/main" val="324003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7721"/>
            <a:ext cx="10515600" cy="707895"/>
          </a:xfrm>
        </p:spPr>
        <p:txBody>
          <a:bodyPr/>
          <a:lstStyle/>
          <a:p>
            <a:pPr algn="ctr"/>
            <a:r>
              <a:rPr lang="en-SG" dirty="0">
                <a:sym typeface="+mn-ea"/>
              </a:rPr>
              <a:t>Objective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070"/>
            <a:ext cx="10515600" cy="3838057"/>
          </a:xfrm>
        </p:spPr>
        <p:txBody>
          <a:bodyPr>
            <a:normAutofit/>
          </a:bodyPr>
          <a:lstStyle/>
          <a:p>
            <a:r>
              <a:rPr lang="en-US" sz="3000" dirty="0">
                <a:sym typeface="+mn-ea"/>
              </a:rPr>
              <a:t>To</a:t>
            </a:r>
            <a:r>
              <a:rPr lang="en-US" dirty="0">
                <a:sym typeface="+mn-ea"/>
              </a:rPr>
              <a:t> implement the data analytic technique (decision tree) </a:t>
            </a:r>
          </a:p>
          <a:p>
            <a:pPr lvl="1"/>
            <a:r>
              <a:rPr lang="en-US" dirty="0">
                <a:sym typeface="+mn-ea"/>
              </a:rPr>
              <a:t>Correctly classify the obesity levels of the records based on variables and physical characteristics (e.g., weight and height) </a:t>
            </a:r>
            <a:r>
              <a:rPr lang="en-US" u="sng" dirty="0">
                <a:sym typeface="+mn-ea"/>
              </a:rPr>
              <a:t>and</a:t>
            </a:r>
            <a:r>
              <a:rPr lang="en-US" dirty="0">
                <a:sym typeface="+mn-ea"/>
              </a:rPr>
              <a:t> </a:t>
            </a:r>
          </a:p>
          <a:p>
            <a:pPr lvl="1"/>
            <a:r>
              <a:rPr lang="en-US" dirty="0">
                <a:sym typeface="+mn-ea"/>
              </a:rPr>
              <a:t>Determine if one suffers from obesity</a:t>
            </a:r>
          </a:p>
          <a:p>
            <a:r>
              <a:rPr lang="en-US" dirty="0">
                <a:sym typeface="+mn-ea"/>
              </a:rPr>
              <a:t>It would then be useful in helping many people as well as health professionals to see how best to get these obese people to achieve a healthier lifestyle.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249"/>
            <a:ext cx="10515600" cy="653143"/>
          </a:xfrm>
        </p:spPr>
        <p:txBody>
          <a:bodyPr>
            <a:normAutofit fontScale="90000"/>
          </a:bodyPr>
          <a:lstStyle/>
          <a:p>
            <a:pPr algn="ctr"/>
            <a:r>
              <a:rPr lang="en-SG" b="0" i="0" dirty="0"/>
              <a:t>Methodology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506" y="942392"/>
            <a:ext cx="10515600" cy="324705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Include set.seed(123) before creating random train data and test data so that the same results can be replicated</a:t>
            </a:r>
            <a:endParaRPr lang="en-US" sz="2000" b="0" i="0" dirty="0"/>
          </a:p>
          <a:p>
            <a:r>
              <a:rPr lang="en-US" sz="2000" b="0" i="0" dirty="0"/>
              <a:t>90% of the data set was for training (train data), and the remaining 10% was used for testing the algorithms (test data)</a:t>
            </a:r>
          </a:p>
          <a:p>
            <a:r>
              <a:rPr lang="en-US" sz="2000" dirty="0"/>
              <a:t>I.e., n=1899 (train data); n=212 (test </a:t>
            </a:r>
            <a:r>
              <a:rPr lang="en-US" sz="2000"/>
              <a:t>data)</a:t>
            </a:r>
            <a:endParaRPr lang="en-US" sz="2000" b="0" i="0" dirty="0"/>
          </a:p>
          <a:p>
            <a:r>
              <a:rPr lang="en-US" sz="2000" dirty="0"/>
              <a:t>Performed a random sampling of the obesity data for training since the last 212 records of the obesity dataset all are of the same obesity type - Obesity_Type_III. It would be problematic if the dataset is used as it is as the test dataset is not represented across the 7 different obesity types.</a:t>
            </a:r>
          </a:p>
          <a:p>
            <a:r>
              <a:rPr lang="en-US" sz="2000" dirty="0"/>
              <a:t>After random sampling, the below shows that the proportion of all obesity types across train data and test data is quite alike as shown in the diagram below.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93278-B12E-3C9A-471C-4401B3C48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79" y="4189445"/>
            <a:ext cx="6180356" cy="18137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167" y="477093"/>
            <a:ext cx="10515600" cy="857185"/>
          </a:xfrm>
        </p:spPr>
        <p:txBody>
          <a:bodyPr/>
          <a:lstStyle/>
          <a:p>
            <a:pPr algn="ctr"/>
            <a:r>
              <a:rPr lang="en-SG" dirty="0"/>
              <a:t>Why use Decision Tree?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167" y="149905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Supervised learning algorithm </a:t>
            </a:r>
          </a:p>
          <a:p>
            <a:pPr lvl="1"/>
            <a:r>
              <a:rPr lang="en-SG" altLang="en-US" sz="2200" dirty="0"/>
              <a:t>Take the </a:t>
            </a:r>
            <a:r>
              <a:rPr lang="en-SG" altLang="en-US" sz="2200" dirty="0" err="1"/>
              <a:t>analyzed</a:t>
            </a:r>
            <a:r>
              <a:rPr lang="en-SG" altLang="en-US" sz="2200" dirty="0"/>
              <a:t> data and use a representation in a tree data structure, to provide better insight of the information from the data.</a:t>
            </a:r>
          </a:p>
          <a:p>
            <a:pPr lvl="1"/>
            <a:r>
              <a:rPr lang="en-SG" altLang="en-US" sz="2200" dirty="0"/>
              <a:t>Considered one of the </a:t>
            </a:r>
            <a:r>
              <a:rPr lang="en-SG" altLang="en-US" sz="2200" b="1" dirty="0">
                <a:solidFill>
                  <a:srgbClr val="0070C0"/>
                </a:solidFill>
              </a:rPr>
              <a:t>classification algorithms </a:t>
            </a:r>
            <a:r>
              <a:rPr lang="en-SG" altLang="en-US" sz="2200" dirty="0"/>
              <a:t>with </a:t>
            </a:r>
            <a:r>
              <a:rPr lang="en-SG" altLang="en-US" sz="2200" b="1" dirty="0">
                <a:solidFill>
                  <a:srgbClr val="00B050"/>
                </a:solidFill>
              </a:rPr>
              <a:t>high-performance</a:t>
            </a:r>
          </a:p>
          <a:p>
            <a:r>
              <a:rPr lang="en-SG" altLang="en-US" sz="2600" dirty="0"/>
              <a:t> More popular ones have been implemented in several tools </a:t>
            </a:r>
            <a:r>
              <a:rPr lang="en-SG" altLang="en-US" dirty="0"/>
              <a:t>such as </a:t>
            </a:r>
            <a:r>
              <a:rPr lang="en-SG" altLang="en-US" sz="2600" dirty="0"/>
              <a:t>‘C4.5’ and ‘C5.0’.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altLang="en-US" sz="2600" dirty="0"/>
              <a:t>For this dataset, </a:t>
            </a:r>
            <a:r>
              <a:rPr lang="en-SG" altLang="en-US" sz="2600" u="sng" dirty="0"/>
              <a:t>we are using the </a:t>
            </a:r>
            <a:r>
              <a:rPr lang="en-US" altLang="en-US" sz="2600" b="1" u="sng" dirty="0"/>
              <a:t>C5.0 algorithm </a:t>
            </a:r>
            <a:r>
              <a:rPr lang="en-US" altLang="en-US" sz="2600" u="sng" dirty="0"/>
              <a:t>in the C50 package to train our decision tree model.</a:t>
            </a:r>
            <a:r>
              <a:rPr lang="en-US" altLang="en-US" sz="26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600" dirty="0"/>
              <a:t>The C5.0 algorithm offers many more options to tailor the model to a particular learning problem.</a:t>
            </a:r>
            <a:endParaRPr lang="en-SG" altLang="en-US"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483</TotalTime>
  <Words>1926</Words>
  <Application>Microsoft Office PowerPoint</Application>
  <PresentationFormat>Widescreen</PresentationFormat>
  <Paragraphs>229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Office Theme</vt:lpstr>
      <vt:lpstr>Obesity is a major global health problem</vt:lpstr>
      <vt:lpstr>Looking at “Obesity” dataset</vt:lpstr>
      <vt:lpstr>Structure of the dataset</vt:lpstr>
      <vt:lpstr>Explanation of the variables</vt:lpstr>
      <vt:lpstr>Summary of the dataset</vt:lpstr>
      <vt:lpstr>Exploration of data</vt:lpstr>
      <vt:lpstr>Objective problem statement</vt:lpstr>
      <vt:lpstr>Methodology</vt:lpstr>
      <vt:lpstr>Why use Decision Tree? </vt:lpstr>
      <vt:lpstr>C5.0 decision trees  Evaluation of model on train data</vt:lpstr>
      <vt:lpstr>C5.0 decision trees   Evaluation of model on test data</vt:lpstr>
      <vt:lpstr> Boost the accuracy of C5.0 decision trees</vt:lpstr>
      <vt:lpstr>Tuning of other parameters</vt:lpstr>
      <vt:lpstr>Evaluation of model after tuning of parameters</vt:lpstr>
      <vt:lpstr>Setting up a cost matrix</vt:lpstr>
      <vt:lpstr>Efforts to simplify the cost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Ang</dc:creator>
  <cp:lastModifiedBy>Wei Ang</cp:lastModifiedBy>
  <cp:revision>9</cp:revision>
  <dcterms:created xsi:type="dcterms:W3CDTF">2023-09-10T11:44:00Z</dcterms:created>
  <dcterms:modified xsi:type="dcterms:W3CDTF">2023-09-12T16:37:16Z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978B72EFB58C40D2ABB63CA324F08943_12</vt:lpwstr>
  </property>
  <property fmtid="{D5CDD505-2E9C-101B-9397-08002B2CF9AE}" pid="3" name="KSOProductBuildVer">
    <vt:lpwstr>1033-12.2.0.13201</vt:lpwstr>
  </property>
</Properties>
</file>