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67" r:id="rId9"/>
    <p:sldId id="268" r:id="rId10"/>
    <p:sldId id="260" r:id="rId11"/>
    <p:sldId id="269" r:id="rId12"/>
    <p:sldId id="27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Oyekola" userId="6013bb1e9da4d57d" providerId="LiveId" clId="{0F70D59E-E75A-42A9-B357-A7CC302DBA48}"/>
    <pc:docChg chg="undo custSel addSld delSld modSld">
      <pc:chgData name="Jonathan Oyekola" userId="6013bb1e9da4d57d" providerId="LiveId" clId="{0F70D59E-E75A-42A9-B357-A7CC302DBA48}" dt="2025-08-28T20:54:59.330" v="258" actId="113"/>
      <pc:docMkLst>
        <pc:docMk/>
      </pc:docMkLst>
      <pc:sldChg chg="addSp modSp mod">
        <pc:chgData name="Jonathan Oyekola" userId="6013bb1e9da4d57d" providerId="LiveId" clId="{0F70D59E-E75A-42A9-B357-A7CC302DBA48}" dt="2025-08-28T20:48:51.329" v="244" actId="113"/>
        <pc:sldMkLst>
          <pc:docMk/>
          <pc:sldMk cId="661142398" sldId="258"/>
        </pc:sldMkLst>
        <pc:spChg chg="mod">
          <ac:chgData name="Jonathan Oyekola" userId="6013bb1e9da4d57d" providerId="LiveId" clId="{0F70D59E-E75A-42A9-B357-A7CC302DBA48}" dt="2025-08-28T20:48:51.329" v="244" actId="113"/>
          <ac:spMkLst>
            <pc:docMk/>
            <pc:sldMk cId="661142398" sldId="258"/>
            <ac:spMk id="2" creationId="{85587C47-2783-409A-5525-0349AAFBF774}"/>
          </ac:spMkLst>
        </pc:spChg>
        <pc:picChg chg="add mod">
          <ac:chgData name="Jonathan Oyekola" userId="6013bb1e9da4d57d" providerId="LiveId" clId="{0F70D59E-E75A-42A9-B357-A7CC302DBA48}" dt="2025-08-28T17:41:36.759" v="7" actId="14100"/>
          <ac:picMkLst>
            <pc:docMk/>
            <pc:sldMk cId="661142398" sldId="258"/>
            <ac:picMk id="4" creationId="{7CE5EA87-8FB3-A9C0-AB85-698C3A031443}"/>
          </ac:picMkLst>
        </pc:picChg>
      </pc:sldChg>
      <pc:sldChg chg="addSp modSp mod">
        <pc:chgData name="Jonathan Oyekola" userId="6013bb1e9da4d57d" providerId="LiveId" clId="{0F70D59E-E75A-42A9-B357-A7CC302DBA48}" dt="2025-08-28T20:51:07.948" v="252" actId="14100"/>
        <pc:sldMkLst>
          <pc:docMk/>
          <pc:sldMk cId="1064983466" sldId="259"/>
        </pc:sldMkLst>
        <pc:spChg chg="mod">
          <ac:chgData name="Jonathan Oyekola" userId="6013bb1e9da4d57d" providerId="LiveId" clId="{0F70D59E-E75A-42A9-B357-A7CC302DBA48}" dt="2025-08-28T20:51:00.734" v="251" actId="113"/>
          <ac:spMkLst>
            <pc:docMk/>
            <pc:sldMk cId="1064983466" sldId="259"/>
            <ac:spMk id="2" creationId="{55D99EA3-9C31-0340-756E-39DEA9004C11}"/>
          </ac:spMkLst>
        </pc:spChg>
        <pc:picChg chg="add mod">
          <ac:chgData name="Jonathan Oyekola" userId="6013bb1e9da4d57d" providerId="LiveId" clId="{0F70D59E-E75A-42A9-B357-A7CC302DBA48}" dt="2025-08-28T20:51:07.948" v="252" actId="14100"/>
          <ac:picMkLst>
            <pc:docMk/>
            <pc:sldMk cId="1064983466" sldId="259"/>
            <ac:picMk id="4" creationId="{5F62C547-F90D-4724-7AF4-B6703598C8C0}"/>
          </ac:picMkLst>
        </pc:picChg>
      </pc:sldChg>
      <pc:sldChg chg="addSp modSp mod">
        <pc:chgData name="Jonathan Oyekola" userId="6013bb1e9da4d57d" providerId="LiveId" clId="{0F70D59E-E75A-42A9-B357-A7CC302DBA48}" dt="2025-08-28T20:53:00.435" v="256" actId="113"/>
        <pc:sldMkLst>
          <pc:docMk/>
          <pc:sldMk cId="3718275531" sldId="260"/>
        </pc:sldMkLst>
        <pc:spChg chg="mod">
          <ac:chgData name="Jonathan Oyekola" userId="6013bb1e9da4d57d" providerId="LiveId" clId="{0F70D59E-E75A-42A9-B357-A7CC302DBA48}" dt="2025-08-28T20:53:00.435" v="256" actId="113"/>
          <ac:spMkLst>
            <pc:docMk/>
            <pc:sldMk cId="3718275531" sldId="260"/>
            <ac:spMk id="2" creationId="{EAC6AD23-0019-0FFE-D99F-6950692A9F3C}"/>
          </ac:spMkLst>
        </pc:spChg>
        <pc:picChg chg="add mod">
          <ac:chgData name="Jonathan Oyekola" userId="6013bb1e9da4d57d" providerId="LiveId" clId="{0F70D59E-E75A-42A9-B357-A7CC302DBA48}" dt="2025-08-28T20:10:33.459" v="195" actId="14100"/>
          <ac:picMkLst>
            <pc:docMk/>
            <pc:sldMk cId="3718275531" sldId="260"/>
            <ac:picMk id="4" creationId="{C4183903-54F7-1021-AC02-92DE7B3F21EE}"/>
          </ac:picMkLst>
        </pc:picChg>
      </pc:sldChg>
      <pc:sldChg chg="modSp mod">
        <pc:chgData name="Jonathan Oyekola" userId="6013bb1e9da4d57d" providerId="LiveId" clId="{0F70D59E-E75A-42A9-B357-A7CC302DBA48}" dt="2025-08-28T20:54:59.330" v="258" actId="113"/>
        <pc:sldMkLst>
          <pc:docMk/>
          <pc:sldMk cId="1249503600" sldId="262"/>
        </pc:sldMkLst>
        <pc:spChg chg="mod">
          <ac:chgData name="Jonathan Oyekola" userId="6013bb1e9da4d57d" providerId="LiveId" clId="{0F70D59E-E75A-42A9-B357-A7CC302DBA48}" dt="2025-08-28T20:54:59.330" v="258" actId="113"/>
          <ac:spMkLst>
            <pc:docMk/>
            <pc:sldMk cId="1249503600" sldId="262"/>
            <ac:spMk id="2" creationId="{4FC72B5A-B300-219B-A6AF-1CA6C273D1B0}"/>
          </ac:spMkLst>
        </pc:spChg>
      </pc:sldChg>
      <pc:sldChg chg="addSp delSp modSp new mod">
        <pc:chgData name="Jonathan Oyekola" userId="6013bb1e9da4d57d" providerId="LiveId" clId="{0F70D59E-E75A-42A9-B357-A7CC302DBA48}" dt="2025-08-28T17:55:17.148" v="104" actId="14100"/>
        <pc:sldMkLst>
          <pc:docMk/>
          <pc:sldMk cId="2815581512" sldId="264"/>
        </pc:sldMkLst>
        <pc:spChg chg="add del mod">
          <ac:chgData name="Jonathan Oyekola" userId="6013bb1e9da4d57d" providerId="LiveId" clId="{0F70D59E-E75A-42A9-B357-A7CC302DBA48}" dt="2025-08-28T17:45:37.177" v="19" actId="478"/>
          <ac:spMkLst>
            <pc:docMk/>
            <pc:sldMk cId="2815581512" sldId="264"/>
            <ac:spMk id="6" creationId="{00A58AF9-A1D6-E05C-6140-9ABB2C415C2B}"/>
          </ac:spMkLst>
        </pc:spChg>
        <pc:spChg chg="add del">
          <ac:chgData name="Jonathan Oyekola" userId="6013bb1e9da4d57d" providerId="LiveId" clId="{0F70D59E-E75A-42A9-B357-A7CC302DBA48}" dt="2025-08-28T17:45:37.177" v="19" actId="478"/>
          <ac:spMkLst>
            <pc:docMk/>
            <pc:sldMk cId="2815581512" sldId="264"/>
            <ac:spMk id="7" creationId="{C1650F17-0BF5-9538-0463-5DBF3942926C}"/>
          </ac:spMkLst>
        </pc:spChg>
        <pc:spChg chg="add del">
          <ac:chgData name="Jonathan Oyekola" userId="6013bb1e9da4d57d" providerId="LiveId" clId="{0F70D59E-E75A-42A9-B357-A7CC302DBA48}" dt="2025-08-28T17:45:37.177" v="19" actId="478"/>
          <ac:spMkLst>
            <pc:docMk/>
            <pc:sldMk cId="2815581512" sldId="264"/>
            <ac:spMk id="8" creationId="{C2A4FA0D-2DA1-A477-6895-EF1AB321A404}"/>
          </ac:spMkLst>
        </pc:spChg>
        <pc:spChg chg="add mod">
          <ac:chgData name="Jonathan Oyekola" userId="6013bb1e9da4d57d" providerId="LiveId" clId="{0F70D59E-E75A-42A9-B357-A7CC302DBA48}" dt="2025-08-28T17:50:06.191" v="56" actId="1076"/>
          <ac:spMkLst>
            <pc:docMk/>
            <pc:sldMk cId="2815581512" sldId="264"/>
            <ac:spMk id="9" creationId="{6D005D90-E492-05ED-EF51-9DEAEF57FB45}"/>
          </ac:spMkLst>
        </pc:spChg>
        <pc:spChg chg="add mod">
          <ac:chgData name="Jonathan Oyekola" userId="6013bb1e9da4d57d" providerId="LiveId" clId="{0F70D59E-E75A-42A9-B357-A7CC302DBA48}" dt="2025-08-28T17:55:12.440" v="103" actId="1076"/>
          <ac:spMkLst>
            <pc:docMk/>
            <pc:sldMk cId="2815581512" sldId="264"/>
            <ac:spMk id="10" creationId="{81D2DB3E-C22F-11FA-2E6A-31F773481F64}"/>
          </ac:spMkLst>
        </pc:spChg>
        <pc:picChg chg="add del mod">
          <ac:chgData name="Jonathan Oyekola" userId="6013bb1e9da4d57d" providerId="LiveId" clId="{0F70D59E-E75A-42A9-B357-A7CC302DBA48}" dt="2025-08-28T17:44:02.474" v="12" actId="478"/>
          <ac:picMkLst>
            <pc:docMk/>
            <pc:sldMk cId="2815581512" sldId="264"/>
            <ac:picMk id="3" creationId="{FEF66117-0889-E6AD-CCA8-0965E3BB7470}"/>
          </ac:picMkLst>
        </pc:picChg>
        <pc:picChg chg="add mod">
          <ac:chgData name="Jonathan Oyekola" userId="6013bb1e9da4d57d" providerId="LiveId" clId="{0F70D59E-E75A-42A9-B357-A7CC302DBA48}" dt="2025-08-28T17:55:04.747" v="102" actId="14100"/>
          <ac:picMkLst>
            <pc:docMk/>
            <pc:sldMk cId="2815581512" sldId="264"/>
            <ac:picMk id="5" creationId="{F1423DA4-5625-5E27-8489-E71D1F6774B5}"/>
          </ac:picMkLst>
        </pc:picChg>
        <pc:picChg chg="add mod">
          <ac:chgData name="Jonathan Oyekola" userId="6013bb1e9da4d57d" providerId="LiveId" clId="{0F70D59E-E75A-42A9-B357-A7CC302DBA48}" dt="2025-08-28T17:55:17.148" v="104" actId="14100"/>
          <ac:picMkLst>
            <pc:docMk/>
            <pc:sldMk cId="2815581512" sldId="264"/>
            <ac:picMk id="12" creationId="{B389A975-64B0-F217-A2E0-DF9E506F2D93}"/>
          </ac:picMkLst>
        </pc:picChg>
      </pc:sldChg>
      <pc:sldChg chg="addSp modSp new mod">
        <pc:chgData name="Jonathan Oyekola" userId="6013bb1e9da4d57d" providerId="LiveId" clId="{0F70D59E-E75A-42A9-B357-A7CC302DBA48}" dt="2025-08-28T17:57:21.007" v="121" actId="113"/>
        <pc:sldMkLst>
          <pc:docMk/>
          <pc:sldMk cId="1709099409" sldId="265"/>
        </pc:sldMkLst>
        <pc:spChg chg="add mod">
          <ac:chgData name="Jonathan Oyekola" userId="6013bb1e9da4d57d" providerId="LiveId" clId="{0F70D59E-E75A-42A9-B357-A7CC302DBA48}" dt="2025-08-28T17:57:21.007" v="121" actId="113"/>
          <ac:spMkLst>
            <pc:docMk/>
            <pc:sldMk cId="1709099409" sldId="265"/>
            <ac:spMk id="4" creationId="{2D75E904-C1DC-97F6-077D-B8A1DF82E16F}"/>
          </ac:spMkLst>
        </pc:spChg>
        <pc:picChg chg="add mod">
          <ac:chgData name="Jonathan Oyekola" userId="6013bb1e9da4d57d" providerId="LiveId" clId="{0F70D59E-E75A-42A9-B357-A7CC302DBA48}" dt="2025-08-28T17:56:25.035" v="111" actId="14100"/>
          <ac:picMkLst>
            <pc:docMk/>
            <pc:sldMk cId="1709099409" sldId="265"/>
            <ac:picMk id="3" creationId="{9AEA7452-F267-2E69-AC91-B0C08E7717F7}"/>
          </ac:picMkLst>
        </pc:picChg>
      </pc:sldChg>
      <pc:sldChg chg="new del">
        <pc:chgData name="Jonathan Oyekola" userId="6013bb1e9da4d57d" providerId="LiveId" clId="{0F70D59E-E75A-42A9-B357-A7CC302DBA48}" dt="2025-08-28T19:51:38.133" v="138" actId="680"/>
        <pc:sldMkLst>
          <pc:docMk/>
          <pc:sldMk cId="1937764637" sldId="266"/>
        </pc:sldMkLst>
      </pc:sldChg>
      <pc:sldChg chg="addSp modSp new mod">
        <pc:chgData name="Jonathan Oyekola" userId="6013bb1e9da4d57d" providerId="LiveId" clId="{0F70D59E-E75A-42A9-B357-A7CC302DBA48}" dt="2025-08-28T20:32:28.645" v="235" actId="14100"/>
        <pc:sldMkLst>
          <pc:docMk/>
          <pc:sldMk cId="3600021537" sldId="266"/>
        </pc:sldMkLst>
        <pc:picChg chg="add mod">
          <ac:chgData name="Jonathan Oyekola" userId="6013bb1e9da4d57d" providerId="LiveId" clId="{0F70D59E-E75A-42A9-B357-A7CC302DBA48}" dt="2025-08-28T20:32:25.044" v="234" actId="14100"/>
          <ac:picMkLst>
            <pc:docMk/>
            <pc:sldMk cId="3600021537" sldId="266"/>
            <ac:picMk id="3" creationId="{14F922F7-84D6-B2C5-EEF2-5AE3036BA50E}"/>
          </ac:picMkLst>
        </pc:picChg>
        <pc:picChg chg="add mod">
          <ac:chgData name="Jonathan Oyekola" userId="6013bb1e9da4d57d" providerId="LiveId" clId="{0F70D59E-E75A-42A9-B357-A7CC302DBA48}" dt="2025-08-28T20:32:28.645" v="235" actId="14100"/>
          <ac:picMkLst>
            <pc:docMk/>
            <pc:sldMk cId="3600021537" sldId="266"/>
            <ac:picMk id="5" creationId="{B8366BDF-9E60-1DA0-7DC2-9D642355F2E4}"/>
          </ac:picMkLst>
        </pc:picChg>
      </pc:sldChg>
      <pc:sldChg chg="addSp modSp new mod">
        <pc:chgData name="Jonathan Oyekola" userId="6013bb1e9da4d57d" providerId="LiveId" clId="{0F70D59E-E75A-42A9-B357-A7CC302DBA48}" dt="2025-08-28T20:32:43.239" v="236" actId="14100"/>
        <pc:sldMkLst>
          <pc:docMk/>
          <pc:sldMk cId="4229577929" sldId="267"/>
        </pc:sldMkLst>
        <pc:picChg chg="add mod">
          <ac:chgData name="Jonathan Oyekola" userId="6013bb1e9da4d57d" providerId="LiveId" clId="{0F70D59E-E75A-42A9-B357-A7CC302DBA48}" dt="2025-08-28T20:32:43.239" v="236" actId="14100"/>
          <ac:picMkLst>
            <pc:docMk/>
            <pc:sldMk cId="4229577929" sldId="267"/>
            <ac:picMk id="3" creationId="{A0DB1010-C869-E264-2379-A5E01B669F6A}"/>
          </ac:picMkLst>
        </pc:picChg>
      </pc:sldChg>
      <pc:sldChg chg="addSp delSp modSp new mod">
        <pc:chgData name="Jonathan Oyekola" userId="6013bb1e9da4d57d" providerId="LiveId" clId="{0F70D59E-E75A-42A9-B357-A7CC302DBA48}" dt="2025-08-28T20:32:57.171" v="237" actId="14100"/>
        <pc:sldMkLst>
          <pc:docMk/>
          <pc:sldMk cId="1482536253" sldId="268"/>
        </pc:sldMkLst>
        <pc:picChg chg="add del mod">
          <ac:chgData name="Jonathan Oyekola" userId="6013bb1e9da4d57d" providerId="LiveId" clId="{0F70D59E-E75A-42A9-B357-A7CC302DBA48}" dt="2025-08-28T19:57:09.373" v="171" actId="478"/>
          <ac:picMkLst>
            <pc:docMk/>
            <pc:sldMk cId="1482536253" sldId="268"/>
            <ac:picMk id="3" creationId="{3C5DCADF-6698-DA36-3038-A8F2019C424C}"/>
          </ac:picMkLst>
        </pc:picChg>
        <pc:picChg chg="add mod">
          <ac:chgData name="Jonathan Oyekola" userId="6013bb1e9da4d57d" providerId="LiveId" clId="{0F70D59E-E75A-42A9-B357-A7CC302DBA48}" dt="2025-08-28T20:32:57.171" v="237" actId="14100"/>
          <ac:picMkLst>
            <pc:docMk/>
            <pc:sldMk cId="1482536253" sldId="268"/>
            <ac:picMk id="5" creationId="{8A0AB8F3-ABE6-D727-084D-1B0E763B7F87}"/>
          </ac:picMkLst>
        </pc:picChg>
      </pc:sldChg>
      <pc:sldChg chg="addSp modSp new mod">
        <pc:chgData name="Jonathan Oyekola" userId="6013bb1e9da4d57d" providerId="LiveId" clId="{0F70D59E-E75A-42A9-B357-A7CC302DBA48}" dt="2025-08-28T20:11:22.240" v="201" actId="14100"/>
        <pc:sldMkLst>
          <pc:docMk/>
          <pc:sldMk cId="1871385993" sldId="269"/>
        </pc:sldMkLst>
        <pc:picChg chg="add mod">
          <ac:chgData name="Jonathan Oyekola" userId="6013bb1e9da4d57d" providerId="LiveId" clId="{0F70D59E-E75A-42A9-B357-A7CC302DBA48}" dt="2025-08-28T20:11:22.240" v="201" actId="14100"/>
          <ac:picMkLst>
            <pc:docMk/>
            <pc:sldMk cId="1871385993" sldId="269"/>
            <ac:picMk id="3" creationId="{8129220E-D7AA-EB47-2CD5-854B823B3C04}"/>
          </ac:picMkLst>
        </pc:picChg>
      </pc:sldChg>
      <pc:sldChg chg="addSp modSp new mod">
        <pc:chgData name="Jonathan Oyekola" userId="6013bb1e9da4d57d" providerId="LiveId" clId="{0F70D59E-E75A-42A9-B357-A7CC302DBA48}" dt="2025-08-28T20:12:35.396" v="215" actId="113"/>
        <pc:sldMkLst>
          <pc:docMk/>
          <pc:sldMk cId="1180566261" sldId="270"/>
        </pc:sldMkLst>
        <pc:spChg chg="add mod">
          <ac:chgData name="Jonathan Oyekola" userId="6013bb1e9da4d57d" providerId="LiveId" clId="{0F70D59E-E75A-42A9-B357-A7CC302DBA48}" dt="2025-08-28T20:12:35.396" v="215" actId="113"/>
          <ac:spMkLst>
            <pc:docMk/>
            <pc:sldMk cId="1180566261" sldId="270"/>
            <ac:spMk id="4" creationId="{C143ADE0-A1DD-F6A4-8A8A-FFF0FD4D6F7E}"/>
          </ac:spMkLst>
        </pc:spChg>
        <pc:picChg chg="add mod">
          <ac:chgData name="Jonathan Oyekola" userId="6013bb1e9da4d57d" providerId="LiveId" clId="{0F70D59E-E75A-42A9-B357-A7CC302DBA48}" dt="2025-08-28T20:11:52.923" v="205" actId="14100"/>
          <ac:picMkLst>
            <pc:docMk/>
            <pc:sldMk cId="1180566261" sldId="270"/>
            <ac:picMk id="3" creationId="{1A36E1A0-38F7-4BAF-5CEF-ECEDE1C2E7AF}"/>
          </ac:picMkLst>
        </pc:picChg>
      </pc:sldChg>
    </pc:docChg>
  </pc:docChgLst>
  <pc:docChgLst>
    <pc:chgData name="Jonathan Oyekola" userId="6013bb1e9da4d57d" providerId="LiveId" clId="{B1701D4C-5094-446B-9274-7858BF38981D}"/>
    <pc:docChg chg="undo custSel addSld modSld">
      <pc:chgData name="Jonathan Oyekola" userId="6013bb1e9da4d57d" providerId="LiveId" clId="{B1701D4C-5094-446B-9274-7858BF38981D}" dt="2025-08-27T19:32:58.501" v="138" actId="6549"/>
      <pc:docMkLst>
        <pc:docMk/>
      </pc:docMkLst>
      <pc:sldChg chg="addSp modSp new mod">
        <pc:chgData name="Jonathan Oyekola" userId="6013bb1e9da4d57d" providerId="LiveId" clId="{B1701D4C-5094-446B-9274-7858BF38981D}" dt="2025-08-27T18:43:27.730" v="14" actId="6549"/>
        <pc:sldMkLst>
          <pc:docMk/>
          <pc:sldMk cId="4256442664" sldId="257"/>
        </pc:sldMkLst>
        <pc:spChg chg="add mod">
          <ac:chgData name="Jonathan Oyekola" userId="6013bb1e9da4d57d" providerId="LiveId" clId="{B1701D4C-5094-446B-9274-7858BF38981D}" dt="2025-08-27T18:43:27.730" v="14" actId="6549"/>
          <ac:spMkLst>
            <pc:docMk/>
            <pc:sldMk cId="4256442664" sldId="257"/>
            <ac:spMk id="2" creationId="{27D6CFDD-8EF2-9F5E-F915-A316141F5945}"/>
          </ac:spMkLst>
        </pc:spChg>
      </pc:sldChg>
      <pc:sldChg chg="addSp modSp new mod">
        <pc:chgData name="Jonathan Oyekola" userId="6013bb1e9da4d57d" providerId="LiveId" clId="{B1701D4C-5094-446B-9274-7858BF38981D}" dt="2025-08-27T19:26:36.850" v="87" actId="20577"/>
        <pc:sldMkLst>
          <pc:docMk/>
          <pc:sldMk cId="661142398" sldId="258"/>
        </pc:sldMkLst>
        <pc:spChg chg="add mod">
          <ac:chgData name="Jonathan Oyekola" userId="6013bb1e9da4d57d" providerId="LiveId" clId="{B1701D4C-5094-446B-9274-7858BF38981D}" dt="2025-08-27T19:26:36.850" v="87" actId="20577"/>
          <ac:spMkLst>
            <pc:docMk/>
            <pc:sldMk cId="661142398" sldId="258"/>
            <ac:spMk id="2" creationId="{85587C47-2783-409A-5525-0349AAFBF774}"/>
          </ac:spMkLst>
        </pc:spChg>
      </pc:sldChg>
      <pc:sldChg chg="addSp modSp new mod">
        <pc:chgData name="Jonathan Oyekola" userId="6013bb1e9da4d57d" providerId="LiveId" clId="{B1701D4C-5094-446B-9274-7858BF38981D}" dt="2025-08-27T19:29:25.609" v="116" actId="20577"/>
        <pc:sldMkLst>
          <pc:docMk/>
          <pc:sldMk cId="1064983466" sldId="259"/>
        </pc:sldMkLst>
        <pc:spChg chg="add mod">
          <ac:chgData name="Jonathan Oyekola" userId="6013bb1e9da4d57d" providerId="LiveId" clId="{B1701D4C-5094-446B-9274-7858BF38981D}" dt="2025-08-27T19:29:25.609" v="116" actId="20577"/>
          <ac:spMkLst>
            <pc:docMk/>
            <pc:sldMk cId="1064983466" sldId="259"/>
            <ac:spMk id="2" creationId="{55D99EA3-9C31-0340-756E-39DEA9004C11}"/>
          </ac:spMkLst>
        </pc:spChg>
      </pc:sldChg>
      <pc:sldChg chg="addSp modSp new mod">
        <pc:chgData name="Jonathan Oyekola" userId="6013bb1e9da4d57d" providerId="LiveId" clId="{B1701D4C-5094-446B-9274-7858BF38981D}" dt="2025-08-27T18:53:14.308" v="46" actId="255"/>
        <pc:sldMkLst>
          <pc:docMk/>
          <pc:sldMk cId="3718275531" sldId="260"/>
        </pc:sldMkLst>
        <pc:spChg chg="add mod">
          <ac:chgData name="Jonathan Oyekola" userId="6013bb1e9da4d57d" providerId="LiveId" clId="{B1701D4C-5094-446B-9274-7858BF38981D}" dt="2025-08-27T18:53:14.308" v="46" actId="255"/>
          <ac:spMkLst>
            <pc:docMk/>
            <pc:sldMk cId="3718275531" sldId="260"/>
            <ac:spMk id="2" creationId="{EAC6AD23-0019-0FFE-D99F-6950692A9F3C}"/>
          </ac:spMkLst>
        </pc:spChg>
      </pc:sldChg>
      <pc:sldChg chg="addSp modSp new mod">
        <pc:chgData name="Jonathan Oyekola" userId="6013bb1e9da4d57d" providerId="LiveId" clId="{B1701D4C-5094-446B-9274-7858BF38981D}" dt="2025-08-27T18:54:57.459" v="52" actId="255"/>
        <pc:sldMkLst>
          <pc:docMk/>
          <pc:sldMk cId="1022337273" sldId="261"/>
        </pc:sldMkLst>
        <pc:spChg chg="add mod">
          <ac:chgData name="Jonathan Oyekola" userId="6013bb1e9da4d57d" providerId="LiveId" clId="{B1701D4C-5094-446B-9274-7858BF38981D}" dt="2025-08-27T18:54:57.459" v="52" actId="255"/>
          <ac:spMkLst>
            <pc:docMk/>
            <pc:sldMk cId="1022337273" sldId="261"/>
            <ac:spMk id="2" creationId="{48B0CF4C-F3AF-80A2-6765-7DC46B8CC459}"/>
          </ac:spMkLst>
        </pc:spChg>
      </pc:sldChg>
      <pc:sldChg chg="addSp modSp new mod">
        <pc:chgData name="Jonathan Oyekola" userId="6013bb1e9da4d57d" providerId="LiveId" clId="{B1701D4C-5094-446B-9274-7858BF38981D}" dt="2025-08-27T19:32:58.501" v="138" actId="6549"/>
        <pc:sldMkLst>
          <pc:docMk/>
          <pc:sldMk cId="1249503600" sldId="262"/>
        </pc:sldMkLst>
        <pc:spChg chg="add mod">
          <ac:chgData name="Jonathan Oyekola" userId="6013bb1e9da4d57d" providerId="LiveId" clId="{B1701D4C-5094-446B-9274-7858BF38981D}" dt="2025-08-27T19:32:58.501" v="138" actId="6549"/>
          <ac:spMkLst>
            <pc:docMk/>
            <pc:sldMk cId="1249503600" sldId="262"/>
            <ac:spMk id="2" creationId="{4FC72B5A-B300-219B-A6AF-1CA6C273D1B0}"/>
          </ac:spMkLst>
        </pc:spChg>
      </pc:sldChg>
      <pc:sldChg chg="addSp modSp new mod">
        <pc:chgData name="Jonathan Oyekola" userId="6013bb1e9da4d57d" providerId="LiveId" clId="{B1701D4C-5094-446B-9274-7858BF38981D}" dt="2025-08-27T19:02:34.441" v="77" actId="20577"/>
        <pc:sldMkLst>
          <pc:docMk/>
          <pc:sldMk cId="906961469" sldId="263"/>
        </pc:sldMkLst>
        <pc:spChg chg="add mod">
          <ac:chgData name="Jonathan Oyekola" userId="6013bb1e9da4d57d" providerId="LiveId" clId="{B1701D4C-5094-446B-9274-7858BF38981D}" dt="2025-08-27T19:02:34.441" v="77" actId="20577"/>
          <ac:spMkLst>
            <pc:docMk/>
            <pc:sldMk cId="906961469" sldId="263"/>
            <ac:spMk id="2" creationId="{9B96B70A-B082-659C-17B8-CB7F899BBB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C2AC-CB40-5869-8983-B29C77548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22085-54C2-3750-C13B-B71C66427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2C0C-664A-6B30-91EB-76AB313A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AD757-5347-31FF-F0E0-953E36AD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9F01-9498-D3AB-860D-0D748E51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9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0933-D693-3BC1-2B69-14F8013B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481E9-A4F5-E626-E52F-24457AF8F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A3BD-4954-1DC7-6183-B47506DD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9DAD-6B83-9C79-120F-F5B5AC7D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48A5-28FE-703D-4450-4C10F087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6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B2CC4-8640-FF98-17F0-DEBB69453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29F0B-ABF2-526F-6C9F-CDD9ABC9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31EF-62AB-062B-2F17-9D48B330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E860-73A1-9ACB-A53E-4FE8B0D6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01646-3692-9B41-EB20-8019A35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0771-A453-0AF4-9CC1-D7F50C2B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BF75-518D-867D-92FE-707625A3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683C-350F-C2C3-8A92-E482985D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3284-C1C4-C4F8-A213-8ADCAE32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2EF7-BF51-A26C-42B7-A64BE0D2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28F8-54AD-E901-A6E4-A8224FE4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E8A1F-F0F7-FAD7-9DAA-CB10B7F8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2136-7324-1DBC-AD14-D54F4874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BCE2-6D30-8D75-F0A5-0EE6464B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A3B2-8F43-3A4F-86AB-60CC5D16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63F2-BD5B-338F-7D73-515597E7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7B9F-B24E-03BF-873C-2589E6F15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BF20-2D77-C55A-2403-CE0A19EBF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C1C1-5397-F00E-7A02-502BFDD3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EBF1A-1D70-D014-AAB3-1129E747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DD4F7-B4C0-9A17-034E-D4D76201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896A-C717-F614-B9C3-13C084BD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FF697-1E99-3B50-775A-32433CBC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8D4E3-E7A8-86A3-B933-0C3E57CB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646B7C-2FEC-C0EB-81C5-660DF0CC4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8D4E6-7176-0BCE-97CD-541FAAA5D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91A5C-F6CE-D588-2DF9-78BBB1B2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4F239-E068-EF64-33A2-99D74390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EA12D-8A93-1874-5205-DD5C8E5C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3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C56A-4714-0A73-DB9F-FEAA3350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1310F-EB71-B2AF-6C9A-CCC573FE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1FC8A-8527-CA21-0384-5871411E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DEE1B-F0BB-9B94-B8F5-45B106AF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08C2F-2FDD-6EE7-FF2A-5DCA9620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95F0A-5DC9-5F94-7D04-3742C1E3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EA366-FF50-7244-37BC-E7F839B2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E8C0-8F18-2F7C-9FA4-E008602B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DCC2-F836-C5EF-0EE1-557F5ED17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7466-CB5F-BB79-4725-066D44C77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7AA1D-703E-B989-51A6-E82D8E15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CCFBD-99F4-200A-1C3E-DCB780D7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4BEA-6DA2-F0AE-C493-97BBA69F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DD5E-A2ED-7E6A-1A34-00C06587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3083F-2C01-8E27-79B8-0D4803149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BC22F-664C-A884-6B69-DC1F84670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BD28-F7AC-B6CE-43C9-5CD64F36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F588-DA8F-2706-D4C1-1C717547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A708-6C89-8A04-383A-BB598337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C0F7A-8277-1A65-7726-C17058AF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F6ECF-E626-FC34-F570-6648C37B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978D-2AC2-342E-CEB5-FDDA36158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90327-F60F-4EB5-BA00-97EF1A85F28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ACE40-2932-FFE1-5D84-84D4229F4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E43F-A5DD-B7E0-CA22-73CA2DA33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AB00-98C2-4AE9-AD7B-809E6B27E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5A0E-6023-59B2-A49C-152F2730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600" y="1026318"/>
            <a:ext cx="10464799" cy="1655763"/>
          </a:xfrm>
        </p:spPr>
        <p:txBody>
          <a:bodyPr>
            <a:normAutofit/>
          </a:bodyPr>
          <a:lstStyle/>
          <a:p>
            <a:r>
              <a:rPr lang="en-US" sz="5400" b="1" dirty="0"/>
              <a:t>Movie Streaming Platform Analytics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D349-3456-8E42-5D40-99512934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82081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i="1" dirty="0"/>
              <a:t>Data-driven insights for user engagement and content trends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14B98-FCD4-0DAE-2657-C1F122B544EC}"/>
              </a:ext>
            </a:extLst>
          </p:cNvPr>
          <p:cNvSpPr txBox="1"/>
          <p:nvPr/>
        </p:nvSpPr>
        <p:spPr>
          <a:xfrm>
            <a:off x="1066799" y="4995334"/>
            <a:ext cx="657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Jonathan Olu Oyekola</a:t>
            </a:r>
          </a:p>
        </p:txBody>
      </p:sp>
    </p:spTree>
    <p:extLst>
      <p:ext uri="{BB962C8B-B14F-4D97-AF65-F5344CB8AC3E}">
        <p14:creationId xmlns:p14="http://schemas.microsoft.com/office/powerpoint/2010/main" val="45799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6AD23-0019-0FFE-D99F-6950692A9F3C}"/>
              </a:ext>
            </a:extLst>
          </p:cNvPr>
          <p:cNvSpPr txBox="1"/>
          <p:nvPr/>
        </p:nvSpPr>
        <p:spPr>
          <a:xfrm>
            <a:off x="406400" y="355600"/>
            <a:ext cx="11260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schema for movies, users, and watch sessions</a:t>
            </a:r>
          </a:p>
          <a:p>
            <a:pPr lvl="0"/>
            <a:r>
              <a:rPr lang="en-US" sz="3400" b="1" dirty="0"/>
              <a:t>PostgreSQL tables:</a:t>
            </a:r>
            <a:endParaRPr lang="en-US" sz="3400" dirty="0"/>
          </a:p>
          <a:p>
            <a:r>
              <a:rPr lang="en-US" sz="3400" b="1" dirty="0"/>
              <a:t>1. movies:</a:t>
            </a:r>
            <a:r>
              <a:rPr lang="en-US" sz="3400" dirty="0"/>
              <a:t>| </a:t>
            </a:r>
            <a:r>
              <a:rPr lang="en-US" sz="3400" dirty="0" err="1"/>
              <a:t>movie_id</a:t>
            </a:r>
            <a:r>
              <a:rPr lang="en-US" sz="3400" dirty="0"/>
              <a:t> | title | genre | </a:t>
            </a:r>
            <a:r>
              <a:rPr lang="en-US" sz="3400" dirty="0" err="1"/>
              <a:t>release_date</a:t>
            </a:r>
            <a:r>
              <a:rPr lang="en-US" sz="3400" dirty="0"/>
              <a:t> | rating | ... </a:t>
            </a:r>
          </a:p>
          <a:p>
            <a:r>
              <a:rPr lang="en-US" sz="3400" b="1" dirty="0"/>
              <a:t>2. users:</a:t>
            </a:r>
            <a:r>
              <a:rPr lang="en-US" sz="3400" dirty="0"/>
              <a:t>| </a:t>
            </a:r>
            <a:r>
              <a:rPr lang="en-US" sz="3400" dirty="0" err="1"/>
              <a:t>user_id</a:t>
            </a:r>
            <a:r>
              <a:rPr lang="en-US" sz="3400" dirty="0"/>
              <a:t> | name | email | </a:t>
            </a:r>
            <a:r>
              <a:rPr lang="en-US" sz="3400" dirty="0" err="1"/>
              <a:t>signup_date</a:t>
            </a:r>
            <a:r>
              <a:rPr lang="en-US" sz="3400" dirty="0"/>
              <a:t> | ... </a:t>
            </a:r>
          </a:p>
          <a:p>
            <a:r>
              <a:rPr lang="en-US" sz="3400" b="1" dirty="0"/>
              <a:t>3. </a:t>
            </a:r>
            <a:r>
              <a:rPr lang="en-US" sz="3400" b="1" dirty="0" err="1"/>
              <a:t>watch_sessions</a:t>
            </a:r>
            <a:r>
              <a:rPr lang="en-US" sz="3400" b="1" dirty="0"/>
              <a:t>:</a:t>
            </a:r>
            <a:r>
              <a:rPr lang="en-US" sz="3400" dirty="0"/>
              <a:t>| </a:t>
            </a:r>
            <a:r>
              <a:rPr lang="en-US" sz="3400" dirty="0" err="1"/>
              <a:t>session_id</a:t>
            </a:r>
            <a:r>
              <a:rPr lang="en-US" sz="3400" dirty="0"/>
              <a:t> | </a:t>
            </a:r>
            <a:r>
              <a:rPr lang="en-US" sz="3400" dirty="0" err="1"/>
              <a:t>user_id</a:t>
            </a:r>
            <a:r>
              <a:rPr lang="en-US" sz="3400" dirty="0"/>
              <a:t> | </a:t>
            </a:r>
            <a:r>
              <a:rPr lang="en-US" sz="3400" dirty="0" err="1"/>
              <a:t>movie_id</a:t>
            </a:r>
            <a:r>
              <a:rPr lang="en-US" sz="3400" dirty="0"/>
              <a:t> | </a:t>
            </a:r>
            <a:r>
              <a:rPr lang="en-US" sz="3400" dirty="0" err="1"/>
              <a:t>watch_date</a:t>
            </a:r>
            <a:r>
              <a:rPr lang="en-US" sz="3400" dirty="0"/>
              <a:t> | </a:t>
            </a:r>
            <a:r>
              <a:rPr lang="en-US" sz="3400" dirty="0" err="1"/>
              <a:t>watch_time</a:t>
            </a:r>
            <a:r>
              <a:rPr lang="en-US" sz="3400" dirty="0"/>
              <a:t> | duration | ... |</a:t>
            </a:r>
          </a:p>
          <a:p>
            <a:r>
              <a:rPr lang="en-US" sz="3600" b="1" dirty="0"/>
              <a:t>Key Libraries:</a:t>
            </a:r>
            <a:r>
              <a:rPr lang="en-US" sz="3600" dirty="0"/>
              <a:t> pandas, </a:t>
            </a:r>
            <a:r>
              <a:rPr lang="en-US" sz="4000" dirty="0"/>
              <a:t>requests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83903-54F7-1021-AC02-92DE7B3F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371040"/>
            <a:ext cx="9274629" cy="21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7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9220E-D7AA-EB47-2CD5-854B823B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5" y="130629"/>
            <a:ext cx="10232571" cy="61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6E1A0-38F7-4BAF-5CEF-ECEDE1C2E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43" y="1625600"/>
            <a:ext cx="9982713" cy="4586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43ADE0-A1DD-F6A4-8A8A-FFF0FD4D6F7E}"/>
              </a:ext>
            </a:extLst>
          </p:cNvPr>
          <p:cNvSpPr txBox="1"/>
          <p:nvPr/>
        </p:nvSpPr>
        <p:spPr>
          <a:xfrm>
            <a:off x="1277257" y="798286"/>
            <a:ext cx="567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8056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0CF4C-F3AF-80A2-6765-7DC46B8CC459}"/>
              </a:ext>
            </a:extLst>
          </p:cNvPr>
          <p:cNvSpPr txBox="1"/>
          <p:nvPr/>
        </p:nvSpPr>
        <p:spPr>
          <a:xfrm>
            <a:off x="694267" y="558800"/>
            <a:ext cx="108542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/>
              <a:t>Analytics &amp; Insights</a:t>
            </a:r>
            <a:endParaRPr lang="en-US" sz="3800"/>
          </a:p>
          <a:p>
            <a:pPr lvl="0"/>
            <a:r>
              <a:rPr lang="en-US" sz="3800" b="1"/>
              <a:t>Metrics:</a:t>
            </a:r>
            <a:endParaRPr lang="en-US" sz="3800"/>
          </a:p>
          <a:p>
            <a:pPr lvl="1"/>
            <a:r>
              <a:rPr lang="en-US" sz="3800"/>
              <a:t>Top 10 trending movies</a:t>
            </a:r>
          </a:p>
          <a:p>
            <a:pPr lvl="1"/>
            <a:r>
              <a:rPr lang="en-US" sz="3800"/>
              <a:t>Genre popularity over time</a:t>
            </a:r>
          </a:p>
          <a:p>
            <a:pPr lvl="1"/>
            <a:r>
              <a:rPr lang="en-US" sz="3800"/>
              <a:t>Viewing patterns by time of day</a:t>
            </a:r>
          </a:p>
          <a:p>
            <a:pPr lvl="0"/>
            <a:r>
              <a:rPr lang="en-US" sz="3800" b="1"/>
              <a:t>Visualizations:</a:t>
            </a:r>
            <a:endParaRPr lang="en-US" sz="3800"/>
          </a:p>
          <a:p>
            <a:pPr lvl="1"/>
            <a:r>
              <a:rPr lang="en-US" sz="3800"/>
              <a:t>Bar chart: Top 10 movies</a:t>
            </a:r>
          </a:p>
          <a:p>
            <a:pPr lvl="1"/>
            <a:r>
              <a:rPr lang="en-US" sz="3800"/>
              <a:t>Line chart: Genre popularity over months</a:t>
            </a:r>
          </a:p>
          <a:p>
            <a:pPr lvl="1"/>
            <a:r>
              <a:rPr lang="en-US" sz="3800"/>
              <a:t>Heatmap: Viewing activity by hour</a:t>
            </a:r>
          </a:p>
        </p:txBody>
      </p:sp>
    </p:spTree>
    <p:extLst>
      <p:ext uri="{BB962C8B-B14F-4D97-AF65-F5344CB8AC3E}">
        <p14:creationId xmlns:p14="http://schemas.microsoft.com/office/powerpoint/2010/main" val="102233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72B5A-B300-219B-A6AF-1CA6C273D1B0}"/>
              </a:ext>
            </a:extLst>
          </p:cNvPr>
          <p:cNvSpPr txBox="1"/>
          <p:nvPr/>
        </p:nvSpPr>
        <p:spPr>
          <a:xfrm>
            <a:off x="609600" y="423333"/>
            <a:ext cx="1110826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Grafana Dashboard</a:t>
            </a:r>
          </a:p>
          <a:p>
            <a:pPr lvl="0"/>
            <a:r>
              <a:rPr lang="en-US" sz="3000" b="1" dirty="0"/>
              <a:t>Components:</a:t>
            </a:r>
            <a:endParaRPr lang="en-US" sz="3000" dirty="0"/>
          </a:p>
          <a:p>
            <a:pPr lvl="1"/>
            <a:r>
              <a:rPr lang="en-US" sz="3000" b="1" dirty="0"/>
              <a:t>Top 10 Trending Movies:</a:t>
            </a:r>
            <a:r>
              <a:rPr lang="en-US" sz="3000" dirty="0"/>
              <a:t> Bar chart with counts</a:t>
            </a:r>
          </a:p>
          <a:p>
            <a:pPr lvl="1"/>
            <a:r>
              <a:rPr lang="en-US" sz="3000" b="1" dirty="0"/>
              <a:t>Genre Popularity Over Time:</a:t>
            </a:r>
            <a:r>
              <a:rPr lang="en-US" sz="3000" dirty="0"/>
              <a:t> Line chart per genre</a:t>
            </a:r>
          </a:p>
          <a:p>
            <a:pPr lvl="1"/>
            <a:r>
              <a:rPr lang="en-US" sz="3000" b="1" dirty="0"/>
              <a:t>Viewing Patterns by Time of Day:</a:t>
            </a:r>
            <a:r>
              <a:rPr lang="en-US" sz="3000" dirty="0"/>
              <a:t> Heatmap - hour vs day</a:t>
            </a:r>
          </a:p>
          <a:p>
            <a:pPr lvl="0"/>
            <a:r>
              <a:rPr lang="en-US" sz="3000" b="1" dirty="0"/>
              <a:t>Example Queries for Grafana:</a:t>
            </a:r>
            <a:endParaRPr lang="en-US" sz="3000" dirty="0"/>
          </a:p>
          <a:p>
            <a:r>
              <a:rPr lang="en-US" sz="3000" dirty="0"/>
              <a:t>## Top 10 movies</a:t>
            </a:r>
          </a:p>
          <a:p>
            <a:r>
              <a:rPr lang="en-US" sz="3000" dirty="0"/>
              <a:t>SELECT title, COUNT(*) as views</a:t>
            </a:r>
          </a:p>
          <a:p>
            <a:r>
              <a:rPr lang="en-US" sz="3000" dirty="0"/>
              <a:t>FROM </a:t>
            </a:r>
            <a:r>
              <a:rPr lang="en-US" sz="3000" dirty="0" err="1"/>
              <a:t>watch_sessions</a:t>
            </a:r>
            <a:r>
              <a:rPr lang="en-US" sz="3000" dirty="0"/>
              <a:t> </a:t>
            </a:r>
            <a:r>
              <a:rPr lang="en-US" sz="3000" dirty="0" err="1"/>
              <a:t>ws</a:t>
            </a:r>
            <a:endParaRPr lang="en-US" sz="3000" dirty="0"/>
          </a:p>
          <a:p>
            <a:r>
              <a:rPr lang="en-US" sz="3000" dirty="0"/>
              <a:t>JOIN movies m ON </a:t>
            </a:r>
            <a:r>
              <a:rPr lang="en-US" sz="3000" dirty="0" err="1"/>
              <a:t>ws.movie_id</a:t>
            </a:r>
            <a:r>
              <a:rPr lang="en-US" sz="3000" dirty="0"/>
              <a:t> = </a:t>
            </a:r>
            <a:r>
              <a:rPr lang="en-US" sz="3000" dirty="0" err="1"/>
              <a:t>m.movie_id</a:t>
            </a:r>
            <a:endParaRPr lang="en-US" sz="3000" dirty="0"/>
          </a:p>
          <a:p>
            <a:r>
              <a:rPr lang="en-US" sz="3000" dirty="0"/>
              <a:t>GROUP BY title</a:t>
            </a:r>
          </a:p>
          <a:p>
            <a:r>
              <a:rPr lang="en-US" sz="3000" dirty="0"/>
              <a:t>ORDER BY views DESC</a:t>
            </a:r>
          </a:p>
          <a:p>
            <a:r>
              <a:rPr lang="en-US" sz="3000" dirty="0"/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24950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96B70A-B082-659C-17B8-CB7F899BBB9C}"/>
              </a:ext>
            </a:extLst>
          </p:cNvPr>
          <p:cNvSpPr txBox="1"/>
          <p:nvPr/>
        </p:nvSpPr>
        <p:spPr>
          <a:xfrm>
            <a:off x="694267" y="643467"/>
            <a:ext cx="10820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Conclusion &amp; Next Steps</a:t>
            </a:r>
            <a:endParaRPr lang="en-US" sz="3800" dirty="0"/>
          </a:p>
          <a:p>
            <a:pPr lvl="0"/>
            <a:r>
              <a:rPr lang="en-US" sz="3800" b="1" dirty="0"/>
              <a:t>Key Insights:</a:t>
            </a:r>
            <a:endParaRPr lang="en-US" sz="3800" dirty="0"/>
          </a:p>
          <a:p>
            <a:pPr lvl="1"/>
            <a:r>
              <a:rPr lang="en-US" sz="3800" dirty="0"/>
              <a:t>Most popular genres</a:t>
            </a:r>
          </a:p>
          <a:p>
            <a:pPr lvl="1"/>
            <a:r>
              <a:rPr lang="en-US" sz="3800" dirty="0"/>
              <a:t>Peak viewing hours</a:t>
            </a:r>
          </a:p>
          <a:p>
            <a:pPr lvl="1"/>
            <a:r>
              <a:rPr lang="en-US" sz="3800" dirty="0"/>
              <a:t>Highly rated content trends</a:t>
            </a:r>
          </a:p>
          <a:p>
            <a:pPr lvl="0"/>
            <a:r>
              <a:rPr lang="en-US" sz="3800" b="1" dirty="0"/>
              <a:t>Next Steps:</a:t>
            </a:r>
            <a:endParaRPr lang="en-US" sz="3800" dirty="0"/>
          </a:p>
          <a:p>
            <a:pPr lvl="1"/>
            <a:r>
              <a:rPr lang="en-US" sz="3800" dirty="0"/>
              <a:t>Predict trending movies using ML</a:t>
            </a:r>
          </a:p>
          <a:p>
            <a:pPr lvl="1"/>
            <a:r>
              <a:rPr lang="en-US" sz="3800" dirty="0"/>
              <a:t>Integrate real-time streaming logs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696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6CFDD-8EF2-9F5E-F915-A316141F5945}"/>
              </a:ext>
            </a:extLst>
          </p:cNvPr>
          <p:cNvSpPr txBox="1"/>
          <p:nvPr/>
        </p:nvSpPr>
        <p:spPr>
          <a:xfrm>
            <a:off x="965200" y="920621"/>
            <a:ext cx="104986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Project Overview</a:t>
            </a:r>
            <a:endParaRPr lang="en-US" sz="4000" dirty="0"/>
          </a:p>
          <a:p>
            <a:pPr lvl="0"/>
            <a:r>
              <a:rPr lang="en-US" sz="4000" b="1" dirty="0"/>
              <a:t>Objective:</a:t>
            </a:r>
            <a:br>
              <a:rPr lang="en-US" sz="4000" dirty="0"/>
            </a:br>
            <a:r>
              <a:rPr lang="en-US" sz="4000" dirty="0"/>
              <a:t>Analyze user watch history and movie metadata to identify trending content, popular genres, and viewing patterns.</a:t>
            </a:r>
          </a:p>
          <a:p>
            <a:pPr lvl="0"/>
            <a:r>
              <a:rPr lang="en-US" sz="4000" b="1" dirty="0"/>
              <a:t>Data Sources:</a:t>
            </a:r>
            <a:endParaRPr lang="en-US" sz="4000" dirty="0"/>
          </a:p>
          <a:p>
            <a:pPr lvl="1"/>
            <a:r>
              <a:rPr lang="en-US" sz="4000" dirty="0"/>
              <a:t>TMDB API - for movie metadata</a:t>
            </a:r>
          </a:p>
          <a:p>
            <a:pPr lvl="1"/>
            <a:r>
              <a:rPr lang="en-US" sz="4000" dirty="0"/>
              <a:t>Simulated CSV logs - user watch history</a:t>
            </a:r>
          </a:p>
        </p:txBody>
      </p:sp>
    </p:spTree>
    <p:extLst>
      <p:ext uri="{BB962C8B-B14F-4D97-AF65-F5344CB8AC3E}">
        <p14:creationId xmlns:p14="http://schemas.microsoft.com/office/powerpoint/2010/main" val="425644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87C47-2783-409A-5525-0349AAFBF774}"/>
              </a:ext>
            </a:extLst>
          </p:cNvPr>
          <p:cNvSpPr txBox="1"/>
          <p:nvPr/>
        </p:nvSpPr>
        <p:spPr>
          <a:xfrm>
            <a:off x="694267" y="457200"/>
            <a:ext cx="11040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Collection</a:t>
            </a:r>
            <a:endParaRPr lang="en-US" sz="2800" dirty="0"/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to fetch movie metadata and watch statistics</a:t>
            </a:r>
          </a:p>
          <a:p>
            <a:pPr lvl="1"/>
            <a:r>
              <a:rPr lang="en-US" sz="3000" dirty="0"/>
              <a:t>Fetch movie metadata - title, genre, rating, release date - from TMDB API.</a:t>
            </a:r>
          </a:p>
          <a:p>
            <a:pPr lvl="1"/>
            <a:r>
              <a:rPr lang="en-US" sz="3000" dirty="0"/>
              <a:t>Load user watch history from CSV logs.</a:t>
            </a:r>
          </a:p>
          <a:p>
            <a:pPr lvl="0"/>
            <a:r>
              <a:rPr lang="en-US" sz="3000" b="1" dirty="0"/>
              <a:t>Key Libraries:</a:t>
            </a:r>
            <a:r>
              <a:rPr lang="en-US" sz="3000" dirty="0"/>
              <a:t> pandas, requests, </a:t>
            </a:r>
            <a:r>
              <a:rPr lang="en-US" sz="3000" dirty="0" err="1"/>
              <a:t>sqlalchemy</a:t>
            </a:r>
            <a:endParaRPr lang="en-US" sz="3000" dirty="0"/>
          </a:p>
          <a:p>
            <a:pPr lvl="0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5EA87-8FB3-A9C0-AB85-698C3A03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" y="3429000"/>
            <a:ext cx="9499600" cy="25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4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23DA4-5625-5E27-8489-E71D1F67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989745"/>
            <a:ext cx="9296400" cy="2258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005D90-E492-05ED-EF51-9DEAEF57FB45}"/>
              </a:ext>
            </a:extLst>
          </p:cNvPr>
          <p:cNvSpPr txBox="1"/>
          <p:nvPr/>
        </p:nvSpPr>
        <p:spPr>
          <a:xfrm>
            <a:off x="880533" y="466524"/>
            <a:ext cx="6620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Fetch movie detail from </a:t>
            </a:r>
            <a:r>
              <a:rPr lang="en-US" sz="2800" b="1" dirty="0" err="1"/>
              <a:t>TMDb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2DB3E-C22F-11FA-2E6A-31F773481F64}"/>
              </a:ext>
            </a:extLst>
          </p:cNvPr>
          <p:cNvSpPr txBox="1"/>
          <p:nvPr/>
        </p:nvSpPr>
        <p:spPr>
          <a:xfrm>
            <a:off x="880533" y="34290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watch provider by Country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89A975-64B0-F217-A2E0-DF9E506F2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3" y="3952220"/>
            <a:ext cx="9296399" cy="26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8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A7452-F267-2E69-AC91-B0C08E77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1286933"/>
            <a:ext cx="10007599" cy="4775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75E904-C1DC-97F6-077D-B8A1DF82E16F}"/>
              </a:ext>
            </a:extLst>
          </p:cNvPr>
          <p:cNvSpPr txBox="1"/>
          <p:nvPr/>
        </p:nvSpPr>
        <p:spPr>
          <a:xfrm>
            <a:off x="1202267" y="575733"/>
            <a:ext cx="5808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0909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99EA3-9C31-0340-756E-39DEA9004C11}"/>
              </a:ext>
            </a:extLst>
          </p:cNvPr>
          <p:cNvSpPr txBox="1"/>
          <p:nvPr/>
        </p:nvSpPr>
        <p:spPr>
          <a:xfrm>
            <a:off x="897467" y="406400"/>
            <a:ext cx="1071880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logic to identify trending genres and top-rated titles</a:t>
            </a:r>
          </a:p>
          <a:p>
            <a:pPr lvl="0"/>
            <a:r>
              <a:rPr lang="en-US" sz="2800" b="1" dirty="0"/>
              <a:t>Goals: </a:t>
            </a:r>
            <a:r>
              <a:rPr lang="en-US" sz="2800" dirty="0"/>
              <a:t>Identify trending genres, Determine top-rated titles &amp; Analyze viewing patterns by time</a:t>
            </a:r>
          </a:p>
          <a:p>
            <a:r>
              <a:rPr lang="en-US" sz="2800" b="1" dirty="0"/>
              <a:t>Key Libraries:</a:t>
            </a:r>
            <a:r>
              <a:rPr lang="en-US" sz="2800" dirty="0"/>
              <a:t> pandas, </a:t>
            </a:r>
            <a:r>
              <a:rPr lang="en-US" sz="2900" dirty="0"/>
              <a:t>requests, </a:t>
            </a:r>
            <a:r>
              <a:rPr lang="en-US" sz="2800" dirty="0" err="1"/>
              <a:t>os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2C547-F90D-4724-7AF4-B6703598C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" y="2730113"/>
            <a:ext cx="10031790" cy="41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8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922F7-84D6-B2C5-EEF2-5AE3036BA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242612"/>
            <a:ext cx="9855200" cy="28053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66BDF-9E60-1DA0-7DC2-9D642355F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1" y="3250265"/>
            <a:ext cx="9637485" cy="280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B1010-C869-E264-2379-A5E01B66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566057"/>
            <a:ext cx="9782629" cy="577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7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0AB8F3-ABE6-D727-084D-1B0E763B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8" y="537029"/>
            <a:ext cx="10203542" cy="576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377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Movie Streaming Platform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Oyekola</dc:creator>
  <cp:lastModifiedBy>Jonathan Oyekola</cp:lastModifiedBy>
  <cp:revision>1</cp:revision>
  <dcterms:created xsi:type="dcterms:W3CDTF">2025-08-27T18:39:35Z</dcterms:created>
  <dcterms:modified xsi:type="dcterms:W3CDTF">2025-08-28T20:55:15Z</dcterms:modified>
</cp:coreProperties>
</file>