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1" r:id="rId5"/>
    <p:sldId id="273" r:id="rId6"/>
    <p:sldId id="272" r:id="rId7"/>
    <p:sldId id="274" r:id="rId8"/>
    <p:sldId id="264" r:id="rId9"/>
    <p:sldId id="270" r:id="rId10"/>
    <p:sldId id="278" r:id="rId11"/>
    <p:sldId id="279" r:id="rId12"/>
    <p:sldId id="280" r:id="rId13"/>
    <p:sldId id="277" r:id="rId14"/>
    <p:sldId id="275" r:id="rId15"/>
    <p:sldId id="276" r:id="rId16"/>
    <p:sldId id="281" r:id="rId17"/>
    <p:sldId id="259" r:id="rId18"/>
    <p:sldId id="260" r:id="rId19"/>
    <p:sldId id="261" r:id="rId20"/>
    <p:sldId id="265" r:id="rId21"/>
    <p:sldId id="267" r:id="rId22"/>
    <p:sldId id="268" r:id="rId23"/>
    <p:sldId id="26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897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3383400"/>
        <c:axId val="583386928"/>
      </c:lineChart>
      <c:dateAx>
        <c:axId val="5833834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3386928"/>
        <c:crosses val="autoZero"/>
        <c:auto val="1"/>
        <c:lblOffset val="100"/>
        <c:baseTimeUnit val="days"/>
      </c:dateAx>
      <c:valAx>
        <c:axId val="58338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3383400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814584"/>
        <c:axId val="582811448"/>
      </c:barChart>
      <c:catAx>
        <c:axId val="58281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811448"/>
        <c:crosses val="autoZero"/>
        <c:auto val="1"/>
        <c:lblAlgn val="ctr"/>
        <c:lblOffset val="100"/>
        <c:noMultiLvlLbl val="0"/>
      </c:catAx>
      <c:valAx>
        <c:axId val="5828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281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1. Заголовок</a:t>
          </a:r>
        </a:p>
      </dsp:txBody>
      <dsp:txXfrm>
        <a:off x="572760" y="1607785"/>
        <a:ext cx="1703651" cy="1135766"/>
      </dsp:txXfrm>
    </dsp:sp>
    <dsp:sp modelId="{919A589F-F74A-40C3-BE88-AB8730BCAB04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2. Заголовок</a:t>
          </a:r>
        </a:p>
      </dsp:txBody>
      <dsp:txXfrm>
        <a:off x="3128236" y="1607785"/>
        <a:ext cx="1703651" cy="1135766"/>
      </dsp:txXfrm>
    </dsp:sp>
    <dsp:sp modelId="{268F2328-4548-422B-9C65-80797E16B241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3. Заголовок</a:t>
          </a:r>
        </a:p>
      </dsp:txBody>
      <dsp:txXfrm>
        <a:off x="5683712" y="1607785"/>
        <a:ext cx="1703651" cy="1135766"/>
      </dsp:txXfrm>
    </dsp:sp>
    <dsp:sp modelId="{BDD0B0F7-A87C-4B5B-A4C3-4E4BE6EB0FE4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>
              <a:latin typeface="Book Antiqua"/>
            </a:rPr>
            <a:t>Шаг 4. Заголовок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6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19.12.2014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19.12.2014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</a:t>
            </a:r>
            <a:r>
              <a:rPr lang="ru-RU" b="1" dirty="0" smtClean="0">
                <a:solidFill>
                  <a:srgbClr val="FFFFFF"/>
                </a:solidFill>
              </a:rPr>
              <a:t>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Организационная структура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Проектный план, методология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  <a:endParaRPr lang="ru-RU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/>
                <a:gridCol w="1471473"/>
                <a:gridCol w="1471473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 B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Информационное окружение, инфраструктура, средства командной разработки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Архитектурные решения и технические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3144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Широкоэкранный</PresentationFormat>
  <Paragraphs>90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Тестирование</vt:lpstr>
      <vt:lpstr>Распределение ролей/ Организационная структура</vt:lpstr>
      <vt:lpstr>Новые задачи</vt:lpstr>
      <vt:lpstr>Спасибо за внимание!</vt:lpstr>
      <vt:lpstr>Организационная структура</vt:lpstr>
      <vt:lpstr>Проектный план, методология</vt:lpstr>
      <vt:lpstr>Информационное окружение, инфраструктура, средства командной разработки</vt:lpstr>
      <vt:lpstr>Архитектурные решения и технические</vt:lpstr>
      <vt:lpstr>Разработка</vt:lpstr>
      <vt:lpstr>Тестирование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2014-12-19T21:14:56Z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