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5"/>
  </p:notesMasterIdLst>
  <p:handoutMasterIdLst>
    <p:handoutMasterId r:id="rId6"/>
  </p:handoutMasterIdLst>
  <p:sldIdLst>
    <p:sldId id="264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FF"/>
    <a:srgbClr val="DDF3E1"/>
    <a:srgbClr val="5652A0"/>
    <a:srgbClr val="98D0AF"/>
    <a:srgbClr val="F19423"/>
    <a:srgbClr val="35446A"/>
    <a:srgbClr val="434B85"/>
    <a:srgbClr val="27394E"/>
    <a:srgbClr val="191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3331952"/>
        <c:axId val="343331392"/>
      </c:barChart>
      <c:catAx>
        <c:axId val="34333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3331392"/>
        <c:crosses val="autoZero"/>
        <c:auto val="1"/>
        <c:lblAlgn val="ctr"/>
        <c:lblOffset val="100"/>
        <c:noMultiLvlLbl val="0"/>
      </c:catAx>
      <c:valAx>
        <c:axId val="34333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333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14.04.2015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14.04.2015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98019793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338340"/>
              </p:ext>
            </p:extLst>
          </p:nvPr>
        </p:nvGraphicFramePr>
        <p:xfrm>
          <a:off x="5254473" y="1636464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2452" y="1995948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193491714"/>
              </p:ext>
            </p:extLst>
          </p:nvPr>
        </p:nvGraphicFramePr>
        <p:xfrm>
          <a:off x="442452" y="3677265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972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Широкоэкранный</PresentationFormat>
  <Paragraphs>28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Тема Office</vt:lpstr>
      <vt:lpstr>Методы сбора и предоставления требований</vt:lpstr>
      <vt:lpstr>Анализ и тестирование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2015-04-15T13:48:33Z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