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4"/>
  </p:notesMasterIdLst>
  <p:handoutMasterIdLst>
    <p:handoutMasterId r:id="rId25"/>
  </p:handoutMasterIdLst>
  <p:sldIdLst>
    <p:sldId id="257" r:id="rId3"/>
    <p:sldId id="275" r:id="rId4"/>
    <p:sldId id="273" r:id="rId5"/>
    <p:sldId id="272" r:id="rId6"/>
    <p:sldId id="274" r:id="rId7"/>
    <p:sldId id="264" r:id="rId8"/>
    <p:sldId id="270" r:id="rId9"/>
    <p:sldId id="278" r:id="rId10"/>
    <p:sldId id="279" r:id="rId11"/>
    <p:sldId id="280" r:id="rId12"/>
    <p:sldId id="277" r:id="rId13"/>
    <p:sldId id="292" r:id="rId14"/>
    <p:sldId id="295" r:id="rId15"/>
    <p:sldId id="294" r:id="rId16"/>
    <p:sldId id="290" r:id="rId17"/>
    <p:sldId id="282" r:id="rId18"/>
    <p:sldId id="293" r:id="rId19"/>
    <p:sldId id="288" r:id="rId20"/>
    <p:sldId id="289" r:id="rId21"/>
    <p:sldId id="27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3E1"/>
    <a:srgbClr val="5652A0"/>
    <a:srgbClr val="FFFFFF"/>
    <a:srgbClr val="98D0AF"/>
    <a:srgbClr val="F19423"/>
    <a:srgbClr val="35446A"/>
    <a:srgbClr val="434B85"/>
    <a:srgbClr val="27394E"/>
    <a:srgbClr val="191529"/>
    <a:srgbClr val="E5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805800"/>
        <c:axId val="252811288"/>
      </c:lineChart>
      <c:dateAx>
        <c:axId val="2528058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811288"/>
        <c:crosses val="autoZero"/>
        <c:auto val="1"/>
        <c:lblOffset val="100"/>
        <c:baseTimeUnit val="days"/>
      </c:dateAx>
      <c:valAx>
        <c:axId val="25281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805800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454133935607675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Тест-кейсы</a:t>
            </a:r>
          </a:p>
        </c:rich>
      </c:tx>
      <c:layout>
        <c:manualLayout>
          <c:xMode val="edge"/>
          <c:yMode val="edge"/>
          <c:x val="0.38914693105658377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113</c:v>
                </c:pt>
                <c:pt idx="1">
                  <c:v>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m/d/yyyy</c:formatCode>
                <c:ptCount val="9"/>
                <c:pt idx="0">
                  <c:v>42064</c:v>
                </c:pt>
                <c:pt idx="1">
                  <c:v>42069</c:v>
                </c:pt>
                <c:pt idx="2">
                  <c:v>42076</c:v>
                </c:pt>
                <c:pt idx="3">
                  <c:v>42083</c:v>
                </c:pt>
                <c:pt idx="4">
                  <c:v>42090</c:v>
                </c:pt>
                <c:pt idx="5">
                  <c:v>42098</c:v>
                </c:pt>
                <c:pt idx="6">
                  <c:v>42099</c:v>
                </c:pt>
                <c:pt idx="7">
                  <c:v>42104</c:v>
                </c:pt>
                <c:pt idx="8">
                  <c:v>42105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30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m/d/yyyy</c:formatCode>
                <c:ptCount val="9"/>
                <c:pt idx="0">
                  <c:v>42064</c:v>
                </c:pt>
                <c:pt idx="1">
                  <c:v>42069</c:v>
                </c:pt>
                <c:pt idx="2">
                  <c:v>42076</c:v>
                </c:pt>
                <c:pt idx="3">
                  <c:v>42083</c:v>
                </c:pt>
                <c:pt idx="4">
                  <c:v>42090</c:v>
                </c:pt>
                <c:pt idx="5">
                  <c:v>42098</c:v>
                </c:pt>
                <c:pt idx="6">
                  <c:v>42099</c:v>
                </c:pt>
                <c:pt idx="7">
                  <c:v>42104</c:v>
                </c:pt>
                <c:pt idx="8">
                  <c:v>42105</c:v>
                </c:pt>
              </c:numCache>
            </c:num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29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581328"/>
        <c:axId val="366582504"/>
      </c:lineChart>
      <c:dateAx>
        <c:axId val="3665813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582504"/>
        <c:crosses val="autoZero"/>
        <c:auto val="1"/>
        <c:lblOffset val="100"/>
        <c:baseTimeUnit val="days"/>
      </c:dateAx>
      <c:valAx>
        <c:axId val="36658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58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5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5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5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5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583288"/>
        <c:axId val="366585640"/>
      </c:barChart>
      <c:catAx>
        <c:axId val="366583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585640"/>
        <c:crosses val="autoZero"/>
        <c:auto val="1"/>
        <c:lblAlgn val="ctr"/>
        <c:lblOffset val="100"/>
        <c:noMultiLvlLbl val="0"/>
      </c:catAx>
      <c:valAx>
        <c:axId val="36658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583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537" custLinFactNeighborY="508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/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/>
      <dgm:t>
        <a:bodyPr/>
        <a:lstStyle/>
        <a:p>
          <a:endParaRPr lang="ru-RU"/>
        </a:p>
      </dgm:t>
    </dgm:pt>
    <dgm:pt modelId="{CEAF6E7B-A235-4E97-B22E-E007038F2C06}">
      <dgm:prSet phldrT="[Текст]"/>
      <dgm:spPr/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/>
      <dgm:t>
        <a:bodyPr/>
        <a:lstStyle/>
        <a:p>
          <a:endParaRPr lang="ru-RU"/>
        </a:p>
      </dgm:t>
    </dgm:pt>
    <dgm:pt modelId="{25F23385-6A5D-48FC-B58D-8338175AD398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/>
      <dgm:t>
        <a:bodyPr/>
        <a:lstStyle/>
        <a:p>
          <a:endParaRPr lang="ru-RU"/>
        </a:p>
      </dgm:t>
    </dgm:pt>
    <dgm:pt modelId="{1EE2DEE5-BF8A-4486-8E2A-F40FD5D32378}">
      <dgm:prSet phldrT="[Текст]"/>
      <dgm:spPr/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/>
      <dgm:t>
        <a:bodyPr/>
        <a:lstStyle/>
        <a:p>
          <a:endParaRPr lang="ru-RU"/>
        </a:p>
      </dgm:t>
    </dgm:pt>
    <dgm:pt modelId="{2E0D9F87-A655-405B-AD12-6147D22F6074}">
      <dgm:prSet phldrT="[Текст]"/>
      <dgm:spPr/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73088" y="482876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22971" y="2542866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chart" Target="../charts/chart2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1464782666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6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75712"/>
              </p:ext>
            </p:extLst>
          </p:nvPr>
        </p:nvGraphicFramePr>
        <p:xfrm>
          <a:off x="7775509" y="357090"/>
          <a:ext cx="3937519" cy="11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5914" y="1762840"/>
            <a:ext cx="30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25684703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0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Результаты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99528"/>
              </p:ext>
            </p:extLst>
          </p:nvPr>
        </p:nvGraphicFramePr>
        <p:xfrm>
          <a:off x="7277879" y="2043338"/>
          <a:ext cx="454964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Овал 3"/>
          <p:cNvSpPr/>
          <p:nvPr/>
        </p:nvSpPr>
        <p:spPr>
          <a:xfrm>
            <a:off x="838200" y="2212909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121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69" y="4180986"/>
            <a:ext cx="2649829" cy="17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4683967" y="2550368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 несоответствие реализации и ТЗ</a:t>
            </a:r>
            <a:endParaRPr lang="ru-RU" sz="14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683967" y="3896890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-вылетает сервис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900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686443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Timeline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41" y="1532490"/>
            <a:ext cx="10156917" cy="5173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98" y="1854926"/>
            <a:ext cx="7753872" cy="215064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99" y="4304042"/>
            <a:ext cx="7753872" cy="216579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8" y="2685154"/>
            <a:ext cx="4010225" cy="34837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64" y="2685154"/>
            <a:ext cx="4527761" cy="33191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7502" y="1832135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815" y="1841100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420" y="2733000"/>
            <a:ext cx="2679404" cy="33490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Бодунков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alzater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>
                <a:solidFill>
                  <a:schemeClr val="bg1">
                    <a:lumMod val="25000"/>
                  </a:schemeClr>
                </a:solidFill>
              </a:rPr>
              <a:t>Быконя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Siend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Анастасия Петровская 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AnastasiaPetrovskaya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Левон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Таракчян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diplay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Евгения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Макендонская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janmak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Арслан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Урташев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avitella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Александр Минаков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elshiko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Максим Смирнов 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duran-duran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Дмитрий Чекалин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axelhz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Северин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Вервальд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velvald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Иван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Сиволоб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bg1">
                    <a:lumMod val="25000"/>
                  </a:schemeClr>
                </a:solidFill>
              </a:rPr>
              <a:t>Semen-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kisliy</a:t>
            </a:r>
            <a:endParaRPr lang="ru-RU" sz="14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74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Широкоэкранный</PresentationFormat>
  <Paragraphs>109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Тестирование</vt:lpstr>
      <vt:lpstr>Результаты тестирования</vt:lpstr>
      <vt:lpstr>Статистика тестирования</vt:lpstr>
      <vt:lpstr>Нагрузочное тестирование</vt:lpstr>
      <vt:lpstr>Timeline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Новые задачи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2015-04-14T19:13:55Z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