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5"/>
  </p:notesMasterIdLst>
  <p:handoutMasterIdLst>
    <p:handoutMasterId r:id="rId6"/>
  </p:handoutMasterIdLst>
  <p:sldIdLst>
    <p:sldId id="264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FF"/>
    <a:srgbClr val="DDF3E1"/>
    <a:srgbClr val="5652A0"/>
    <a:srgbClr val="98D0AF"/>
    <a:srgbClr val="F19423"/>
    <a:srgbClr val="35446A"/>
    <a:srgbClr val="434B85"/>
    <a:srgbClr val="27394E"/>
    <a:srgbClr val="191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98019793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202839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2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Широкоэкранный</PresentationFormat>
  <Paragraphs>19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Тема Office</vt:lpstr>
      <vt:lpstr>Методы сбора и предоставления требований</vt:lpstr>
      <vt:lpstr>Анализ целевой аудитории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2015-04-14T14:51:05Z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