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</p:sldMasterIdLst>
  <p:notesMasterIdLst>
    <p:notesMasterId r:id="rId23"/>
  </p:notesMasterIdLst>
  <p:handoutMasterIdLst>
    <p:handoutMasterId r:id="rId24"/>
  </p:handoutMasterIdLst>
  <p:sldIdLst>
    <p:sldId id="257" r:id="rId3"/>
    <p:sldId id="275" r:id="rId4"/>
    <p:sldId id="273" r:id="rId5"/>
    <p:sldId id="272" r:id="rId6"/>
    <p:sldId id="274" r:id="rId7"/>
    <p:sldId id="264" r:id="rId8"/>
    <p:sldId id="270" r:id="rId9"/>
    <p:sldId id="278" r:id="rId10"/>
    <p:sldId id="279" r:id="rId11"/>
    <p:sldId id="280" r:id="rId12"/>
    <p:sldId id="277" r:id="rId13"/>
    <p:sldId id="292" r:id="rId14"/>
    <p:sldId id="291" r:id="rId15"/>
    <p:sldId id="290" r:id="rId16"/>
    <p:sldId id="282" r:id="rId17"/>
    <p:sldId id="293" r:id="rId18"/>
    <p:sldId id="288" r:id="rId19"/>
    <p:sldId id="289" r:id="rId20"/>
    <p:sldId id="276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2A0"/>
    <a:srgbClr val="FFFFFF"/>
    <a:srgbClr val="98D0AF"/>
    <a:srgbClr val="F19423"/>
    <a:srgbClr val="35446A"/>
    <a:srgbClr val="434B85"/>
    <a:srgbClr val="27394E"/>
    <a:srgbClr val="191529"/>
    <a:srgbClr val="E5EBF2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7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Версии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Лист1!$B$1:$B$27</c:f>
              <c:numCache>
                <c:formatCode>m/d/yyyy</c:formatCode>
                <c:ptCount val="27"/>
                <c:pt idx="0">
                  <c:v>41901</c:v>
                </c:pt>
                <c:pt idx="1">
                  <c:v>41907</c:v>
                </c:pt>
                <c:pt idx="2">
                  <c:v>41908</c:v>
                </c:pt>
                <c:pt idx="3">
                  <c:v>41914</c:v>
                </c:pt>
                <c:pt idx="4">
                  <c:v>41921</c:v>
                </c:pt>
                <c:pt idx="5">
                  <c:v>41922</c:v>
                </c:pt>
                <c:pt idx="6">
                  <c:v>41922</c:v>
                </c:pt>
                <c:pt idx="7">
                  <c:v>41926</c:v>
                </c:pt>
                <c:pt idx="8">
                  <c:v>41934</c:v>
                </c:pt>
                <c:pt idx="9">
                  <c:v>41935</c:v>
                </c:pt>
                <c:pt idx="10">
                  <c:v>41936</c:v>
                </c:pt>
                <c:pt idx="11">
                  <c:v>41936</c:v>
                </c:pt>
                <c:pt idx="12">
                  <c:v>41936</c:v>
                </c:pt>
                <c:pt idx="13">
                  <c:v>41936</c:v>
                </c:pt>
                <c:pt idx="14">
                  <c:v>41936</c:v>
                </c:pt>
                <c:pt idx="15">
                  <c:v>41937</c:v>
                </c:pt>
                <c:pt idx="16">
                  <c:v>41949</c:v>
                </c:pt>
                <c:pt idx="17">
                  <c:v>41950</c:v>
                </c:pt>
                <c:pt idx="18">
                  <c:v>41956</c:v>
                </c:pt>
                <c:pt idx="19">
                  <c:v>41958</c:v>
                </c:pt>
                <c:pt idx="20">
                  <c:v>41959</c:v>
                </c:pt>
                <c:pt idx="21">
                  <c:v>41969</c:v>
                </c:pt>
                <c:pt idx="22">
                  <c:v>41983</c:v>
                </c:pt>
                <c:pt idx="23">
                  <c:v>41984</c:v>
                </c:pt>
                <c:pt idx="24">
                  <c:v>41989</c:v>
                </c:pt>
                <c:pt idx="25">
                  <c:v>41991</c:v>
                </c:pt>
                <c:pt idx="26">
                  <c:v>41992</c:v>
                </c:pt>
              </c:numCache>
            </c:numRef>
          </c:cat>
          <c:val>
            <c:numRef>
              <c:f>Лист1!$A$1:$A$27</c:f>
              <c:numCache>
                <c:formatCode>0.0</c:formatCode>
                <c:ptCount val="27"/>
                <c:pt idx="0">
                  <c:v>1</c:v>
                </c:pt>
                <c:pt idx="1">
                  <c:v>1.1000000000000001</c:v>
                </c:pt>
                <c:pt idx="2">
                  <c:v>1.2</c:v>
                </c:pt>
                <c:pt idx="3">
                  <c:v>2</c:v>
                </c:pt>
                <c:pt idx="4">
                  <c:v>2.1</c:v>
                </c:pt>
                <c:pt idx="5">
                  <c:v>2.2000000000000002</c:v>
                </c:pt>
                <c:pt idx="6">
                  <c:v>2.2999999999999998</c:v>
                </c:pt>
                <c:pt idx="7">
                  <c:v>2.4</c:v>
                </c:pt>
                <c:pt idx="8">
                  <c:v>2.5</c:v>
                </c:pt>
                <c:pt idx="9">
                  <c:v>2.6</c:v>
                </c:pt>
                <c:pt idx="10">
                  <c:v>3</c:v>
                </c:pt>
                <c:pt idx="11">
                  <c:v>3.1</c:v>
                </c:pt>
                <c:pt idx="12">
                  <c:v>3.2</c:v>
                </c:pt>
                <c:pt idx="13">
                  <c:v>3.3</c:v>
                </c:pt>
                <c:pt idx="14">
                  <c:v>3.4</c:v>
                </c:pt>
                <c:pt idx="15">
                  <c:v>3.5</c:v>
                </c:pt>
                <c:pt idx="16">
                  <c:v>3.6</c:v>
                </c:pt>
                <c:pt idx="17">
                  <c:v>3.7</c:v>
                </c:pt>
                <c:pt idx="18">
                  <c:v>3.8</c:v>
                </c:pt>
                <c:pt idx="19">
                  <c:v>4</c:v>
                </c:pt>
                <c:pt idx="20">
                  <c:v>4.0999999999999996</c:v>
                </c:pt>
                <c:pt idx="21">
                  <c:v>4.2</c:v>
                </c:pt>
                <c:pt idx="22">
                  <c:v>4.3</c:v>
                </c:pt>
                <c:pt idx="23">
                  <c:v>4.4000000000000004</c:v>
                </c:pt>
                <c:pt idx="24">
                  <c:v>4.5</c:v>
                </c:pt>
                <c:pt idx="25">
                  <c:v>4.5999999999999996</c:v>
                </c:pt>
                <c:pt idx="26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9987784"/>
        <c:axId val="259995232"/>
      </c:lineChart>
      <c:dateAx>
        <c:axId val="2599877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ru-RU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9995232"/>
        <c:crosses val="autoZero"/>
        <c:auto val="1"/>
        <c:lblOffset val="100"/>
        <c:baseTimeUnit val="days"/>
      </c:dateAx>
      <c:valAx>
        <c:axId val="25999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ru-RU" sz="1200" b="0" i="0" u="none" strike="noStrike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Номер версии</a:t>
                </a:r>
                <a:endParaRPr lang="ru-R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ru-RU" sz="1200" b="0" i="0" u="none" strike="noStrike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ru-RU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9987784"/>
        <c:crosses val="autoZero"/>
        <c:crossBetween val="between"/>
      </c:valAx>
      <c:spPr>
        <a:solidFill>
          <a:schemeClr val="accent1"/>
        </a:solidFill>
        <a:ln>
          <a:solidFill>
            <a:schemeClr val="accent1">
              <a:lumMod val="90000"/>
            </a:schemeClr>
          </a:solidFill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Автоматизация тестирования</a:t>
            </a:r>
          </a:p>
        </c:rich>
      </c:tx>
      <c:layout>
        <c:manualLayout>
          <c:xMode val="edge"/>
          <c:yMode val="edge"/>
          <c:x val="0.1541734036564436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Автоматизация тестирования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Лист1!$A$2:$A$4</c:f>
              <c:strCache>
                <c:ptCount val="3"/>
                <c:pt idx="0">
                  <c:v>Реализована</c:v>
                </c:pt>
                <c:pt idx="1">
                  <c:v>Невозможна</c:v>
                </c:pt>
                <c:pt idx="2">
                  <c:v>Неоправданно сложна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0.87</c:v>
                </c:pt>
                <c:pt idx="1">
                  <c:v>0.1</c:v>
                </c:pt>
                <c:pt idx="2">
                  <c:v>0.03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Тест-кейсы</a:t>
            </a:r>
          </a:p>
        </c:rich>
      </c:tx>
      <c:layout>
        <c:manualLayout>
          <c:xMode val="edge"/>
          <c:yMode val="edge"/>
          <c:x val="0.38914693105658377"/>
          <c:y val="1.75118549742630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7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Лист1!$A$2:$A$3</c:f>
              <c:strCache>
                <c:ptCount val="2"/>
                <c:pt idx="0">
                  <c:v>Pass</c:v>
                </c:pt>
                <c:pt idx="1">
                  <c:v>Fail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113</c:v>
                </c:pt>
                <c:pt idx="1">
                  <c:v>8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Общее количество выполненных тест-кейсов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Лист1!$A$2:$A$8</c:f>
              <c:numCache>
                <c:formatCode>m/d/yyyy</c:formatCode>
                <c:ptCount val="7"/>
                <c:pt idx="0">
                  <c:v>42076</c:v>
                </c:pt>
                <c:pt idx="1">
                  <c:v>42083</c:v>
                </c:pt>
                <c:pt idx="2">
                  <c:v>42084</c:v>
                </c:pt>
                <c:pt idx="3">
                  <c:v>42098</c:v>
                </c:pt>
                <c:pt idx="4">
                  <c:v>42099</c:v>
                </c:pt>
                <c:pt idx="5">
                  <c:v>42104</c:v>
                </c:pt>
                <c:pt idx="6">
                  <c:v>42105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45</c:v>
                </c:pt>
                <c:pt idx="1">
                  <c:v>78</c:v>
                </c:pt>
                <c:pt idx="2">
                  <c:v>78</c:v>
                </c:pt>
                <c:pt idx="3">
                  <c:v>30</c:v>
                </c:pt>
                <c:pt idx="4">
                  <c:v>92</c:v>
                </c:pt>
                <c:pt idx="5">
                  <c:v>91</c:v>
                </c:pt>
                <c:pt idx="6">
                  <c:v>92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Количество пройденных тест-кейсов</c:v>
                </c:pt>
              </c:strCache>
            </c:strRef>
          </c:tx>
          <c:spPr>
            <a:ln w="28575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Лист1!$A$2:$A$8</c:f>
              <c:numCache>
                <c:formatCode>m/d/yyyy</c:formatCode>
                <c:ptCount val="7"/>
                <c:pt idx="0">
                  <c:v>42076</c:v>
                </c:pt>
                <c:pt idx="1">
                  <c:v>42083</c:v>
                </c:pt>
                <c:pt idx="2">
                  <c:v>42084</c:v>
                </c:pt>
                <c:pt idx="3">
                  <c:v>42098</c:v>
                </c:pt>
                <c:pt idx="4">
                  <c:v>42099</c:v>
                </c:pt>
                <c:pt idx="5">
                  <c:v>42104</c:v>
                </c:pt>
                <c:pt idx="6">
                  <c:v>42105</c:v>
                </c:pt>
              </c:numCache>
            </c:num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30</c:v>
                </c:pt>
                <c:pt idx="1">
                  <c:v>71</c:v>
                </c:pt>
                <c:pt idx="2">
                  <c:v>77</c:v>
                </c:pt>
                <c:pt idx="3">
                  <c:v>29</c:v>
                </c:pt>
                <c:pt idx="4">
                  <c:v>83</c:v>
                </c:pt>
                <c:pt idx="5">
                  <c:v>82</c:v>
                </c:pt>
                <c:pt idx="6">
                  <c:v>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0864264"/>
        <c:axId val="460865440"/>
      </c:lineChart>
      <c:dateAx>
        <c:axId val="46086426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0865440"/>
        <c:crosses val="autoZero"/>
        <c:auto val="1"/>
        <c:lblOffset val="100"/>
        <c:baseTimeUnit val="days"/>
      </c:dateAx>
      <c:valAx>
        <c:axId val="46086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0864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344159335156547E-2"/>
          <c:y val="3.0784990263587393E-2"/>
          <c:w val="0.92765584066484341"/>
          <c:h val="0.769098192484494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Бодунков Денис</c:v>
                </c:pt>
              </c:strCache>
            </c:strRef>
          </c:tx>
          <c:spPr>
            <a:solidFill>
              <a:schemeClr val="accent5">
                <a:shade val="41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Быконя Денис</c:v>
                </c:pt>
              </c:strCache>
            </c:strRef>
          </c:tx>
          <c:spPr>
            <a:solidFill>
              <a:schemeClr val="accent5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Македонская Евгения</c:v>
                </c:pt>
              </c:strCache>
            </c:strRef>
          </c:tx>
          <c:spPr>
            <a:solidFill>
              <a:schemeClr val="accent5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Лист1!$D$2</c:f>
              <c:numCache>
                <c:formatCode>0%</c:formatCode>
                <c:ptCount val="1"/>
                <c:pt idx="0">
                  <c:v>0.98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Минаков Александр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Лист1!$E$2</c:f>
              <c:numCache>
                <c:formatCode>0%</c:formatCode>
                <c:ptCount val="1"/>
                <c:pt idx="0">
                  <c:v>0.93</c:v>
                </c:pt>
              </c:numCache>
            </c:numRef>
          </c:val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Петровская Анастасия</c:v>
                </c:pt>
              </c:strCache>
            </c:strRef>
          </c:tx>
          <c:spPr>
            <a:solidFill>
              <a:schemeClr val="accent5">
                <a:shade val="8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Лист1!$F$2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Северин Вервальд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Лист1!$G$2</c:f>
              <c:numCache>
                <c:formatCode>0%</c:formatCode>
                <c:ptCount val="1"/>
                <c:pt idx="0">
                  <c:v>0.8</c:v>
                </c:pt>
              </c:numCache>
            </c:numRef>
          </c:val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Сиволоб Иван</c:v>
                </c:pt>
              </c:strCache>
            </c:strRef>
          </c:tx>
          <c:spPr>
            <a:solidFill>
              <a:schemeClr val="accent5">
                <a:tint val="89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Лист1!$H$2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7"/>
          <c:order val="7"/>
          <c:tx>
            <c:strRef>
              <c:f>Лист1!$I$1</c:f>
              <c:strCache>
                <c:ptCount val="1"/>
                <c:pt idx="0">
                  <c:v>Смирнов Максим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Лист1!$I$2</c:f>
              <c:numCache>
                <c:formatCode>0%</c:formatCode>
                <c:ptCount val="1"/>
                <c:pt idx="0">
                  <c:v>0.95</c:v>
                </c:pt>
              </c:numCache>
            </c:numRef>
          </c:val>
        </c:ser>
        <c:ser>
          <c:idx val="8"/>
          <c:order val="8"/>
          <c:tx>
            <c:strRef>
              <c:f>Лист1!$J$1</c:f>
              <c:strCache>
                <c:ptCount val="1"/>
                <c:pt idx="0">
                  <c:v>Таракчян Левон</c:v>
                </c:pt>
              </c:strCache>
            </c:strRef>
          </c:tx>
          <c:spPr>
            <a:solidFill>
              <a:schemeClr val="accent5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Лист1!$J$2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</c:ser>
        <c:ser>
          <c:idx val="9"/>
          <c:order val="9"/>
          <c:tx>
            <c:strRef>
              <c:f>Лист1!$K$1</c:f>
              <c:strCache>
                <c:ptCount val="1"/>
                <c:pt idx="0">
                  <c:v>Урташев Арслан</c:v>
                </c:pt>
              </c:strCache>
            </c:strRef>
          </c:tx>
          <c:spPr>
            <a:solidFill>
              <a:schemeClr val="accent5">
                <a:tint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Лист1!$K$2</c:f>
              <c:numCache>
                <c:formatCode>0%</c:formatCode>
                <c:ptCount val="1"/>
                <c:pt idx="0">
                  <c:v>0.7</c:v>
                </c:pt>
              </c:numCache>
            </c:numRef>
          </c:val>
        </c:ser>
        <c:ser>
          <c:idx val="10"/>
          <c:order val="10"/>
          <c:tx>
            <c:strRef>
              <c:f>Лист1!$L$1</c:f>
              <c:strCache>
                <c:ptCount val="1"/>
                <c:pt idx="0">
                  <c:v>Чекалин Дмитрий</c:v>
                </c:pt>
              </c:strCache>
            </c:strRef>
          </c:tx>
          <c:spPr>
            <a:solidFill>
              <a:schemeClr val="accent5">
                <a:tint val="42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Лист1!$L$2</c:f>
              <c:numCache>
                <c:formatCode>0%</c:formatCode>
                <c:ptCount val="1"/>
                <c:pt idx="0">
                  <c:v>0.8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1705640"/>
        <c:axId val="361701328"/>
      </c:barChart>
      <c:catAx>
        <c:axId val="361705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1701328"/>
        <c:crosses val="autoZero"/>
        <c:auto val="1"/>
        <c:lblAlgn val="ctr"/>
        <c:lblOffset val="100"/>
        <c:noMultiLvlLbl val="0"/>
      </c:catAx>
      <c:valAx>
        <c:axId val="36170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1705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196EB-EF05-41F6-9E7D-A3BA6EF06F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1829D8-9E59-4D45-B00C-0D32017A839E}">
      <dgm:prSet phldrT="[Текст]"/>
      <dgm:spPr/>
      <dgm:t>
        <a:bodyPr/>
        <a:lstStyle/>
        <a:p>
          <a:r>
            <a:rPr lang="ru-RU" dirty="0" smtClean="0"/>
            <a:t>27 версий</a:t>
          </a:r>
          <a:endParaRPr lang="ru-RU" dirty="0"/>
        </a:p>
      </dgm:t>
    </dgm:pt>
    <dgm:pt modelId="{DF93A4ED-BC7C-4C6F-B372-9EF4B499E092}" type="parTrans" cxnId="{EA226C04-AB87-4E29-A2DA-9D8C3E5B1E42}">
      <dgm:prSet/>
      <dgm:spPr/>
      <dgm:t>
        <a:bodyPr/>
        <a:lstStyle/>
        <a:p>
          <a:endParaRPr lang="ru-RU"/>
        </a:p>
      </dgm:t>
    </dgm:pt>
    <dgm:pt modelId="{23A37E7E-C5B8-4263-9EE2-50FAECB937D8}" type="sibTrans" cxnId="{EA226C04-AB87-4E29-A2DA-9D8C3E5B1E42}">
      <dgm:prSet/>
      <dgm:spPr/>
      <dgm:t>
        <a:bodyPr/>
        <a:lstStyle/>
        <a:p>
          <a:endParaRPr lang="ru-RU"/>
        </a:p>
      </dgm:t>
    </dgm:pt>
    <dgm:pt modelId="{9EF300FB-AF6D-4068-8A7E-0710450DC480}" type="pres">
      <dgm:prSet presAssocID="{900196EB-EF05-41F6-9E7D-A3BA6EF06F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7F3A36F-60A4-44FF-A8A5-F9A8D4310E6F}" type="pres">
      <dgm:prSet presAssocID="{D21829D8-9E59-4D45-B00C-0D32017A839E}" presName="node" presStyleLbl="node1" presStyleIdx="0" presStyleCnt="1" custLinFactNeighborX="-28329" custLinFactNeighborY="-317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B3853B2-A10C-4C98-85B3-63997C47041F}" type="presOf" srcId="{D21829D8-9E59-4D45-B00C-0D32017A839E}" destId="{57F3A36F-60A4-44FF-A8A5-F9A8D4310E6F}" srcOrd="0" destOrd="0" presId="urn:microsoft.com/office/officeart/2005/8/layout/default"/>
    <dgm:cxn modelId="{D9DFABC2-997B-47BD-BC6F-EAFF046040E6}" type="presOf" srcId="{900196EB-EF05-41F6-9E7D-A3BA6EF06FA2}" destId="{9EF300FB-AF6D-4068-8A7E-0710450DC480}" srcOrd="0" destOrd="0" presId="urn:microsoft.com/office/officeart/2005/8/layout/default"/>
    <dgm:cxn modelId="{EA226C04-AB87-4E29-A2DA-9D8C3E5B1E42}" srcId="{900196EB-EF05-41F6-9E7D-A3BA6EF06FA2}" destId="{D21829D8-9E59-4D45-B00C-0D32017A839E}" srcOrd="0" destOrd="0" parTransId="{DF93A4ED-BC7C-4C6F-B372-9EF4B499E092}" sibTransId="{23A37E7E-C5B8-4263-9EE2-50FAECB937D8}"/>
    <dgm:cxn modelId="{93E021F6-0D48-4F5D-A71B-327F1E251BFA}" type="presParOf" srcId="{9EF300FB-AF6D-4068-8A7E-0710450DC480}" destId="{57F3A36F-60A4-44FF-A8A5-F9A8D4310E6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583E1-6537-45F8-AE09-C85491C9FC1D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2D6962E4-72B9-4B1E-B258-246893A88E0D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ru-RU" dirty="0"/>
        </a:p>
      </dgm:t>
    </dgm:pt>
    <dgm:pt modelId="{5502C073-0884-4CFE-A849-62990833CEE5}" type="parTrans" cxnId="{EDDAA38D-6E30-4543-B0F1-EAA9A6A477C7}">
      <dgm:prSet/>
      <dgm:spPr/>
      <dgm:t>
        <a:bodyPr/>
        <a:lstStyle/>
        <a:p>
          <a:endParaRPr lang="ru-RU"/>
        </a:p>
      </dgm:t>
    </dgm:pt>
    <dgm:pt modelId="{0E9043AA-3D92-4FE3-8FA8-E174F20EB8FF}" type="sibTrans" cxnId="{EDDAA38D-6E30-4543-B0F1-EAA9A6A477C7}">
      <dgm:prSet/>
      <dgm:spPr/>
      <dgm:t>
        <a:bodyPr/>
        <a:lstStyle/>
        <a:p>
          <a:endParaRPr lang="ru-RU"/>
        </a:p>
      </dgm:t>
    </dgm:pt>
    <dgm:pt modelId="{2B41BF75-F5C8-4255-892F-6328E5A9E688}">
      <dgm:prSet phldrT="[Текст]" custT="1"/>
      <dgm:spPr/>
      <dgm:t>
        <a:bodyPr/>
        <a:lstStyle/>
        <a:p>
          <a:r>
            <a:rPr lang="ru-RU" sz="2000" b="1" dirty="0" smtClean="0"/>
            <a:t>Смирнов Максим</a:t>
          </a:r>
          <a:endParaRPr lang="ru-RU" sz="2000" b="1" dirty="0"/>
        </a:p>
      </dgm:t>
    </dgm:pt>
    <dgm:pt modelId="{36024776-6205-43C6-9331-B14C4C951E90}" type="parTrans" cxnId="{2D68FBB9-2A3F-4DFB-9547-97148AD147B2}">
      <dgm:prSet/>
      <dgm:spPr/>
      <dgm:t>
        <a:bodyPr/>
        <a:lstStyle/>
        <a:p>
          <a:endParaRPr lang="ru-RU"/>
        </a:p>
      </dgm:t>
    </dgm:pt>
    <dgm:pt modelId="{30E8B699-48A6-4778-A200-BCC2B91FEAE2}" type="sibTrans" cxnId="{2D68FBB9-2A3F-4DFB-9547-97148AD147B2}">
      <dgm:prSet/>
      <dgm:spPr/>
      <dgm:t>
        <a:bodyPr/>
        <a:lstStyle/>
        <a:p>
          <a:endParaRPr lang="ru-RU"/>
        </a:p>
      </dgm:t>
    </dgm:pt>
    <dgm:pt modelId="{2BBE2155-4658-4D02-8319-6DF4106EA8CC}">
      <dgm:prSet phldrT="[Текст]"/>
      <dgm:spPr/>
      <dgm:t>
        <a:bodyPr/>
        <a:lstStyle/>
        <a:p>
          <a:r>
            <a:rPr lang="ru-RU" dirty="0" smtClean="0"/>
            <a:t>Составление </a:t>
          </a:r>
        </a:p>
        <a:p>
          <a:r>
            <a:rPr lang="ru-RU" dirty="0" smtClean="0"/>
            <a:t>требований</a:t>
          </a:r>
          <a:endParaRPr lang="ru-RU" dirty="0"/>
        </a:p>
      </dgm:t>
    </dgm:pt>
    <dgm:pt modelId="{3724DD7C-05CC-4DEB-8DAD-8B592C981C96}" type="parTrans" cxnId="{6F2C1348-DD44-4E86-9478-89C1CF069569}">
      <dgm:prSet/>
      <dgm:spPr/>
      <dgm:t>
        <a:bodyPr/>
        <a:lstStyle/>
        <a:p>
          <a:endParaRPr lang="ru-RU"/>
        </a:p>
      </dgm:t>
    </dgm:pt>
    <dgm:pt modelId="{632890C8-ECA2-44D8-9A94-863A64665BBC}" type="sibTrans" cxnId="{6F2C1348-DD44-4E86-9478-89C1CF069569}">
      <dgm:prSet/>
      <dgm:spPr/>
      <dgm:t>
        <a:bodyPr/>
        <a:lstStyle/>
        <a:p>
          <a:endParaRPr lang="ru-RU"/>
        </a:p>
      </dgm:t>
    </dgm:pt>
    <dgm:pt modelId="{490168AD-E14E-4940-8CC2-7C35F66AB41B}">
      <dgm:prSet phldrT="[Текст]" custT="1"/>
      <dgm:spPr/>
      <dgm:t>
        <a:bodyPr/>
        <a:lstStyle/>
        <a:p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F8E86141-CA5C-4FD7-B090-BDC097EE9ED9}" type="parTrans" cxnId="{4665B531-CE39-4D8D-9C92-1B0A97DBEF06}">
      <dgm:prSet/>
      <dgm:spPr/>
      <dgm:t>
        <a:bodyPr/>
        <a:lstStyle/>
        <a:p>
          <a:endParaRPr lang="ru-RU"/>
        </a:p>
      </dgm:t>
    </dgm:pt>
    <dgm:pt modelId="{409F351B-3747-4E3C-89C6-F2C76F7C931A}" type="sibTrans" cxnId="{4665B531-CE39-4D8D-9C92-1B0A97DBEF06}">
      <dgm:prSet/>
      <dgm:spPr/>
      <dgm:t>
        <a:bodyPr/>
        <a:lstStyle/>
        <a:p>
          <a:endParaRPr lang="ru-RU"/>
        </a:p>
      </dgm:t>
    </dgm:pt>
    <dgm:pt modelId="{5BCD62D5-23CD-4A5A-A476-269CE76914DC}">
      <dgm:prSet phldrT="[Текст]"/>
      <dgm:spPr/>
      <dgm:t>
        <a:bodyPr/>
        <a:lstStyle/>
        <a:p>
          <a:r>
            <a:rPr lang="ru-RU" dirty="0" smtClean="0"/>
            <a:t>Написание ТЗ</a:t>
          </a:r>
          <a:endParaRPr lang="ru-RU" dirty="0"/>
        </a:p>
      </dgm:t>
    </dgm:pt>
    <dgm:pt modelId="{C274F423-C9C0-423A-80FB-84C18F1C3BA8}" type="parTrans" cxnId="{F41F6067-9583-4D97-9E45-7AAACB397DC1}">
      <dgm:prSet/>
      <dgm:spPr/>
      <dgm:t>
        <a:bodyPr/>
        <a:lstStyle/>
        <a:p>
          <a:endParaRPr lang="ru-RU"/>
        </a:p>
      </dgm:t>
    </dgm:pt>
    <dgm:pt modelId="{6CCF063A-E379-49B3-9CC0-57BB9F2B8432}" type="sibTrans" cxnId="{F41F6067-9583-4D97-9E45-7AAACB397DC1}">
      <dgm:prSet/>
      <dgm:spPr/>
      <dgm:t>
        <a:bodyPr/>
        <a:lstStyle/>
        <a:p>
          <a:endParaRPr lang="ru-RU"/>
        </a:p>
      </dgm:t>
    </dgm:pt>
    <dgm:pt modelId="{F9BE74C9-EC7E-4268-8C5A-882B3EFFF8FD}">
      <dgm:prSet phldrT="[Текст]"/>
      <dgm:spPr/>
      <dgm:t>
        <a:bodyPr/>
        <a:lstStyle/>
        <a:p>
          <a:r>
            <a:rPr lang="ru-RU" dirty="0" err="1" smtClean="0"/>
            <a:t>Редакти</a:t>
          </a:r>
          <a:r>
            <a:rPr lang="ru-RU" dirty="0" smtClean="0"/>
            <a:t>-</a:t>
          </a:r>
        </a:p>
        <a:p>
          <a:r>
            <a:rPr lang="ru-RU" dirty="0" err="1" smtClean="0"/>
            <a:t>рование</a:t>
          </a:r>
          <a:endParaRPr lang="ru-RU" dirty="0"/>
        </a:p>
      </dgm:t>
    </dgm:pt>
    <dgm:pt modelId="{EA0E44FE-C617-463A-B76E-A9DC58753A03}" type="parTrans" cxnId="{32486DDC-2E79-4178-8461-4BC45C795BB2}">
      <dgm:prSet/>
      <dgm:spPr/>
      <dgm:t>
        <a:bodyPr/>
        <a:lstStyle/>
        <a:p>
          <a:endParaRPr lang="ru-RU"/>
        </a:p>
      </dgm:t>
    </dgm:pt>
    <dgm:pt modelId="{0967E1B8-BCB6-4EBC-AE86-D9382359FC3F}" type="sibTrans" cxnId="{32486DDC-2E79-4178-8461-4BC45C795BB2}">
      <dgm:prSet/>
      <dgm:spPr/>
      <dgm:t>
        <a:bodyPr/>
        <a:lstStyle/>
        <a:p>
          <a:endParaRPr lang="ru-RU"/>
        </a:p>
      </dgm:t>
    </dgm:pt>
    <dgm:pt modelId="{F8507812-6291-4C9B-AA0B-B8AF3A68427D}">
      <dgm:prSet phldrT="[Текст]" custT="1"/>
      <dgm:spPr/>
      <dgm:t>
        <a:bodyPr anchor="b"/>
        <a:lstStyle/>
        <a:p>
          <a:r>
            <a:rPr lang="ru-RU" sz="2000" b="1" dirty="0" smtClean="0"/>
            <a:t>Петровская Анастасия</a:t>
          </a:r>
          <a:endParaRPr lang="ru-RU" sz="2000" b="1" dirty="0"/>
        </a:p>
      </dgm:t>
    </dgm:pt>
    <dgm:pt modelId="{4F2F02B6-C766-433A-873A-91091688269D}" type="parTrans" cxnId="{DCB35549-6653-457E-A1A3-3F1DB9F48EB2}">
      <dgm:prSet/>
      <dgm:spPr/>
      <dgm:t>
        <a:bodyPr/>
        <a:lstStyle/>
        <a:p>
          <a:endParaRPr lang="ru-RU"/>
        </a:p>
      </dgm:t>
    </dgm:pt>
    <dgm:pt modelId="{380A3AC5-BB38-4979-8AA3-011E077F4CA2}" type="sibTrans" cxnId="{DCB35549-6653-457E-A1A3-3F1DB9F48EB2}">
      <dgm:prSet/>
      <dgm:spPr/>
      <dgm:t>
        <a:bodyPr/>
        <a:lstStyle/>
        <a:p>
          <a:endParaRPr lang="ru-RU"/>
        </a:p>
      </dgm:t>
    </dgm:pt>
    <dgm:pt modelId="{989E09AB-A343-466C-BC14-C765FC9A1DD7}">
      <dgm:prSet phldrT="[Текст]" custT="1"/>
      <dgm:spPr/>
      <dgm:t>
        <a:bodyPr/>
        <a:lstStyle/>
        <a:p>
          <a:r>
            <a:rPr lang="ru-RU" sz="1300" dirty="0" smtClean="0"/>
            <a:t>Македонская Евгения</a:t>
          </a:r>
          <a:endParaRPr lang="ru-RU" sz="1300" dirty="0"/>
        </a:p>
      </dgm:t>
    </dgm:pt>
    <dgm:pt modelId="{288B4C8E-3DA7-4373-926B-0E2EBA929F32}" type="parTrans" cxnId="{EDA00CFB-CF50-47D2-9DB9-9D5DE58CAD7E}">
      <dgm:prSet/>
      <dgm:spPr/>
      <dgm:t>
        <a:bodyPr/>
        <a:lstStyle/>
        <a:p>
          <a:endParaRPr lang="ru-RU"/>
        </a:p>
      </dgm:t>
    </dgm:pt>
    <dgm:pt modelId="{FB5D77EC-83C1-4323-ACE4-4842959B2E06}" type="sibTrans" cxnId="{EDA00CFB-CF50-47D2-9DB9-9D5DE58CAD7E}">
      <dgm:prSet/>
      <dgm:spPr/>
      <dgm:t>
        <a:bodyPr/>
        <a:lstStyle/>
        <a:p>
          <a:endParaRPr lang="ru-RU"/>
        </a:p>
      </dgm:t>
    </dgm:pt>
    <dgm:pt modelId="{FAAD98B4-2CE9-4214-8BB6-F03CEEE572FF}">
      <dgm:prSet phldrT="[Текст]" custT="1"/>
      <dgm:spPr/>
      <dgm:t>
        <a:bodyPr/>
        <a:lstStyle/>
        <a:p>
          <a:r>
            <a:rPr lang="ru-RU" sz="1300" dirty="0" smtClean="0"/>
            <a:t>Бодунков Денис</a:t>
          </a:r>
          <a:endParaRPr lang="ru-RU" sz="1300" dirty="0"/>
        </a:p>
      </dgm:t>
    </dgm:pt>
    <dgm:pt modelId="{54D2E552-AFA4-449B-855C-8D07B27E44E2}" type="parTrans" cxnId="{1C4B7B5B-5A26-4FB7-B7A4-76D489C60865}">
      <dgm:prSet/>
      <dgm:spPr/>
      <dgm:t>
        <a:bodyPr/>
        <a:lstStyle/>
        <a:p>
          <a:endParaRPr lang="ru-RU"/>
        </a:p>
      </dgm:t>
    </dgm:pt>
    <dgm:pt modelId="{CBB1F48E-041C-465A-B96F-A59A0B7362A5}" type="sibTrans" cxnId="{1C4B7B5B-5A26-4FB7-B7A4-76D489C60865}">
      <dgm:prSet/>
      <dgm:spPr/>
      <dgm:t>
        <a:bodyPr/>
        <a:lstStyle/>
        <a:p>
          <a:endParaRPr lang="ru-RU"/>
        </a:p>
      </dgm:t>
    </dgm:pt>
    <dgm:pt modelId="{E5ACC793-F455-4177-B2A7-6FC33C9C1025}">
      <dgm:prSet phldrT="[Текст]"/>
      <dgm:spPr/>
      <dgm:t>
        <a:bodyPr anchor="b"/>
        <a:lstStyle/>
        <a:p>
          <a:r>
            <a:rPr lang="ru-RU" sz="1300" dirty="0" smtClean="0"/>
            <a:t>Чекалин Дмитрий</a:t>
          </a:r>
          <a:endParaRPr lang="ru-RU" sz="1300" dirty="0"/>
        </a:p>
      </dgm:t>
    </dgm:pt>
    <dgm:pt modelId="{F3D91DD1-F12E-4C5D-82CF-86CF95B338AA}" type="parTrans" cxnId="{9BF38558-2481-46D5-AB3E-FC48BBE62666}">
      <dgm:prSet/>
      <dgm:spPr/>
      <dgm:t>
        <a:bodyPr/>
        <a:lstStyle/>
        <a:p>
          <a:endParaRPr lang="ru-RU"/>
        </a:p>
      </dgm:t>
    </dgm:pt>
    <dgm:pt modelId="{0E3913D7-3C7B-49AF-9134-A90315714B9E}" type="sibTrans" cxnId="{9BF38558-2481-46D5-AB3E-FC48BBE62666}">
      <dgm:prSet/>
      <dgm:spPr/>
      <dgm:t>
        <a:bodyPr/>
        <a:lstStyle/>
        <a:p>
          <a:endParaRPr lang="ru-RU"/>
        </a:p>
      </dgm:t>
    </dgm:pt>
    <dgm:pt modelId="{618CC25E-9050-4FB6-9F11-CAFC660578FC}">
      <dgm:prSet phldrT="[Текст]" custT="1"/>
      <dgm:spPr/>
      <dgm:t>
        <a:bodyPr anchor="b"/>
        <a:lstStyle/>
        <a:p>
          <a:r>
            <a:rPr lang="ru-RU" sz="2000" dirty="0" smtClean="0"/>
            <a:t> </a:t>
          </a:r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892FDF72-278A-4E94-A52C-C9A43137F613}" type="parTrans" cxnId="{0867E0A3-B749-4FC7-AFD8-611582642A56}">
      <dgm:prSet/>
      <dgm:spPr/>
      <dgm:t>
        <a:bodyPr/>
        <a:lstStyle/>
        <a:p>
          <a:endParaRPr lang="ru-RU"/>
        </a:p>
      </dgm:t>
    </dgm:pt>
    <dgm:pt modelId="{E48127D6-89B0-4F87-A1F9-517011A96A5B}" type="sibTrans" cxnId="{0867E0A3-B749-4FC7-AFD8-611582642A56}">
      <dgm:prSet/>
      <dgm:spPr/>
      <dgm:t>
        <a:bodyPr/>
        <a:lstStyle/>
        <a:p>
          <a:endParaRPr lang="ru-RU"/>
        </a:p>
      </dgm:t>
    </dgm:pt>
    <dgm:pt modelId="{23580231-228D-4259-948C-ECAED9FB6BBD}">
      <dgm:prSet phldrT="[Текст]"/>
      <dgm:spPr/>
      <dgm:t>
        <a:bodyPr anchor="b"/>
        <a:lstStyle/>
        <a:p>
          <a:endParaRPr lang="ru-RU" sz="1300" dirty="0"/>
        </a:p>
      </dgm:t>
    </dgm:pt>
    <dgm:pt modelId="{CB1BEA55-1E25-49B4-8245-B386B1EBDAB7}" type="parTrans" cxnId="{5BB7FEFC-FF0F-40F9-85B4-B338B4BD98A3}">
      <dgm:prSet/>
      <dgm:spPr/>
      <dgm:t>
        <a:bodyPr/>
        <a:lstStyle/>
        <a:p>
          <a:endParaRPr lang="ru-RU"/>
        </a:p>
      </dgm:t>
    </dgm:pt>
    <dgm:pt modelId="{EF2DA803-88D8-4CC3-A191-D63C166FB7FF}" type="sibTrans" cxnId="{5BB7FEFC-FF0F-40F9-85B4-B338B4BD98A3}">
      <dgm:prSet/>
      <dgm:spPr/>
      <dgm:t>
        <a:bodyPr/>
        <a:lstStyle/>
        <a:p>
          <a:endParaRPr lang="ru-RU"/>
        </a:p>
      </dgm:t>
    </dgm:pt>
    <dgm:pt modelId="{2BFBAB07-2C4C-4FAB-9052-FFD3F4A28A9E}">
      <dgm:prSet phldrT="[Текст]"/>
      <dgm:spPr/>
      <dgm:t>
        <a:bodyPr anchor="b"/>
        <a:lstStyle/>
        <a:p>
          <a:endParaRPr lang="ru-RU" sz="1300" dirty="0"/>
        </a:p>
      </dgm:t>
    </dgm:pt>
    <dgm:pt modelId="{40C55B56-8FA6-4369-9144-9E433D309CBB}" type="parTrans" cxnId="{25B6265F-DE51-4D72-88A4-F99F10356E86}">
      <dgm:prSet/>
      <dgm:spPr/>
      <dgm:t>
        <a:bodyPr/>
        <a:lstStyle/>
        <a:p>
          <a:endParaRPr lang="ru-RU"/>
        </a:p>
      </dgm:t>
    </dgm:pt>
    <dgm:pt modelId="{7A024E95-77FA-4074-8271-31A91DA4713B}" type="sibTrans" cxnId="{25B6265F-DE51-4D72-88A4-F99F10356E86}">
      <dgm:prSet/>
      <dgm:spPr/>
      <dgm:t>
        <a:bodyPr/>
        <a:lstStyle/>
        <a:p>
          <a:endParaRPr lang="ru-RU"/>
        </a:p>
      </dgm:t>
    </dgm:pt>
    <dgm:pt modelId="{7095E70B-7EFB-4733-BA44-C4BB0599979F}">
      <dgm:prSet phldrT="[Текст]" custT="1"/>
      <dgm:spPr/>
      <dgm:t>
        <a:bodyPr/>
        <a:lstStyle/>
        <a:p>
          <a:r>
            <a:rPr lang="ru-RU" sz="1300" dirty="0" smtClean="0"/>
            <a:t>Вервальд Северин</a:t>
          </a:r>
          <a:endParaRPr lang="ru-RU" sz="1300" dirty="0"/>
        </a:p>
      </dgm:t>
    </dgm:pt>
    <dgm:pt modelId="{64A1E298-33AE-4CD3-B3E0-AF77857653AE}" type="parTrans" cxnId="{C1CC8C5E-8C3B-4002-B283-DDF651B9C2DF}">
      <dgm:prSet/>
      <dgm:spPr/>
      <dgm:t>
        <a:bodyPr/>
        <a:lstStyle/>
        <a:p>
          <a:endParaRPr lang="ru-RU"/>
        </a:p>
      </dgm:t>
    </dgm:pt>
    <dgm:pt modelId="{BBF2356D-3C61-41D3-A629-D15BD788173A}" type="sibTrans" cxnId="{C1CC8C5E-8C3B-4002-B283-DDF651B9C2DF}">
      <dgm:prSet/>
      <dgm:spPr/>
      <dgm:t>
        <a:bodyPr/>
        <a:lstStyle/>
        <a:p>
          <a:endParaRPr lang="ru-RU"/>
        </a:p>
      </dgm:t>
    </dgm:pt>
    <dgm:pt modelId="{9D4C7C9D-7ED1-464F-941B-21AB88CE8789}" type="pres">
      <dgm:prSet presAssocID="{01A583E1-6537-45F8-AE09-C85491C9FC1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8B1DD5-D2B2-4A70-BAF8-2672572231DA}" type="pres">
      <dgm:prSet presAssocID="{01A583E1-6537-45F8-AE09-C85491C9FC1D}" presName="children" presStyleCnt="0"/>
      <dgm:spPr/>
      <dgm:t>
        <a:bodyPr/>
        <a:lstStyle/>
        <a:p>
          <a:endParaRPr lang="ru-RU"/>
        </a:p>
      </dgm:t>
    </dgm:pt>
    <dgm:pt modelId="{D2CA330A-D99A-4389-8F73-7FE17A382E6E}" type="pres">
      <dgm:prSet presAssocID="{01A583E1-6537-45F8-AE09-C85491C9FC1D}" presName="child1group" presStyleCnt="0"/>
      <dgm:spPr/>
      <dgm:t>
        <a:bodyPr/>
        <a:lstStyle/>
        <a:p>
          <a:endParaRPr lang="ru-RU"/>
        </a:p>
      </dgm:t>
    </dgm:pt>
    <dgm:pt modelId="{4D58B8E3-ABF3-466F-BE72-A1334046C3F4}" type="pres">
      <dgm:prSet presAssocID="{01A583E1-6537-45F8-AE09-C85491C9FC1D}" presName="child1" presStyleLbl="bgAcc1" presStyleIdx="0" presStyleCnt="4" custScaleX="142404" custScaleY="69522" custLinFactNeighborX="-15151" custLinFactNeighborY="24924"/>
      <dgm:spPr/>
      <dgm:t>
        <a:bodyPr/>
        <a:lstStyle/>
        <a:p>
          <a:endParaRPr lang="ru-RU"/>
        </a:p>
      </dgm:t>
    </dgm:pt>
    <dgm:pt modelId="{38CD6BD6-D3E2-4B97-8665-48065905F491}" type="pres">
      <dgm:prSet presAssocID="{01A583E1-6537-45F8-AE09-C85491C9FC1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839EA4-7B57-43FE-800C-32C59DEA4B9B}" type="pres">
      <dgm:prSet presAssocID="{01A583E1-6537-45F8-AE09-C85491C9FC1D}" presName="child2group" presStyleCnt="0"/>
      <dgm:spPr/>
      <dgm:t>
        <a:bodyPr/>
        <a:lstStyle/>
        <a:p>
          <a:endParaRPr lang="ru-RU"/>
        </a:p>
      </dgm:t>
    </dgm:pt>
    <dgm:pt modelId="{53094224-E102-4C09-9604-A3E90CFD0EB5}" type="pres">
      <dgm:prSet presAssocID="{01A583E1-6537-45F8-AE09-C85491C9FC1D}" presName="child2" presStyleLbl="bgAcc1" presStyleIdx="1" presStyleCnt="4" custScaleX="120490" custScaleY="47239" custLinFactNeighborX="13909" custLinFactNeighborY="17255"/>
      <dgm:spPr/>
      <dgm:t>
        <a:bodyPr/>
        <a:lstStyle/>
        <a:p>
          <a:endParaRPr lang="ru-RU"/>
        </a:p>
      </dgm:t>
    </dgm:pt>
    <dgm:pt modelId="{BD656469-D70B-4710-B138-3ED38F1BD8E1}" type="pres">
      <dgm:prSet presAssocID="{01A583E1-6537-45F8-AE09-C85491C9FC1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A0569B-3107-4FF1-BB0C-1F87F31D3DB7}" type="pres">
      <dgm:prSet presAssocID="{01A583E1-6537-45F8-AE09-C85491C9FC1D}" presName="child3group" presStyleCnt="0"/>
      <dgm:spPr/>
      <dgm:t>
        <a:bodyPr/>
        <a:lstStyle/>
        <a:p>
          <a:endParaRPr lang="ru-RU"/>
        </a:p>
      </dgm:t>
    </dgm:pt>
    <dgm:pt modelId="{382DE9F5-C159-437A-AA3E-CE93A76C5FDC}" type="pres">
      <dgm:prSet presAssocID="{01A583E1-6537-45F8-AE09-C85491C9FC1D}" presName="child3" presStyleLbl="bgAcc1" presStyleIdx="2" presStyleCnt="4" custScaleX="126833" custScaleY="41723" custLinFactNeighborX="15612" custLinFactNeighborY="-11122"/>
      <dgm:spPr/>
      <dgm:t>
        <a:bodyPr/>
        <a:lstStyle/>
        <a:p>
          <a:endParaRPr lang="ru-RU"/>
        </a:p>
      </dgm:t>
    </dgm:pt>
    <dgm:pt modelId="{7BE406E3-09FD-43B4-AAF9-51FAB58146A3}" type="pres">
      <dgm:prSet presAssocID="{01A583E1-6537-45F8-AE09-C85491C9FC1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3B5E0D-B56C-4634-8252-A8CDF4C2455D}" type="pres">
      <dgm:prSet presAssocID="{01A583E1-6537-45F8-AE09-C85491C9FC1D}" presName="child4group" presStyleCnt="0"/>
      <dgm:spPr/>
      <dgm:t>
        <a:bodyPr/>
        <a:lstStyle/>
        <a:p>
          <a:endParaRPr lang="ru-RU"/>
        </a:p>
      </dgm:t>
    </dgm:pt>
    <dgm:pt modelId="{22A0A0BC-6367-462E-93A8-CA8C46FCDCA0}" type="pres">
      <dgm:prSet presAssocID="{01A583E1-6537-45F8-AE09-C85491C9FC1D}" presName="child4" presStyleLbl="bgAcc1" presStyleIdx="3" presStyleCnt="4" custScaleX="130919" custScaleY="59464" custLinFactNeighborX="-15151" custLinFactNeighborY="-20323"/>
      <dgm:spPr/>
      <dgm:t>
        <a:bodyPr/>
        <a:lstStyle/>
        <a:p>
          <a:endParaRPr lang="ru-RU"/>
        </a:p>
      </dgm:t>
    </dgm:pt>
    <dgm:pt modelId="{C05EAFFC-2644-44E2-967D-B53235C71A38}" type="pres">
      <dgm:prSet presAssocID="{01A583E1-6537-45F8-AE09-C85491C9FC1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27F540-ABAD-4E6A-9B35-8C2D1152054F}" type="pres">
      <dgm:prSet presAssocID="{01A583E1-6537-45F8-AE09-C85491C9FC1D}" presName="childPlaceholder" presStyleCnt="0"/>
      <dgm:spPr/>
      <dgm:t>
        <a:bodyPr/>
        <a:lstStyle/>
        <a:p>
          <a:endParaRPr lang="ru-RU"/>
        </a:p>
      </dgm:t>
    </dgm:pt>
    <dgm:pt modelId="{92562376-3161-44CF-AFBB-B2D539EA726F}" type="pres">
      <dgm:prSet presAssocID="{01A583E1-6537-45F8-AE09-C85491C9FC1D}" presName="circle" presStyleCnt="0"/>
      <dgm:spPr/>
      <dgm:t>
        <a:bodyPr/>
        <a:lstStyle/>
        <a:p>
          <a:endParaRPr lang="ru-RU"/>
        </a:p>
      </dgm:t>
    </dgm:pt>
    <dgm:pt modelId="{60DA8870-9857-4057-BC91-DD9B798F041F}" type="pres">
      <dgm:prSet presAssocID="{01A583E1-6537-45F8-AE09-C85491C9FC1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7178AE-0CD4-4FA3-A352-95F7DEF02040}" type="pres">
      <dgm:prSet presAssocID="{01A583E1-6537-45F8-AE09-C85491C9FC1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A2BA3D-20D2-4E5D-9CD2-B6EE3F312A3B}" type="pres">
      <dgm:prSet presAssocID="{01A583E1-6537-45F8-AE09-C85491C9FC1D}" presName="quadrant3" presStyleLbl="node1" presStyleIdx="2" presStyleCnt="4" custLinFactNeighborX="-45" custLinFactNeighborY="12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9A40DB-630A-4CA0-804D-1A67767C019F}" type="pres">
      <dgm:prSet presAssocID="{01A583E1-6537-45F8-AE09-C85491C9FC1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9C0160-77D5-431C-9998-BAE124196EBA}" type="pres">
      <dgm:prSet presAssocID="{01A583E1-6537-45F8-AE09-C85491C9FC1D}" presName="quadrantPlaceholder" presStyleCnt="0"/>
      <dgm:spPr/>
      <dgm:t>
        <a:bodyPr/>
        <a:lstStyle/>
        <a:p>
          <a:endParaRPr lang="ru-RU"/>
        </a:p>
      </dgm:t>
    </dgm:pt>
    <dgm:pt modelId="{27CA1DAC-9186-40C1-BDB5-6C473E78AFD1}" type="pres">
      <dgm:prSet presAssocID="{01A583E1-6537-45F8-AE09-C85491C9FC1D}" presName="center1" presStyleLbl="fgShp" presStyleIdx="0" presStyleCnt="2"/>
      <dgm:spPr/>
      <dgm:t>
        <a:bodyPr/>
        <a:lstStyle/>
        <a:p>
          <a:endParaRPr lang="ru-RU"/>
        </a:p>
      </dgm:t>
    </dgm:pt>
    <dgm:pt modelId="{A2668D5B-8EBC-4089-9D03-6E6D0652491A}" type="pres">
      <dgm:prSet presAssocID="{01A583E1-6537-45F8-AE09-C85491C9FC1D}" presName="center2" presStyleLbl="fgShp" presStyleIdx="1" presStyleCnt="2"/>
      <dgm:spPr/>
      <dgm:t>
        <a:bodyPr/>
        <a:lstStyle/>
        <a:p>
          <a:endParaRPr lang="ru-RU"/>
        </a:p>
      </dgm:t>
    </dgm:pt>
  </dgm:ptLst>
  <dgm:cxnLst>
    <dgm:cxn modelId="{6380C4C7-4EBB-43A2-9301-54A5C9841434}" type="presOf" srcId="{FAAD98B4-2CE9-4214-8BB6-F03CEEE572FF}" destId="{4D58B8E3-ABF3-466F-BE72-A1334046C3F4}" srcOrd="0" destOrd="2" presId="urn:microsoft.com/office/officeart/2005/8/layout/cycle4"/>
    <dgm:cxn modelId="{5900A8BD-7DF5-411F-BDC8-2899BCECAF71}" type="presOf" srcId="{2BFBAB07-2C4C-4FAB-9052-FFD3F4A28A9E}" destId="{C05EAFFC-2644-44E2-967D-B53235C71A38}" srcOrd="1" destOrd="1" presId="urn:microsoft.com/office/officeart/2005/8/layout/cycle4"/>
    <dgm:cxn modelId="{9BF38558-2481-46D5-AB3E-FC48BBE62666}" srcId="{F9BE74C9-EC7E-4268-8C5A-882B3EFFF8FD}" destId="{E5ACC793-F455-4177-B2A7-6FC33C9C1025}" srcOrd="3" destOrd="0" parTransId="{F3D91DD1-F12E-4C5D-82CF-86CF95B338AA}" sibTransId="{0E3913D7-3C7B-49AF-9134-A90315714B9E}"/>
    <dgm:cxn modelId="{7F659E51-2E2F-40FF-9479-2FD7E732DF62}" type="presOf" srcId="{2D6962E4-72B9-4B1E-B258-246893A88E0D}" destId="{60DA8870-9857-4057-BC91-DD9B798F041F}" srcOrd="0" destOrd="0" presId="urn:microsoft.com/office/officeart/2005/8/layout/cycle4"/>
    <dgm:cxn modelId="{9991E351-28AB-47A6-8963-A9D299DB8675}" type="presOf" srcId="{989E09AB-A343-466C-BC14-C765FC9A1DD7}" destId="{4D58B8E3-ABF3-466F-BE72-A1334046C3F4}" srcOrd="0" destOrd="1" presId="urn:microsoft.com/office/officeart/2005/8/layout/cycle4"/>
    <dgm:cxn modelId="{CB0B1B1A-10F9-41F1-A66F-C247C25FE7E2}" type="presOf" srcId="{618CC25E-9050-4FB6-9F11-CAFC660578FC}" destId="{382DE9F5-C159-437A-AA3E-CE93A76C5FDC}" srcOrd="0" destOrd="0" presId="urn:microsoft.com/office/officeart/2005/8/layout/cycle4"/>
    <dgm:cxn modelId="{32486DDC-2E79-4178-8461-4BC45C795BB2}" srcId="{01A583E1-6537-45F8-AE09-C85491C9FC1D}" destId="{F9BE74C9-EC7E-4268-8C5A-882B3EFFF8FD}" srcOrd="3" destOrd="0" parTransId="{EA0E44FE-C617-463A-B76E-A9DC58753A03}" sibTransId="{0967E1B8-BCB6-4EBC-AE86-D9382359FC3F}"/>
    <dgm:cxn modelId="{EDDAA38D-6E30-4543-B0F1-EAA9A6A477C7}" srcId="{01A583E1-6537-45F8-AE09-C85491C9FC1D}" destId="{2D6962E4-72B9-4B1E-B258-246893A88E0D}" srcOrd="0" destOrd="0" parTransId="{5502C073-0884-4CFE-A849-62990833CEE5}" sibTransId="{0E9043AA-3D92-4FE3-8FA8-E174F20EB8FF}"/>
    <dgm:cxn modelId="{DE7E25E1-0419-411E-8CE9-67B65CD394AF}" type="presOf" srcId="{7095E70B-7EFB-4733-BA44-C4BB0599979F}" destId="{38CD6BD6-D3E2-4B97-8665-48065905F491}" srcOrd="1" destOrd="3" presId="urn:microsoft.com/office/officeart/2005/8/layout/cycle4"/>
    <dgm:cxn modelId="{0867E0A3-B749-4FC7-AFD8-611582642A56}" srcId="{5BCD62D5-23CD-4A5A-A476-269CE76914DC}" destId="{618CC25E-9050-4FB6-9F11-CAFC660578FC}" srcOrd="0" destOrd="0" parTransId="{892FDF72-278A-4E94-A52C-C9A43137F613}" sibTransId="{E48127D6-89B0-4F87-A1F9-517011A96A5B}"/>
    <dgm:cxn modelId="{EDA00CFB-CF50-47D2-9DB9-9D5DE58CAD7E}" srcId="{2D6962E4-72B9-4B1E-B258-246893A88E0D}" destId="{989E09AB-A343-466C-BC14-C765FC9A1DD7}" srcOrd="1" destOrd="0" parTransId="{288B4C8E-3DA7-4373-926B-0E2EBA929F32}" sibTransId="{FB5D77EC-83C1-4323-ACE4-4842959B2E06}"/>
    <dgm:cxn modelId="{5474BC8E-7785-4D13-A4F3-61EF990ED269}" type="presOf" srcId="{F8507812-6291-4C9B-AA0B-B8AF3A68427D}" destId="{22A0A0BC-6367-462E-93A8-CA8C46FCDCA0}" srcOrd="0" destOrd="2" presId="urn:microsoft.com/office/officeart/2005/8/layout/cycle4"/>
    <dgm:cxn modelId="{41218EDB-BD90-4410-89D0-F42795B77442}" type="presOf" srcId="{F9BE74C9-EC7E-4268-8C5A-882B3EFFF8FD}" destId="{809A40DB-630A-4CA0-804D-1A67767C019F}" srcOrd="0" destOrd="0" presId="urn:microsoft.com/office/officeart/2005/8/layout/cycle4"/>
    <dgm:cxn modelId="{7647034C-6B12-4E3A-BEA0-6005F318DA9E}" type="presOf" srcId="{490168AD-E14E-4940-8CC2-7C35F66AB41B}" destId="{BD656469-D70B-4710-B138-3ED38F1BD8E1}" srcOrd="1" destOrd="0" presId="urn:microsoft.com/office/officeart/2005/8/layout/cycle4"/>
    <dgm:cxn modelId="{C729B709-07FE-42F4-AAEB-B07A501F7CBF}" type="presOf" srcId="{2BBE2155-4658-4D02-8319-6DF4106EA8CC}" destId="{147178AE-0CD4-4FA3-A352-95F7DEF02040}" srcOrd="0" destOrd="0" presId="urn:microsoft.com/office/officeart/2005/8/layout/cycle4"/>
    <dgm:cxn modelId="{E4D73487-C5B1-4EB2-AF38-71DF0EBFDB67}" type="presOf" srcId="{7095E70B-7EFB-4733-BA44-C4BB0599979F}" destId="{4D58B8E3-ABF3-466F-BE72-A1334046C3F4}" srcOrd="0" destOrd="3" presId="urn:microsoft.com/office/officeart/2005/8/layout/cycle4"/>
    <dgm:cxn modelId="{4665B531-CE39-4D8D-9C92-1B0A97DBEF06}" srcId="{2BBE2155-4658-4D02-8319-6DF4106EA8CC}" destId="{490168AD-E14E-4940-8CC2-7C35F66AB41B}" srcOrd="0" destOrd="0" parTransId="{F8E86141-CA5C-4FD7-B090-BDC097EE9ED9}" sibTransId="{409F351B-3747-4E3C-89C6-F2C76F7C931A}"/>
    <dgm:cxn modelId="{1695E917-4CB0-460A-9E6B-4DF46E74DE66}" type="presOf" srcId="{490168AD-E14E-4940-8CC2-7C35F66AB41B}" destId="{53094224-E102-4C09-9604-A3E90CFD0EB5}" srcOrd="0" destOrd="0" presId="urn:microsoft.com/office/officeart/2005/8/layout/cycle4"/>
    <dgm:cxn modelId="{DCB35549-6653-457E-A1A3-3F1DB9F48EB2}" srcId="{F9BE74C9-EC7E-4268-8C5A-882B3EFFF8FD}" destId="{F8507812-6291-4C9B-AA0B-B8AF3A68427D}" srcOrd="2" destOrd="0" parTransId="{4F2F02B6-C766-433A-873A-91091688269D}" sibTransId="{380A3AC5-BB38-4979-8AA3-011E077F4CA2}"/>
    <dgm:cxn modelId="{784002D3-341F-4DF0-9345-0B1634589798}" type="presOf" srcId="{2B41BF75-F5C8-4255-892F-6328E5A9E688}" destId="{38CD6BD6-D3E2-4B97-8665-48065905F491}" srcOrd="1" destOrd="0" presId="urn:microsoft.com/office/officeart/2005/8/layout/cycle4"/>
    <dgm:cxn modelId="{00B4959F-898B-4380-9C95-B6E29A75A95C}" type="presOf" srcId="{618CC25E-9050-4FB6-9F11-CAFC660578FC}" destId="{7BE406E3-09FD-43B4-AAF9-51FAB58146A3}" srcOrd="1" destOrd="0" presId="urn:microsoft.com/office/officeart/2005/8/layout/cycle4"/>
    <dgm:cxn modelId="{5BB7FEFC-FF0F-40F9-85B4-B338B4BD98A3}" srcId="{F9BE74C9-EC7E-4268-8C5A-882B3EFFF8FD}" destId="{23580231-228D-4259-948C-ECAED9FB6BBD}" srcOrd="0" destOrd="0" parTransId="{CB1BEA55-1E25-49B4-8245-B386B1EBDAB7}" sibTransId="{EF2DA803-88D8-4CC3-A191-D63C166FB7FF}"/>
    <dgm:cxn modelId="{9BAD8EFF-9B32-4433-B605-9BFDB094AF74}" type="presOf" srcId="{989E09AB-A343-466C-BC14-C765FC9A1DD7}" destId="{38CD6BD6-D3E2-4B97-8665-48065905F491}" srcOrd="1" destOrd="1" presId="urn:microsoft.com/office/officeart/2005/8/layout/cycle4"/>
    <dgm:cxn modelId="{25B6265F-DE51-4D72-88A4-F99F10356E86}" srcId="{F9BE74C9-EC7E-4268-8C5A-882B3EFFF8FD}" destId="{2BFBAB07-2C4C-4FAB-9052-FFD3F4A28A9E}" srcOrd="1" destOrd="0" parTransId="{40C55B56-8FA6-4369-9144-9E433D309CBB}" sibTransId="{7A024E95-77FA-4074-8271-31A91DA4713B}"/>
    <dgm:cxn modelId="{1C4B7B5B-5A26-4FB7-B7A4-76D489C60865}" srcId="{2D6962E4-72B9-4B1E-B258-246893A88E0D}" destId="{FAAD98B4-2CE9-4214-8BB6-F03CEEE572FF}" srcOrd="2" destOrd="0" parTransId="{54D2E552-AFA4-449B-855C-8D07B27E44E2}" sibTransId="{CBB1F48E-041C-465A-B96F-A59A0B7362A5}"/>
    <dgm:cxn modelId="{4EB1F7F9-51B7-4A9C-B2E8-B495495CB616}" type="presOf" srcId="{2BFBAB07-2C4C-4FAB-9052-FFD3F4A28A9E}" destId="{22A0A0BC-6367-462E-93A8-CA8C46FCDCA0}" srcOrd="0" destOrd="1" presId="urn:microsoft.com/office/officeart/2005/8/layout/cycle4"/>
    <dgm:cxn modelId="{5B1285C2-C638-4E1D-9B5F-9E11AB797450}" type="presOf" srcId="{E5ACC793-F455-4177-B2A7-6FC33C9C1025}" destId="{22A0A0BC-6367-462E-93A8-CA8C46FCDCA0}" srcOrd="0" destOrd="3" presId="urn:microsoft.com/office/officeart/2005/8/layout/cycle4"/>
    <dgm:cxn modelId="{32D9F149-C2A1-4DD8-A69C-877BCA8D5EDD}" type="presOf" srcId="{FAAD98B4-2CE9-4214-8BB6-F03CEEE572FF}" destId="{38CD6BD6-D3E2-4B97-8665-48065905F491}" srcOrd="1" destOrd="2" presId="urn:microsoft.com/office/officeart/2005/8/layout/cycle4"/>
    <dgm:cxn modelId="{3C16332A-B919-432D-BF91-AC79BAB354ED}" type="presOf" srcId="{01A583E1-6537-45F8-AE09-C85491C9FC1D}" destId="{9D4C7C9D-7ED1-464F-941B-21AB88CE8789}" srcOrd="0" destOrd="0" presId="urn:microsoft.com/office/officeart/2005/8/layout/cycle4"/>
    <dgm:cxn modelId="{67308CEA-9FD1-426E-BDAA-B330570BC27C}" type="presOf" srcId="{23580231-228D-4259-948C-ECAED9FB6BBD}" destId="{22A0A0BC-6367-462E-93A8-CA8C46FCDCA0}" srcOrd="0" destOrd="0" presId="urn:microsoft.com/office/officeart/2005/8/layout/cycle4"/>
    <dgm:cxn modelId="{06428E54-26A5-4289-B287-166FC667611C}" type="presOf" srcId="{23580231-228D-4259-948C-ECAED9FB6BBD}" destId="{C05EAFFC-2644-44E2-967D-B53235C71A38}" srcOrd="1" destOrd="0" presId="urn:microsoft.com/office/officeart/2005/8/layout/cycle4"/>
    <dgm:cxn modelId="{4E151F0E-C99E-4BF4-81BC-837B231CBF92}" type="presOf" srcId="{2B41BF75-F5C8-4255-892F-6328E5A9E688}" destId="{4D58B8E3-ABF3-466F-BE72-A1334046C3F4}" srcOrd="0" destOrd="0" presId="urn:microsoft.com/office/officeart/2005/8/layout/cycle4"/>
    <dgm:cxn modelId="{02D76481-2E62-4BA9-9F42-AE33CB3B6F3E}" type="presOf" srcId="{E5ACC793-F455-4177-B2A7-6FC33C9C1025}" destId="{C05EAFFC-2644-44E2-967D-B53235C71A38}" srcOrd="1" destOrd="3" presId="urn:microsoft.com/office/officeart/2005/8/layout/cycle4"/>
    <dgm:cxn modelId="{F41F6067-9583-4D97-9E45-7AAACB397DC1}" srcId="{01A583E1-6537-45F8-AE09-C85491C9FC1D}" destId="{5BCD62D5-23CD-4A5A-A476-269CE76914DC}" srcOrd="2" destOrd="0" parTransId="{C274F423-C9C0-423A-80FB-84C18F1C3BA8}" sibTransId="{6CCF063A-E379-49B3-9CC0-57BB9F2B8432}"/>
    <dgm:cxn modelId="{B55F96D7-8D63-46D6-833C-7BB32A8BF044}" type="presOf" srcId="{F8507812-6291-4C9B-AA0B-B8AF3A68427D}" destId="{C05EAFFC-2644-44E2-967D-B53235C71A38}" srcOrd="1" destOrd="2" presId="urn:microsoft.com/office/officeart/2005/8/layout/cycle4"/>
    <dgm:cxn modelId="{C1CC8C5E-8C3B-4002-B283-DDF651B9C2DF}" srcId="{2D6962E4-72B9-4B1E-B258-246893A88E0D}" destId="{7095E70B-7EFB-4733-BA44-C4BB0599979F}" srcOrd="3" destOrd="0" parTransId="{64A1E298-33AE-4CD3-B3E0-AF77857653AE}" sibTransId="{BBF2356D-3C61-41D3-A629-D15BD788173A}"/>
    <dgm:cxn modelId="{6F2C1348-DD44-4E86-9478-89C1CF069569}" srcId="{01A583E1-6537-45F8-AE09-C85491C9FC1D}" destId="{2BBE2155-4658-4D02-8319-6DF4106EA8CC}" srcOrd="1" destOrd="0" parTransId="{3724DD7C-05CC-4DEB-8DAD-8B592C981C96}" sibTransId="{632890C8-ECA2-44D8-9A94-863A64665BBC}"/>
    <dgm:cxn modelId="{959C0A07-B487-44FF-9CEB-B0B891D005B6}" type="presOf" srcId="{5BCD62D5-23CD-4A5A-A476-269CE76914DC}" destId="{43A2BA3D-20D2-4E5D-9CD2-B6EE3F312A3B}" srcOrd="0" destOrd="0" presId="urn:microsoft.com/office/officeart/2005/8/layout/cycle4"/>
    <dgm:cxn modelId="{2D68FBB9-2A3F-4DFB-9547-97148AD147B2}" srcId="{2D6962E4-72B9-4B1E-B258-246893A88E0D}" destId="{2B41BF75-F5C8-4255-892F-6328E5A9E688}" srcOrd="0" destOrd="0" parTransId="{36024776-6205-43C6-9331-B14C4C951E90}" sibTransId="{30E8B699-48A6-4778-A200-BCC2B91FEAE2}"/>
    <dgm:cxn modelId="{6CB06391-8FCA-448A-8A60-52478AAD6079}" type="presParOf" srcId="{9D4C7C9D-7ED1-464F-941B-21AB88CE8789}" destId="{498B1DD5-D2B2-4A70-BAF8-2672572231DA}" srcOrd="0" destOrd="0" presId="urn:microsoft.com/office/officeart/2005/8/layout/cycle4"/>
    <dgm:cxn modelId="{679C53C4-692C-4A8B-8F09-403299CC720A}" type="presParOf" srcId="{498B1DD5-D2B2-4A70-BAF8-2672572231DA}" destId="{D2CA330A-D99A-4389-8F73-7FE17A382E6E}" srcOrd="0" destOrd="0" presId="urn:microsoft.com/office/officeart/2005/8/layout/cycle4"/>
    <dgm:cxn modelId="{0B328022-04B0-4938-A986-5A44F6E51B41}" type="presParOf" srcId="{D2CA330A-D99A-4389-8F73-7FE17A382E6E}" destId="{4D58B8E3-ABF3-466F-BE72-A1334046C3F4}" srcOrd="0" destOrd="0" presId="urn:microsoft.com/office/officeart/2005/8/layout/cycle4"/>
    <dgm:cxn modelId="{28899C56-9AB5-4A98-88AA-4D3207786DD8}" type="presParOf" srcId="{D2CA330A-D99A-4389-8F73-7FE17A382E6E}" destId="{38CD6BD6-D3E2-4B97-8665-48065905F491}" srcOrd="1" destOrd="0" presId="urn:microsoft.com/office/officeart/2005/8/layout/cycle4"/>
    <dgm:cxn modelId="{CAED619D-2309-41CB-B313-CD3194986DBC}" type="presParOf" srcId="{498B1DD5-D2B2-4A70-BAF8-2672572231DA}" destId="{CD839EA4-7B57-43FE-800C-32C59DEA4B9B}" srcOrd="1" destOrd="0" presId="urn:microsoft.com/office/officeart/2005/8/layout/cycle4"/>
    <dgm:cxn modelId="{1C7B4C1F-EB42-4ED9-96ED-90CB69EC3BE1}" type="presParOf" srcId="{CD839EA4-7B57-43FE-800C-32C59DEA4B9B}" destId="{53094224-E102-4C09-9604-A3E90CFD0EB5}" srcOrd="0" destOrd="0" presId="urn:microsoft.com/office/officeart/2005/8/layout/cycle4"/>
    <dgm:cxn modelId="{435498E1-C125-4CE6-BD68-72C5FD65479B}" type="presParOf" srcId="{CD839EA4-7B57-43FE-800C-32C59DEA4B9B}" destId="{BD656469-D70B-4710-B138-3ED38F1BD8E1}" srcOrd="1" destOrd="0" presId="urn:microsoft.com/office/officeart/2005/8/layout/cycle4"/>
    <dgm:cxn modelId="{1F43CA67-4E4F-44FD-A1F7-033FEB883FD7}" type="presParOf" srcId="{498B1DD5-D2B2-4A70-BAF8-2672572231DA}" destId="{2EA0569B-3107-4FF1-BB0C-1F87F31D3DB7}" srcOrd="2" destOrd="0" presId="urn:microsoft.com/office/officeart/2005/8/layout/cycle4"/>
    <dgm:cxn modelId="{E73E43B5-7CDF-4B46-BE74-CB0A9C011BDB}" type="presParOf" srcId="{2EA0569B-3107-4FF1-BB0C-1F87F31D3DB7}" destId="{382DE9F5-C159-437A-AA3E-CE93A76C5FDC}" srcOrd="0" destOrd="0" presId="urn:microsoft.com/office/officeart/2005/8/layout/cycle4"/>
    <dgm:cxn modelId="{24FE5C6E-0511-4AAB-9387-E7E47C54A2AB}" type="presParOf" srcId="{2EA0569B-3107-4FF1-BB0C-1F87F31D3DB7}" destId="{7BE406E3-09FD-43B4-AAF9-51FAB58146A3}" srcOrd="1" destOrd="0" presId="urn:microsoft.com/office/officeart/2005/8/layout/cycle4"/>
    <dgm:cxn modelId="{1CAEC381-87EA-416B-94E8-CFBA211E8F7B}" type="presParOf" srcId="{498B1DD5-D2B2-4A70-BAF8-2672572231DA}" destId="{3C3B5E0D-B56C-4634-8252-A8CDF4C2455D}" srcOrd="3" destOrd="0" presId="urn:microsoft.com/office/officeart/2005/8/layout/cycle4"/>
    <dgm:cxn modelId="{BA1FFA2B-BF25-47C3-AA6B-5CF1DADCA0F2}" type="presParOf" srcId="{3C3B5E0D-B56C-4634-8252-A8CDF4C2455D}" destId="{22A0A0BC-6367-462E-93A8-CA8C46FCDCA0}" srcOrd="0" destOrd="0" presId="urn:microsoft.com/office/officeart/2005/8/layout/cycle4"/>
    <dgm:cxn modelId="{C8963B73-6838-4F8B-9A36-61EFB6126651}" type="presParOf" srcId="{3C3B5E0D-B56C-4634-8252-A8CDF4C2455D}" destId="{C05EAFFC-2644-44E2-967D-B53235C71A38}" srcOrd="1" destOrd="0" presId="urn:microsoft.com/office/officeart/2005/8/layout/cycle4"/>
    <dgm:cxn modelId="{967BB19A-3021-4280-97CF-AC6C7D7FE946}" type="presParOf" srcId="{498B1DD5-D2B2-4A70-BAF8-2672572231DA}" destId="{A727F540-ABAD-4E6A-9B35-8C2D1152054F}" srcOrd="4" destOrd="0" presId="urn:microsoft.com/office/officeart/2005/8/layout/cycle4"/>
    <dgm:cxn modelId="{48F14D65-D858-4724-99C8-2C4E4C69F661}" type="presParOf" srcId="{9D4C7C9D-7ED1-464F-941B-21AB88CE8789}" destId="{92562376-3161-44CF-AFBB-B2D539EA726F}" srcOrd="1" destOrd="0" presId="urn:microsoft.com/office/officeart/2005/8/layout/cycle4"/>
    <dgm:cxn modelId="{7FEAC1A1-05C7-4DED-B6E6-8462BDEBDBE5}" type="presParOf" srcId="{92562376-3161-44CF-AFBB-B2D539EA726F}" destId="{60DA8870-9857-4057-BC91-DD9B798F041F}" srcOrd="0" destOrd="0" presId="urn:microsoft.com/office/officeart/2005/8/layout/cycle4"/>
    <dgm:cxn modelId="{7F64A6EA-0249-4A41-AEFF-710D90CC566E}" type="presParOf" srcId="{92562376-3161-44CF-AFBB-B2D539EA726F}" destId="{147178AE-0CD4-4FA3-A352-95F7DEF02040}" srcOrd="1" destOrd="0" presId="urn:microsoft.com/office/officeart/2005/8/layout/cycle4"/>
    <dgm:cxn modelId="{F1A287E3-EA3B-437E-B630-63ED4268AE9F}" type="presParOf" srcId="{92562376-3161-44CF-AFBB-B2D539EA726F}" destId="{43A2BA3D-20D2-4E5D-9CD2-B6EE3F312A3B}" srcOrd="2" destOrd="0" presId="urn:microsoft.com/office/officeart/2005/8/layout/cycle4"/>
    <dgm:cxn modelId="{85D7C5AD-369A-43E3-9288-8D9CB5B9F5E4}" type="presParOf" srcId="{92562376-3161-44CF-AFBB-B2D539EA726F}" destId="{809A40DB-630A-4CA0-804D-1A67767C019F}" srcOrd="3" destOrd="0" presId="urn:microsoft.com/office/officeart/2005/8/layout/cycle4"/>
    <dgm:cxn modelId="{F76FEFD4-D54E-466C-890A-2277ABCF0D3E}" type="presParOf" srcId="{92562376-3161-44CF-AFBB-B2D539EA726F}" destId="{339C0160-77D5-431C-9998-BAE124196EBA}" srcOrd="4" destOrd="0" presId="urn:microsoft.com/office/officeart/2005/8/layout/cycle4"/>
    <dgm:cxn modelId="{F90DC251-69A7-4A1F-8894-1E1CB7BF4D8B}" type="presParOf" srcId="{9D4C7C9D-7ED1-464F-941B-21AB88CE8789}" destId="{27CA1DAC-9186-40C1-BDB5-6C473E78AFD1}" srcOrd="2" destOrd="0" presId="urn:microsoft.com/office/officeart/2005/8/layout/cycle4"/>
    <dgm:cxn modelId="{15E4541B-C8AE-4E2F-9E3C-4A5727D4C425}" type="presParOf" srcId="{9D4C7C9D-7ED1-464F-941B-21AB88CE8789}" destId="{A2668D5B-8EBC-4089-9D03-6E6D0652491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BBD8F8-A143-451E-B6AD-28AB732D8023}" type="doc">
      <dgm:prSet loTypeId="urn:microsoft.com/office/officeart/2005/8/layout/chart3" loCatId="cycle" qsTypeId="urn:microsoft.com/office/officeart/2005/8/quickstyle/simple5" qsCatId="simple" csTypeId="urn:microsoft.com/office/officeart/2005/8/colors/colorful1" csCatId="colorful" phldr="1"/>
      <dgm:spPr/>
    </dgm:pt>
    <dgm:pt modelId="{B7126CCD-672D-496B-96E6-A61650893364}">
      <dgm:prSet phldrT="[Текст]"/>
      <dgm:spPr/>
      <dgm:t>
        <a:bodyPr/>
        <a:lstStyle/>
        <a:p>
          <a:r>
            <a:rPr lang="ru-RU" dirty="0" smtClean="0"/>
            <a:t>Тест-кейсы</a:t>
          </a:r>
          <a:endParaRPr lang="ru-RU" dirty="0"/>
        </a:p>
      </dgm:t>
    </dgm:pt>
    <dgm:pt modelId="{3701FBBB-7896-445C-9A5D-103ECFC7CF9B}" type="parTrans" cxnId="{BA65A7D1-7874-412E-956C-67A1DE53C140}">
      <dgm:prSet/>
      <dgm:spPr/>
      <dgm:t>
        <a:bodyPr/>
        <a:lstStyle/>
        <a:p>
          <a:endParaRPr lang="ru-RU"/>
        </a:p>
      </dgm:t>
    </dgm:pt>
    <dgm:pt modelId="{E9A6FF77-E00C-458F-9991-C5BA13FD9172}" type="sibTrans" cxnId="{BA65A7D1-7874-412E-956C-67A1DE53C140}">
      <dgm:prSet/>
      <dgm:spPr/>
      <dgm:t>
        <a:bodyPr/>
        <a:lstStyle/>
        <a:p>
          <a:endParaRPr lang="ru-RU"/>
        </a:p>
      </dgm:t>
    </dgm:pt>
    <dgm:pt modelId="{63FEABA0-206B-444A-9175-81BD75C4481E}">
      <dgm:prSet phldrT="[Текст]"/>
      <dgm:spPr/>
      <dgm:t>
        <a:bodyPr/>
        <a:lstStyle/>
        <a:p>
          <a:r>
            <a:rPr lang="ru-RU" dirty="0" smtClean="0"/>
            <a:t>Результаты тестирования</a:t>
          </a:r>
          <a:endParaRPr lang="ru-RU" dirty="0"/>
        </a:p>
      </dgm:t>
    </dgm:pt>
    <dgm:pt modelId="{32905AC7-26AE-4236-8907-EE36CB3E964B}" type="parTrans" cxnId="{1B97DAD6-F2B9-4846-B514-B3EC201E456B}">
      <dgm:prSet/>
      <dgm:spPr/>
      <dgm:t>
        <a:bodyPr/>
        <a:lstStyle/>
        <a:p>
          <a:endParaRPr lang="ru-RU"/>
        </a:p>
      </dgm:t>
    </dgm:pt>
    <dgm:pt modelId="{240536A7-B185-4CB1-9AC7-4B7EDAA7A415}" type="sibTrans" cxnId="{1B97DAD6-F2B9-4846-B514-B3EC201E456B}">
      <dgm:prSet/>
      <dgm:spPr/>
      <dgm:t>
        <a:bodyPr/>
        <a:lstStyle/>
        <a:p>
          <a:endParaRPr lang="ru-RU"/>
        </a:p>
      </dgm:t>
    </dgm:pt>
    <dgm:pt modelId="{5E551AC3-C103-41AE-B5B0-0DAEDB33EF87}">
      <dgm:prSet phldrT="[Текст]"/>
      <dgm:spPr/>
      <dgm:t>
        <a:bodyPr/>
        <a:lstStyle/>
        <a:p>
          <a:r>
            <a:rPr lang="ru-RU" dirty="0" smtClean="0"/>
            <a:t>Тест требования</a:t>
          </a:r>
          <a:endParaRPr lang="ru-RU" dirty="0"/>
        </a:p>
      </dgm:t>
    </dgm:pt>
    <dgm:pt modelId="{5C55885D-7560-4363-9248-18AB307D79D0}" type="parTrans" cxnId="{6F10E033-7011-4B35-81CA-B73273187534}">
      <dgm:prSet/>
      <dgm:spPr/>
      <dgm:t>
        <a:bodyPr/>
        <a:lstStyle/>
        <a:p>
          <a:endParaRPr lang="ru-RU"/>
        </a:p>
      </dgm:t>
    </dgm:pt>
    <dgm:pt modelId="{7DDF6E7A-D061-4071-99E0-B5F1E810C24F}" type="sibTrans" cxnId="{6F10E033-7011-4B35-81CA-B73273187534}">
      <dgm:prSet/>
      <dgm:spPr/>
      <dgm:t>
        <a:bodyPr/>
        <a:lstStyle/>
        <a:p>
          <a:endParaRPr lang="ru-RU"/>
        </a:p>
      </dgm:t>
    </dgm:pt>
    <dgm:pt modelId="{36307608-D5FD-4F91-81A3-6B0922AB7CEC}" type="pres">
      <dgm:prSet presAssocID="{64BBD8F8-A143-451E-B6AD-28AB732D8023}" presName="compositeShape" presStyleCnt="0">
        <dgm:presLayoutVars>
          <dgm:chMax val="7"/>
          <dgm:dir/>
          <dgm:resizeHandles val="exact"/>
        </dgm:presLayoutVars>
      </dgm:prSet>
      <dgm:spPr/>
    </dgm:pt>
    <dgm:pt modelId="{B7B124A7-A5F3-4DEF-A4C4-15F7B6F83CA4}" type="pres">
      <dgm:prSet presAssocID="{64BBD8F8-A143-451E-B6AD-28AB732D8023}" presName="wedge1" presStyleLbl="node1" presStyleIdx="0" presStyleCnt="3" custLinFactNeighborX="-5192" custLinFactNeighborY="2975"/>
      <dgm:spPr/>
      <dgm:t>
        <a:bodyPr/>
        <a:lstStyle/>
        <a:p>
          <a:endParaRPr lang="ru-RU"/>
        </a:p>
      </dgm:t>
    </dgm:pt>
    <dgm:pt modelId="{C11B07DC-359F-4FEC-8A7B-C03ED7433120}" type="pres">
      <dgm:prSet presAssocID="{64BBD8F8-A143-451E-B6AD-28AB732D802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0CC315-531C-4BFA-A8AA-0B0479AAD9FF}" type="pres">
      <dgm:prSet presAssocID="{64BBD8F8-A143-451E-B6AD-28AB732D8023}" presName="wedge2" presStyleLbl="node1" presStyleIdx="1" presStyleCnt="3"/>
      <dgm:spPr/>
      <dgm:t>
        <a:bodyPr/>
        <a:lstStyle/>
        <a:p>
          <a:endParaRPr lang="ru-RU"/>
        </a:p>
      </dgm:t>
    </dgm:pt>
    <dgm:pt modelId="{28FE0003-30A9-4C92-86A6-01600FDEA130}" type="pres">
      <dgm:prSet presAssocID="{64BBD8F8-A143-451E-B6AD-28AB732D802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CAFB12-125B-4407-8730-03696C63C350}" type="pres">
      <dgm:prSet presAssocID="{64BBD8F8-A143-451E-B6AD-28AB732D8023}" presName="wedge3" presStyleLbl="node1" presStyleIdx="2" presStyleCnt="3"/>
      <dgm:spPr/>
      <dgm:t>
        <a:bodyPr/>
        <a:lstStyle/>
        <a:p>
          <a:endParaRPr lang="ru-RU"/>
        </a:p>
      </dgm:t>
    </dgm:pt>
    <dgm:pt modelId="{EA313AFC-CD0A-4314-9E27-D1663E799016}" type="pres">
      <dgm:prSet presAssocID="{64BBD8F8-A143-451E-B6AD-28AB732D802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D963244-78CA-47A2-8479-61CEB4A54041}" type="presOf" srcId="{5E551AC3-C103-41AE-B5B0-0DAEDB33EF87}" destId="{4ACAFB12-125B-4407-8730-03696C63C350}" srcOrd="0" destOrd="0" presId="urn:microsoft.com/office/officeart/2005/8/layout/chart3"/>
    <dgm:cxn modelId="{1EDFE8F6-1347-4776-B95B-24C712EE42F9}" type="presOf" srcId="{63FEABA0-206B-444A-9175-81BD75C4481E}" destId="{000CC315-531C-4BFA-A8AA-0B0479AAD9FF}" srcOrd="0" destOrd="0" presId="urn:microsoft.com/office/officeart/2005/8/layout/chart3"/>
    <dgm:cxn modelId="{D8B5FDE6-BBD8-4B90-BFA6-895A96A50FD4}" type="presOf" srcId="{5E551AC3-C103-41AE-B5B0-0DAEDB33EF87}" destId="{EA313AFC-CD0A-4314-9E27-D1663E799016}" srcOrd="1" destOrd="0" presId="urn:microsoft.com/office/officeart/2005/8/layout/chart3"/>
    <dgm:cxn modelId="{9A1F935B-0AF9-4B91-BD4D-C020CDD6E9D7}" type="presOf" srcId="{B7126CCD-672D-496B-96E6-A61650893364}" destId="{B7B124A7-A5F3-4DEF-A4C4-15F7B6F83CA4}" srcOrd="0" destOrd="0" presId="urn:microsoft.com/office/officeart/2005/8/layout/chart3"/>
    <dgm:cxn modelId="{6F10E033-7011-4B35-81CA-B73273187534}" srcId="{64BBD8F8-A143-451E-B6AD-28AB732D8023}" destId="{5E551AC3-C103-41AE-B5B0-0DAEDB33EF87}" srcOrd="2" destOrd="0" parTransId="{5C55885D-7560-4363-9248-18AB307D79D0}" sibTransId="{7DDF6E7A-D061-4071-99E0-B5F1E810C24F}"/>
    <dgm:cxn modelId="{1B97DAD6-F2B9-4846-B514-B3EC201E456B}" srcId="{64BBD8F8-A143-451E-B6AD-28AB732D8023}" destId="{63FEABA0-206B-444A-9175-81BD75C4481E}" srcOrd="1" destOrd="0" parTransId="{32905AC7-26AE-4236-8907-EE36CB3E964B}" sibTransId="{240536A7-B185-4CB1-9AC7-4B7EDAA7A415}"/>
    <dgm:cxn modelId="{BA65A7D1-7874-412E-956C-67A1DE53C140}" srcId="{64BBD8F8-A143-451E-B6AD-28AB732D8023}" destId="{B7126CCD-672D-496B-96E6-A61650893364}" srcOrd="0" destOrd="0" parTransId="{3701FBBB-7896-445C-9A5D-103ECFC7CF9B}" sibTransId="{E9A6FF77-E00C-458F-9991-C5BA13FD9172}"/>
    <dgm:cxn modelId="{72195017-DD58-4D05-A84F-A673DD714AE5}" type="presOf" srcId="{B7126CCD-672D-496B-96E6-A61650893364}" destId="{C11B07DC-359F-4FEC-8A7B-C03ED7433120}" srcOrd="1" destOrd="0" presId="urn:microsoft.com/office/officeart/2005/8/layout/chart3"/>
    <dgm:cxn modelId="{E89180EF-890C-42DD-AF70-CD03EB766A11}" type="presOf" srcId="{63FEABA0-206B-444A-9175-81BD75C4481E}" destId="{28FE0003-30A9-4C92-86A6-01600FDEA130}" srcOrd="1" destOrd="0" presId="urn:microsoft.com/office/officeart/2005/8/layout/chart3"/>
    <dgm:cxn modelId="{F8873CBA-6099-406C-8654-24A126B981CB}" type="presOf" srcId="{64BBD8F8-A143-451E-B6AD-28AB732D8023}" destId="{36307608-D5FD-4F91-81A3-6B0922AB7CEC}" srcOrd="0" destOrd="0" presId="urn:microsoft.com/office/officeart/2005/8/layout/chart3"/>
    <dgm:cxn modelId="{B13FF072-28A9-454F-9001-6CC87D60380A}" type="presParOf" srcId="{36307608-D5FD-4F91-81A3-6B0922AB7CEC}" destId="{B7B124A7-A5F3-4DEF-A4C4-15F7B6F83CA4}" srcOrd="0" destOrd="0" presId="urn:microsoft.com/office/officeart/2005/8/layout/chart3"/>
    <dgm:cxn modelId="{BBD92204-C709-46CE-A186-3233219C4B04}" type="presParOf" srcId="{36307608-D5FD-4F91-81A3-6B0922AB7CEC}" destId="{C11B07DC-359F-4FEC-8A7B-C03ED7433120}" srcOrd="1" destOrd="0" presId="urn:microsoft.com/office/officeart/2005/8/layout/chart3"/>
    <dgm:cxn modelId="{B156DC13-0CC1-4329-980B-FFAFF549F7C2}" type="presParOf" srcId="{36307608-D5FD-4F91-81A3-6B0922AB7CEC}" destId="{000CC315-531C-4BFA-A8AA-0B0479AAD9FF}" srcOrd="2" destOrd="0" presId="urn:microsoft.com/office/officeart/2005/8/layout/chart3"/>
    <dgm:cxn modelId="{CE53386D-25BE-48FF-86DF-BE6E72CC76FD}" type="presParOf" srcId="{36307608-D5FD-4F91-81A3-6B0922AB7CEC}" destId="{28FE0003-30A9-4C92-86A6-01600FDEA130}" srcOrd="3" destOrd="0" presId="urn:microsoft.com/office/officeart/2005/8/layout/chart3"/>
    <dgm:cxn modelId="{AFFE93CC-621B-4B52-94CD-1596A11A3ABF}" type="presParOf" srcId="{36307608-D5FD-4F91-81A3-6B0922AB7CEC}" destId="{4ACAFB12-125B-4407-8730-03696C63C350}" srcOrd="4" destOrd="0" presId="urn:microsoft.com/office/officeart/2005/8/layout/chart3"/>
    <dgm:cxn modelId="{033AA52D-3F56-4182-9E07-18025CFA9240}" type="presParOf" srcId="{36307608-D5FD-4F91-81A3-6B0922AB7CEC}" destId="{EA313AFC-CD0A-4314-9E27-D1663E799016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3A36F-60A4-44FF-A8A5-F9A8D4310E6F}">
      <dsp:nvSpPr>
        <dsp:cNvPr id="0" name=""/>
        <dsp:cNvSpPr/>
      </dsp:nvSpPr>
      <dsp:spPr>
        <a:xfrm>
          <a:off x="0" y="0"/>
          <a:ext cx="2781069" cy="166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600" kern="1200" dirty="0" smtClean="0"/>
            <a:t>27 версий</a:t>
          </a:r>
          <a:endParaRPr lang="ru-RU" sz="4600" kern="1200" dirty="0"/>
        </a:p>
      </dsp:txBody>
      <dsp:txXfrm>
        <a:off x="0" y="0"/>
        <a:ext cx="2781069" cy="1668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DE9F5-C159-437A-AA3E-CE93A76C5FDC}">
      <dsp:nvSpPr>
        <dsp:cNvPr id="0" name=""/>
        <dsp:cNvSpPr/>
      </dsp:nvSpPr>
      <dsp:spPr>
        <a:xfrm>
          <a:off x="5386072" y="3689431"/>
          <a:ext cx="3133766" cy="667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 </a:t>
          </a: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40871" y="3871045"/>
        <a:ext cx="2164298" cy="471496"/>
      </dsp:txXfrm>
    </dsp:sp>
    <dsp:sp modelId="{22A0A0BC-6367-462E-93A8-CA8C46FCDCA0}">
      <dsp:nvSpPr>
        <dsp:cNvPr id="0" name=""/>
        <dsp:cNvSpPr/>
      </dsp:nvSpPr>
      <dsp:spPr>
        <a:xfrm>
          <a:off x="544232" y="3400196"/>
          <a:ext cx="3234723" cy="95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Петровская Анастасия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Чекалин Дмитрий</a:t>
          </a:r>
          <a:endParaRPr lang="ru-RU" sz="1300" kern="1200" dirty="0"/>
        </a:p>
      </dsp:txBody>
      <dsp:txXfrm>
        <a:off x="565138" y="3659033"/>
        <a:ext cx="2222494" cy="671981"/>
      </dsp:txXfrm>
    </dsp:sp>
    <dsp:sp modelId="{53094224-E102-4C09-9604-A3E90CFD0EB5}">
      <dsp:nvSpPr>
        <dsp:cNvPr id="0" name=""/>
        <dsp:cNvSpPr/>
      </dsp:nvSpPr>
      <dsp:spPr>
        <a:xfrm>
          <a:off x="5422356" y="698389"/>
          <a:ext cx="2977045" cy="756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32077" y="714997"/>
        <a:ext cx="2050715" cy="533831"/>
      </dsp:txXfrm>
    </dsp:sp>
    <dsp:sp modelId="{4D58B8E3-ABF3-466F-BE72-A1334046C3F4}">
      <dsp:nvSpPr>
        <dsp:cNvPr id="0" name=""/>
        <dsp:cNvSpPr/>
      </dsp:nvSpPr>
      <dsp:spPr>
        <a:xfrm>
          <a:off x="402347" y="642811"/>
          <a:ext cx="3518492" cy="1112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Смирнов Максим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Македонская Евгения</a:t>
          </a: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Бодунков Денис</a:t>
          </a: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Вервальд Северин</a:t>
          </a:r>
          <a:endParaRPr lang="ru-RU" sz="1300" kern="1200" dirty="0"/>
        </a:p>
      </dsp:txBody>
      <dsp:txXfrm>
        <a:off x="426789" y="667253"/>
        <a:ext cx="2414060" cy="785644"/>
      </dsp:txXfrm>
    </dsp:sp>
    <dsp:sp modelId="{60DA8870-9857-4057-BC91-DD9B798F041F}">
      <dsp:nvSpPr>
        <dsp:cNvPr id="0" name=""/>
        <dsp:cNvSpPr/>
      </dsp:nvSpPr>
      <dsp:spPr>
        <a:xfrm>
          <a:off x="2239697" y="285090"/>
          <a:ext cx="2165685" cy="2165685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Анализ</a:t>
          </a:r>
          <a:endParaRPr lang="ru-RU" sz="1800" kern="1200" dirty="0"/>
        </a:p>
      </dsp:txBody>
      <dsp:txXfrm>
        <a:off x="2874011" y="919404"/>
        <a:ext cx="1531371" cy="1531371"/>
      </dsp:txXfrm>
    </dsp:sp>
    <dsp:sp modelId="{147178AE-0CD4-4FA3-A352-95F7DEF02040}">
      <dsp:nvSpPr>
        <dsp:cNvPr id="0" name=""/>
        <dsp:cNvSpPr/>
      </dsp:nvSpPr>
      <dsp:spPr>
        <a:xfrm rot="5400000">
          <a:off x="4505414" y="285090"/>
          <a:ext cx="2165685" cy="2165685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Составление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требований</a:t>
          </a:r>
          <a:endParaRPr lang="ru-RU" sz="1800" kern="1200" dirty="0"/>
        </a:p>
      </dsp:txBody>
      <dsp:txXfrm rot="-5400000">
        <a:off x="4505414" y="919404"/>
        <a:ext cx="1531371" cy="1531371"/>
      </dsp:txXfrm>
    </dsp:sp>
    <dsp:sp modelId="{43A2BA3D-20D2-4E5D-9CD2-B6EE3F312A3B}">
      <dsp:nvSpPr>
        <dsp:cNvPr id="0" name=""/>
        <dsp:cNvSpPr/>
      </dsp:nvSpPr>
      <dsp:spPr>
        <a:xfrm rot="10800000">
          <a:off x="4504439" y="2553406"/>
          <a:ext cx="2165685" cy="2165685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Написание ТЗ</a:t>
          </a:r>
          <a:endParaRPr lang="ru-RU" sz="1800" kern="1200" dirty="0"/>
        </a:p>
      </dsp:txBody>
      <dsp:txXfrm rot="10800000">
        <a:off x="4504439" y="2553406"/>
        <a:ext cx="1531371" cy="1531371"/>
      </dsp:txXfrm>
    </dsp:sp>
    <dsp:sp modelId="{809A40DB-630A-4CA0-804D-1A67767C019F}">
      <dsp:nvSpPr>
        <dsp:cNvPr id="0" name=""/>
        <dsp:cNvSpPr/>
      </dsp:nvSpPr>
      <dsp:spPr>
        <a:xfrm rot="16200000">
          <a:off x="2239697" y="2550807"/>
          <a:ext cx="2165685" cy="216568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Редакти</a:t>
          </a:r>
          <a:r>
            <a:rPr lang="ru-RU" sz="1800" kern="1200" dirty="0" smtClean="0"/>
            <a:t>-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рование</a:t>
          </a:r>
          <a:endParaRPr lang="ru-RU" sz="1800" kern="1200" dirty="0"/>
        </a:p>
      </dsp:txBody>
      <dsp:txXfrm rot="5400000">
        <a:off x="2874011" y="2550807"/>
        <a:ext cx="1531371" cy="1531371"/>
      </dsp:txXfrm>
    </dsp:sp>
    <dsp:sp modelId="{27CA1DAC-9186-40C1-BDB5-6C473E78AFD1}">
      <dsp:nvSpPr>
        <dsp:cNvPr id="0" name=""/>
        <dsp:cNvSpPr/>
      </dsp:nvSpPr>
      <dsp:spPr>
        <a:xfrm>
          <a:off x="4081530" y="2050649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68D5B-8EBC-4089-9D03-6E6D0652491A}">
      <dsp:nvSpPr>
        <dsp:cNvPr id="0" name=""/>
        <dsp:cNvSpPr/>
      </dsp:nvSpPr>
      <dsp:spPr>
        <a:xfrm rot="10800000">
          <a:off x="4081530" y="2300728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124A7-A5F3-4DEF-A4C4-15F7B6F83CA4}">
      <dsp:nvSpPr>
        <dsp:cNvPr id="0" name=""/>
        <dsp:cNvSpPr/>
      </dsp:nvSpPr>
      <dsp:spPr>
        <a:xfrm>
          <a:off x="1493570" y="405029"/>
          <a:ext cx="3678501" cy="3678501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Тест-кейсы</a:t>
          </a:r>
          <a:endParaRPr lang="ru-RU" sz="1800" kern="1200" dirty="0"/>
        </a:p>
      </dsp:txBody>
      <dsp:txXfrm>
        <a:off x="3493536" y="1083800"/>
        <a:ext cx="1248062" cy="1226167"/>
      </dsp:txXfrm>
    </dsp:sp>
    <dsp:sp modelId="{000CC315-531C-4BFA-A8AA-0B0479AAD9FF}">
      <dsp:nvSpPr>
        <dsp:cNvPr id="0" name=""/>
        <dsp:cNvSpPr/>
      </dsp:nvSpPr>
      <dsp:spPr>
        <a:xfrm>
          <a:off x="1494940" y="405073"/>
          <a:ext cx="3678501" cy="3678501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Результаты тестирования</a:t>
          </a:r>
          <a:endParaRPr lang="ru-RU" sz="1800" kern="1200" dirty="0"/>
        </a:p>
      </dsp:txBody>
      <dsp:txXfrm>
        <a:off x="2502149" y="2726032"/>
        <a:ext cx="1664083" cy="1138583"/>
      </dsp:txXfrm>
    </dsp:sp>
    <dsp:sp modelId="{4ACAFB12-125B-4407-8730-03696C63C350}">
      <dsp:nvSpPr>
        <dsp:cNvPr id="0" name=""/>
        <dsp:cNvSpPr/>
      </dsp:nvSpPr>
      <dsp:spPr>
        <a:xfrm>
          <a:off x="1494940" y="405073"/>
          <a:ext cx="3678501" cy="3678501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Тест требования</a:t>
          </a:r>
          <a:endParaRPr lang="ru-RU" sz="1800" kern="1200" dirty="0"/>
        </a:p>
      </dsp:txBody>
      <dsp:txXfrm>
        <a:off x="1889065" y="1127635"/>
        <a:ext cx="1248062" cy="1226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ru-RU" smtClean="0"/>
              <a:t>13.04.2015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ru-RU" smtClean="0"/>
              <a:t>13.04.2015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2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13.04.2015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13.04.2015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6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13.04.2015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13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13.04.2015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8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13.04.2015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7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13.04.2015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3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13.04.2015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0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13.04.2015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6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13.04.2015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7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3335-6331-4872-A8B7-ECD55539F4D0}" type="datetimeFigureOut">
              <a:rPr lang="ru-RU" smtClean="0"/>
              <a:pPr/>
              <a:t>13.04.2015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72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815" y="1685163"/>
            <a:ext cx="5120640" cy="2560320"/>
          </a:xfrm>
        </p:spPr>
        <p:txBody>
          <a:bodyPr>
            <a:normAutofit fontScale="90000"/>
          </a:bodyPr>
          <a:lstStyle/>
          <a:p>
            <a:pPr algn="l" defTabSz="914400">
              <a:spcBef>
                <a:spcPts val="1"/>
              </a:spcBef>
              <a:buNone/>
            </a:pP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Сервис по организации и поиску мероприятий «</a:t>
            </a:r>
            <a:r>
              <a:rPr lang="en-US" sz="4000" b="1" i="0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PartySurfing</a:t>
            </a: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»</a:t>
            </a:r>
            <a:endParaRPr lang="ru-RU" sz="4000" b="1" i="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8843" y="5965767"/>
            <a:ext cx="5958841" cy="56110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0" i="0" dirty="0" smtClean="0">
                <a:solidFill>
                  <a:schemeClr val="accent1">
                    <a:lumMod val="50000"/>
                  </a:schemeClr>
                </a:solidFill>
              </a:rPr>
              <a:t>Разработан студентами группы К7-224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 descr="Городская улица с размытым изображением движения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2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Deployment </a:t>
            </a:r>
            <a:r>
              <a:rPr lang="ru-RU" b="1" dirty="0" smtClean="0">
                <a:solidFill>
                  <a:srgbClr val="FFFFFF"/>
                </a:solidFill>
              </a:rPr>
              <a:t>диаграмма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074" name="Picture 2" descr="http://cs540100.vk.me/c623420/v623420539/e3db/d0RpJ0JhGX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870" y="1601486"/>
            <a:ext cx="7784259" cy="5053687"/>
          </a:xfrm>
          <a:prstGeom prst="rect">
            <a:avLst/>
          </a:prstGeom>
          <a:noFill/>
          <a:ln>
            <a:solidFill>
              <a:schemeClr val="bg1">
                <a:lumMod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388286" y="6310604"/>
            <a:ext cx="2410409" cy="340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Петровская Анастасия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27770" y="2675526"/>
            <a:ext cx="2114939" cy="12939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Петровская    Анастасия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1400" dirty="0" err="1" smtClean="0"/>
              <a:t>Сиволоб</a:t>
            </a:r>
            <a:r>
              <a:rPr lang="ru-RU" sz="1400" dirty="0" smtClean="0"/>
              <a:t> Иван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1400" dirty="0" smtClean="0"/>
              <a:t>Македонская Евгения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39746" y="2675525"/>
            <a:ext cx="2114939" cy="129397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Петровская Анастасия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 smtClean="0"/>
              <a:t>Сиволоб</a:t>
            </a:r>
            <a:r>
              <a:rPr lang="ru-RU" sz="1400" dirty="0" smtClean="0"/>
              <a:t> Иван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Македонская Евгения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355223"/>
              </p:ext>
            </p:extLst>
          </p:nvPr>
        </p:nvGraphicFramePr>
        <p:xfrm>
          <a:off x="199053" y="1803918"/>
          <a:ext cx="5293568" cy="4578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Схема 14"/>
          <p:cNvGraphicFramePr/>
          <p:nvPr>
            <p:extLst>
              <p:ext uri="{D42A27DB-BD31-4B8C-83A1-F6EECF244321}">
                <p14:modId xmlns:p14="http://schemas.microsoft.com/office/powerpoint/2010/main" val="3735721195"/>
              </p:ext>
            </p:extLst>
          </p:nvPr>
        </p:nvGraphicFramePr>
        <p:xfrm>
          <a:off x="5334000" y="2276669"/>
          <a:ext cx="6858000" cy="437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047718" y="1720173"/>
            <a:ext cx="309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ДОКУМЕНТАЦИЯ</a:t>
            </a:r>
            <a:endParaRPr lang="ru-RU" sz="2000" b="1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246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397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Результаты тестирования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199528"/>
              </p:ext>
            </p:extLst>
          </p:nvPr>
        </p:nvGraphicFramePr>
        <p:xfrm>
          <a:off x="7277879" y="2043338"/>
          <a:ext cx="4549644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Овал 3"/>
          <p:cNvSpPr/>
          <p:nvPr/>
        </p:nvSpPr>
        <p:spPr>
          <a:xfrm>
            <a:off x="838200" y="2212909"/>
            <a:ext cx="2177143" cy="1359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121</a:t>
            </a:r>
          </a:p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Тест-кейс</a:t>
            </a:r>
            <a:endParaRPr lang="ru-RU" sz="2000" b="1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://ultravires.ca/wp/wp-content/uploads/2013/01/PassFail-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069" y="4180986"/>
            <a:ext cx="2649829" cy="175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Стрелка вправо 8"/>
          <p:cNvSpPr/>
          <p:nvPr/>
        </p:nvSpPr>
        <p:spPr>
          <a:xfrm>
            <a:off x="4683967" y="2550368"/>
            <a:ext cx="2245567" cy="1163216"/>
          </a:xfrm>
          <a:prstGeom prst="rightArrow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50% - несоответствие реализации и ТЗ</a:t>
            </a:r>
            <a:endParaRPr lang="ru-RU" sz="14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4683967" y="3896890"/>
            <a:ext cx="2245567" cy="1163216"/>
          </a:xfrm>
          <a:prstGeom prst="rightArrow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50% -вылетает сервис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9000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5232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468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92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Timeline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541" y="1532490"/>
            <a:ext cx="10156917" cy="5173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540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617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Общая 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4" name="Стрелка влево 13"/>
          <p:cNvSpPr/>
          <p:nvPr/>
        </p:nvSpPr>
        <p:spPr>
          <a:xfrm>
            <a:off x="9144001" y="2437403"/>
            <a:ext cx="2481618" cy="860683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Реализация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5" name="Стрелка влево 14"/>
          <p:cNvSpPr/>
          <p:nvPr/>
        </p:nvSpPr>
        <p:spPr>
          <a:xfrm>
            <a:off x="9144001" y="4920582"/>
            <a:ext cx="2481618" cy="860683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Документация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98" y="1854926"/>
            <a:ext cx="7753872" cy="2150649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805890" y="1914183"/>
            <a:ext cx="328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party_surfing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299" y="4304042"/>
            <a:ext cx="7753872" cy="2165794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329865" y="4374149"/>
            <a:ext cx="237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K224/TPKS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50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3151" b="2381"/>
          <a:stretch/>
        </p:blipFill>
        <p:spPr>
          <a:xfrm>
            <a:off x="367849" y="2903350"/>
            <a:ext cx="5601231" cy="3000244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2081" y="2903351"/>
            <a:ext cx="5598858" cy="3000244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Скругленная прямоугольная выноска 5"/>
          <p:cNvSpPr/>
          <p:nvPr/>
        </p:nvSpPr>
        <p:spPr>
          <a:xfrm>
            <a:off x="3872751" y="2121311"/>
            <a:ext cx="1912471" cy="548640"/>
          </a:xfrm>
          <a:prstGeom prst="wedgeRoundRectCallout">
            <a:avLst>
              <a:gd name="adj1" fmla="val -55521"/>
              <a:gd name="adj2" fmla="val 7666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Документация</a:t>
            </a: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6463553" y="2121311"/>
            <a:ext cx="1912471" cy="548640"/>
          </a:xfrm>
          <a:prstGeom prst="wedgeRoundRectCallout">
            <a:avLst>
              <a:gd name="adj1" fmla="val 54479"/>
              <a:gd name="adj2" fmla="val 7557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Разработка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838200" y="365126"/>
            <a:ext cx="10515600" cy="915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активности по дням недели</a:t>
            </a:r>
          </a:p>
        </p:txBody>
      </p:sp>
    </p:spTree>
    <p:extLst>
      <p:ext uri="{BB962C8B-B14F-4D97-AF65-F5344CB8AC3E}">
        <p14:creationId xmlns:p14="http://schemas.microsoft.com/office/powerpoint/2010/main" val="2670504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98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Персональная 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68" y="2685154"/>
            <a:ext cx="4010225" cy="348371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464" y="2685154"/>
            <a:ext cx="4527761" cy="331917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067502" y="1832135"/>
            <a:ext cx="328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party_surfing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3815" y="1841100"/>
            <a:ext cx="237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K224/TPKS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45420" y="2733000"/>
            <a:ext cx="2679404" cy="33490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>Денис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Бодунков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alzater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>Денис </a:t>
            </a:r>
            <a:r>
              <a:rPr lang="ru-RU" sz="1400" dirty="0" err="1">
                <a:solidFill>
                  <a:schemeClr val="bg1">
                    <a:lumMod val="25000"/>
                  </a:schemeClr>
                </a:solidFill>
              </a:rPr>
              <a:t>Быконя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Siend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Анастасия Петровская -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AnastasiaPetrovskaya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Левон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Таракчян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diplay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Евгения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Макендонская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janmak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Арслан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Урташев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avitella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Александр Минаков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elshiko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Максим Смирнов 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duran-duran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Дмитрий Чекалин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axelhz</a:t>
            </a:r>
            <a:r>
              <a:rPr lang="en-US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en-US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Северин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Вервальд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velvald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Иван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Сиволоб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- </a:t>
            </a:r>
            <a:r>
              <a:rPr lang="en-US" sz="1400" dirty="0" smtClean="0">
                <a:solidFill>
                  <a:schemeClr val="bg1">
                    <a:lumMod val="25000"/>
                  </a:schemeClr>
                </a:solidFill>
              </a:rPr>
              <a:t>Semen-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kisliy</a:t>
            </a:r>
            <a:endParaRPr lang="ru-RU" sz="1400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74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9119"/>
            <a:ext cx="10515600" cy="88364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Оценка качества выполнения работы членов команды менеджером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61787"/>
              </p:ext>
            </p:extLst>
          </p:nvPr>
        </p:nvGraphicFramePr>
        <p:xfrm>
          <a:off x="399012" y="1584960"/>
          <a:ext cx="11476540" cy="5076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08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Новые задачи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88024" y="2427380"/>
            <a:ext cx="5005200" cy="368458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Загрузка фотографий в альбоме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Система оценивания пользователей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Система оценивания мероприятий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Настройки приватности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Фильтры в поиске по мероприятиям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Адаптивная верстка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Мобильная версия</a:t>
            </a:r>
            <a:endParaRPr lang="ru-RU" dirty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2052" name="Picture 4" descr="http://cs609322.vk.me/u11886539/docs/93dc998c04be/mountain.png?extra=dIIz363MWemYvhFgF-uMAJzlvCLS4YSUCt9lSgO5aESOMYz1sGrZurnF_Ms8umA9GYnCY65Q3LtxbtxZLHkB6mxS_CjU-t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989" y="2306871"/>
            <a:ext cx="5649072" cy="37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3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ролей</a:t>
            </a:r>
            <a:r>
              <a:rPr lang="en-US" b="1" dirty="0" smtClean="0">
                <a:solidFill>
                  <a:srgbClr val="FFFFFF"/>
                </a:solidFill>
              </a:rPr>
              <a:t>/ </a:t>
            </a:r>
            <a:r>
              <a:rPr lang="ru-RU" b="1" dirty="0" smtClean="0">
                <a:solidFill>
                  <a:srgbClr val="FFFFFF"/>
                </a:solidFill>
              </a:rPr>
              <a:t>Организационная структура</a:t>
            </a:r>
            <a:endParaRPr lang="ru-RU" b="1" dirty="0">
              <a:solidFill>
                <a:srgbClr val="FFFFFF"/>
              </a:solidFill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538821" y="1590496"/>
            <a:ext cx="11114358" cy="4943307"/>
            <a:chOff x="1418485" y="1690249"/>
            <a:chExt cx="9446086" cy="4444685"/>
          </a:xfrm>
        </p:grpSpPr>
        <p:sp>
          <p:nvSpPr>
            <p:cNvPr id="21" name="Полилиния 20"/>
            <p:cNvSpPr/>
            <p:nvPr/>
          </p:nvSpPr>
          <p:spPr>
            <a:xfrm>
              <a:off x="8875387" y="2927778"/>
              <a:ext cx="1989184" cy="956237"/>
            </a:xfrm>
            <a:custGeom>
              <a:avLst/>
              <a:gdLst>
                <a:gd name="connsiteX0" fmla="*/ 0 w 1989184"/>
                <a:gd name="connsiteY0" fmla="*/ 0 h 966032"/>
                <a:gd name="connsiteX1" fmla="*/ 1989184 w 1989184"/>
                <a:gd name="connsiteY1" fmla="*/ 0 h 966032"/>
                <a:gd name="connsiteX2" fmla="*/ 1989184 w 1989184"/>
                <a:gd name="connsiteY2" fmla="*/ 966032 h 966032"/>
                <a:gd name="connsiteX3" fmla="*/ 0 w 1989184"/>
                <a:gd name="connsiteY3" fmla="*/ 966032 h 966032"/>
                <a:gd name="connsiteX4" fmla="*/ 0 w 1989184"/>
                <a:gd name="connsiteY4" fmla="*/ 0 h 96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9184" h="966032">
                  <a:moveTo>
                    <a:pt x="0" y="0"/>
                  </a:moveTo>
                  <a:lnTo>
                    <a:pt x="1989184" y="0"/>
                  </a:lnTo>
                  <a:lnTo>
                    <a:pt x="1989184" y="966032"/>
                  </a:lnTo>
                  <a:lnTo>
                    <a:pt x="0" y="966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Главный </a:t>
              </a:r>
              <a:r>
                <a:rPr lang="ru-RU" sz="1600" kern="1200" dirty="0" err="1" smtClean="0"/>
                <a:t>тестировщик</a:t>
              </a:r>
              <a:endParaRPr lang="ru-RU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Петровская Анастасия</a:t>
              </a:r>
              <a:endParaRPr lang="ru-RU" sz="1600" kern="1200" dirty="0"/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5496035" y="5532113"/>
              <a:ext cx="1757893" cy="602820"/>
            </a:xfrm>
            <a:custGeom>
              <a:avLst/>
              <a:gdLst>
                <a:gd name="connsiteX0" fmla="*/ 0 w 2355885"/>
                <a:gd name="connsiteY0" fmla="*/ 0 h 602820"/>
                <a:gd name="connsiteX1" fmla="*/ 2355885 w 2355885"/>
                <a:gd name="connsiteY1" fmla="*/ 0 h 602820"/>
                <a:gd name="connsiteX2" fmla="*/ 2355885 w 2355885"/>
                <a:gd name="connsiteY2" fmla="*/ 602820 h 602820"/>
                <a:gd name="connsiteX3" fmla="*/ 0 w 2355885"/>
                <a:gd name="connsiteY3" fmla="*/ 602820 h 602820"/>
                <a:gd name="connsiteX4" fmla="*/ 0 w 2355885"/>
                <a:gd name="connsiteY4" fmla="*/ 0 h 60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5885" h="602820">
                  <a:moveTo>
                    <a:pt x="0" y="0"/>
                  </a:moveTo>
                  <a:lnTo>
                    <a:pt x="2355885" y="0"/>
                  </a:lnTo>
                  <a:lnTo>
                    <a:pt x="2355885" y="602820"/>
                  </a:lnTo>
                  <a:lnTo>
                    <a:pt x="0" y="602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4"/>
                <a:satOff val="144"/>
                <a:lumOff val="-4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Чекалин Дмитрий</a:t>
              </a:r>
              <a:endParaRPr lang="ru-RU" sz="1600" kern="1200" dirty="0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2569641" y="5532113"/>
              <a:ext cx="1740981" cy="602820"/>
            </a:xfrm>
            <a:custGeom>
              <a:avLst/>
              <a:gdLst>
                <a:gd name="connsiteX0" fmla="*/ 0 w 2215330"/>
                <a:gd name="connsiteY0" fmla="*/ 0 h 666935"/>
                <a:gd name="connsiteX1" fmla="*/ 2215330 w 2215330"/>
                <a:gd name="connsiteY1" fmla="*/ 0 h 666935"/>
                <a:gd name="connsiteX2" fmla="*/ 2215330 w 2215330"/>
                <a:gd name="connsiteY2" fmla="*/ 666935 h 666935"/>
                <a:gd name="connsiteX3" fmla="*/ 0 w 2215330"/>
                <a:gd name="connsiteY3" fmla="*/ 666935 h 666935"/>
                <a:gd name="connsiteX4" fmla="*/ 0 w 2215330"/>
                <a:gd name="connsiteY4" fmla="*/ 0 h 66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5330" h="666935">
                  <a:moveTo>
                    <a:pt x="0" y="0"/>
                  </a:moveTo>
                  <a:lnTo>
                    <a:pt x="2215330" y="0"/>
                  </a:lnTo>
                  <a:lnTo>
                    <a:pt x="2215330" y="666935"/>
                  </a:lnTo>
                  <a:lnTo>
                    <a:pt x="0" y="666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13008"/>
                <a:satOff val="288"/>
                <a:lumOff val="-815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Минаков Александр</a:t>
              </a:r>
              <a:endParaRPr lang="ru-RU" sz="1600" kern="1200" dirty="0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3828268" y="2927779"/>
              <a:ext cx="1762650" cy="958708"/>
            </a:xfrm>
            <a:custGeom>
              <a:avLst/>
              <a:gdLst>
                <a:gd name="connsiteX0" fmla="*/ 0 w 1836124"/>
                <a:gd name="connsiteY0" fmla="*/ 0 h 958708"/>
                <a:gd name="connsiteX1" fmla="*/ 1836124 w 1836124"/>
                <a:gd name="connsiteY1" fmla="*/ 0 h 958708"/>
                <a:gd name="connsiteX2" fmla="*/ 1836124 w 1836124"/>
                <a:gd name="connsiteY2" fmla="*/ 958708 h 958708"/>
                <a:gd name="connsiteX3" fmla="*/ 0 w 1836124"/>
                <a:gd name="connsiteY3" fmla="*/ 958708 h 958708"/>
                <a:gd name="connsiteX4" fmla="*/ 0 w 1836124"/>
                <a:gd name="connsiteY4" fmla="*/ 0 h 95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124" h="958708">
                  <a:moveTo>
                    <a:pt x="0" y="0"/>
                  </a:moveTo>
                  <a:lnTo>
                    <a:pt x="1836124" y="0"/>
                  </a:lnTo>
                  <a:lnTo>
                    <a:pt x="1836124" y="958708"/>
                  </a:lnTo>
                  <a:lnTo>
                    <a:pt x="0" y="958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919512"/>
                <a:satOff val="432"/>
                <a:lumOff val="-122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Ведущий аналитик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Смирнов Максим</a:t>
              </a:r>
              <a:endParaRPr lang="ru-RU" sz="1600" kern="1200" dirty="0"/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4876933" y="1690249"/>
              <a:ext cx="2264304" cy="954395"/>
            </a:xfrm>
            <a:custGeom>
              <a:avLst/>
              <a:gdLst>
                <a:gd name="connsiteX0" fmla="*/ 0 w 2264304"/>
                <a:gd name="connsiteY0" fmla="*/ 0 h 954395"/>
                <a:gd name="connsiteX1" fmla="*/ 2264304 w 2264304"/>
                <a:gd name="connsiteY1" fmla="*/ 0 h 954395"/>
                <a:gd name="connsiteX2" fmla="*/ 2264304 w 2264304"/>
                <a:gd name="connsiteY2" fmla="*/ 954395 h 954395"/>
                <a:gd name="connsiteX3" fmla="*/ 0 w 2264304"/>
                <a:gd name="connsiteY3" fmla="*/ 954395 h 954395"/>
                <a:gd name="connsiteX4" fmla="*/ 0 w 2264304"/>
                <a:gd name="connsiteY4" fmla="*/ 0 h 95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04" h="954395">
                  <a:moveTo>
                    <a:pt x="0" y="0"/>
                  </a:moveTo>
                  <a:lnTo>
                    <a:pt x="2264304" y="0"/>
                  </a:lnTo>
                  <a:lnTo>
                    <a:pt x="2264304" y="954395"/>
                  </a:lnTo>
                  <a:lnTo>
                    <a:pt x="0" y="954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446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226016"/>
                <a:satOff val="576"/>
                <a:lumOff val="-16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Менеджер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Бодунков</a:t>
              </a:r>
              <a:r>
                <a:rPr lang="ru-RU" sz="1600" kern="120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7837123" y="4222398"/>
              <a:ext cx="2696166" cy="940887"/>
            </a:xfrm>
            <a:custGeom>
              <a:avLst/>
              <a:gdLst>
                <a:gd name="connsiteX0" fmla="*/ 0 w 1864505"/>
                <a:gd name="connsiteY0" fmla="*/ 0 h 944061"/>
                <a:gd name="connsiteX1" fmla="*/ 1864505 w 1864505"/>
                <a:gd name="connsiteY1" fmla="*/ 0 h 944061"/>
                <a:gd name="connsiteX2" fmla="*/ 1864505 w 1864505"/>
                <a:gd name="connsiteY2" fmla="*/ 944061 h 944061"/>
                <a:gd name="connsiteX3" fmla="*/ 0 w 1864505"/>
                <a:gd name="connsiteY3" fmla="*/ 944061 h 944061"/>
                <a:gd name="connsiteX4" fmla="*/ 0 w 1864505"/>
                <a:gd name="connsiteY4" fmla="*/ 0 h 94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44061">
                  <a:moveTo>
                    <a:pt x="0" y="0"/>
                  </a:moveTo>
                  <a:lnTo>
                    <a:pt x="1864505" y="0"/>
                  </a:lnTo>
                  <a:lnTo>
                    <a:pt x="1864505" y="944061"/>
                  </a:lnTo>
                  <a:lnTo>
                    <a:pt x="0" y="9440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532520"/>
                <a:satOff val="720"/>
                <a:lumOff val="-2039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 за инфраструктуру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Сиволоб</a:t>
              </a:r>
              <a:r>
                <a:rPr lang="ru-RU" sz="1600" kern="1200" dirty="0" smtClean="0"/>
                <a:t> Иван</a:t>
              </a:r>
              <a:endParaRPr lang="ru-RU" sz="1600" kern="1200" dirty="0"/>
            </a:p>
          </p:txBody>
        </p:sp>
        <p:sp>
          <p:nvSpPr>
            <p:cNvPr id="27" name="Полилиния 26"/>
            <p:cNvSpPr/>
            <p:nvPr/>
          </p:nvSpPr>
          <p:spPr>
            <a:xfrm>
              <a:off x="1418485" y="2963548"/>
              <a:ext cx="1864505" cy="956237"/>
            </a:xfrm>
            <a:custGeom>
              <a:avLst/>
              <a:gdLst>
                <a:gd name="connsiteX0" fmla="*/ 0 w 1864505"/>
                <a:gd name="connsiteY0" fmla="*/ 0 h 956237"/>
                <a:gd name="connsiteX1" fmla="*/ 1864505 w 1864505"/>
                <a:gd name="connsiteY1" fmla="*/ 0 h 956237"/>
                <a:gd name="connsiteX2" fmla="*/ 1864505 w 1864505"/>
                <a:gd name="connsiteY2" fmla="*/ 956237 h 956237"/>
                <a:gd name="connsiteX3" fmla="*/ 0 w 1864505"/>
                <a:gd name="connsiteY3" fmla="*/ 956237 h 956237"/>
                <a:gd name="connsiteX4" fmla="*/ 0 w 1864505"/>
                <a:gd name="connsiteY4" fmla="*/ 0 h 95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56237">
                  <a:moveTo>
                    <a:pt x="0" y="0"/>
                  </a:moveTo>
                  <a:lnTo>
                    <a:pt x="1864505" y="0"/>
                  </a:lnTo>
                  <a:lnTo>
                    <a:pt x="1864505" y="956237"/>
                  </a:lnTo>
                  <a:lnTo>
                    <a:pt x="0" y="9562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9024"/>
                <a:satOff val="864"/>
                <a:lumOff val="-24470"/>
                <a:alphaOff val="0"/>
              </a:schemeClr>
            </a:fillRef>
            <a:effectRef idx="0">
              <a:schemeClr val="accent5">
                <a:hueOff val="-1839024"/>
                <a:satOff val="864"/>
                <a:lumOff val="-244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Архитектор проекта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Таракчян</a:t>
              </a:r>
              <a:r>
                <a:rPr lang="ru-RU" sz="1600" kern="1200" dirty="0" smtClean="0"/>
                <a:t> Левон</a:t>
              </a:r>
              <a:endParaRPr lang="ru-RU" sz="1600" kern="1200" dirty="0"/>
            </a:p>
          </p:txBody>
        </p:sp>
        <p:sp>
          <p:nvSpPr>
            <p:cNvPr id="28" name="Полилиния 27"/>
            <p:cNvSpPr/>
            <p:nvPr/>
          </p:nvSpPr>
          <p:spPr>
            <a:xfrm>
              <a:off x="6136195" y="2927779"/>
              <a:ext cx="2193914" cy="956237"/>
            </a:xfrm>
            <a:custGeom>
              <a:avLst/>
              <a:gdLst>
                <a:gd name="connsiteX0" fmla="*/ 0 w 2193914"/>
                <a:gd name="connsiteY0" fmla="*/ 0 h 963740"/>
                <a:gd name="connsiteX1" fmla="*/ 2193914 w 2193914"/>
                <a:gd name="connsiteY1" fmla="*/ 0 h 963740"/>
                <a:gd name="connsiteX2" fmla="*/ 2193914 w 2193914"/>
                <a:gd name="connsiteY2" fmla="*/ 963740 h 963740"/>
                <a:gd name="connsiteX3" fmla="*/ 0 w 2193914"/>
                <a:gd name="connsiteY3" fmla="*/ 963740 h 963740"/>
                <a:gd name="connsiteX4" fmla="*/ 0 w 2193914"/>
                <a:gd name="connsiteY4" fmla="*/ 0 h 96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14" h="963740">
                  <a:moveTo>
                    <a:pt x="0" y="0"/>
                  </a:moveTo>
                  <a:lnTo>
                    <a:pt x="2193914" y="0"/>
                  </a:lnTo>
                  <a:lnTo>
                    <a:pt x="2193914" y="963740"/>
                  </a:lnTo>
                  <a:lnTo>
                    <a:pt x="0" y="963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145527"/>
                <a:satOff val="1008"/>
                <a:lumOff val="-2854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Технический писатель Македонская Евгения</a:t>
              </a:r>
              <a:endParaRPr lang="ru-RU" sz="1600" kern="1200" dirty="0"/>
            </a:p>
          </p:txBody>
        </p:sp>
        <p:sp>
          <p:nvSpPr>
            <p:cNvPr id="29" name="Полилиния 28"/>
            <p:cNvSpPr/>
            <p:nvPr/>
          </p:nvSpPr>
          <p:spPr>
            <a:xfrm>
              <a:off x="1859783" y="4218847"/>
              <a:ext cx="2136830" cy="947611"/>
            </a:xfrm>
            <a:custGeom>
              <a:avLst/>
              <a:gdLst>
                <a:gd name="connsiteX0" fmla="*/ 0 w 2559042"/>
                <a:gd name="connsiteY0" fmla="*/ 0 h 947611"/>
                <a:gd name="connsiteX1" fmla="*/ 2559042 w 2559042"/>
                <a:gd name="connsiteY1" fmla="*/ 0 h 947611"/>
                <a:gd name="connsiteX2" fmla="*/ 2559042 w 2559042"/>
                <a:gd name="connsiteY2" fmla="*/ 947611 h 947611"/>
                <a:gd name="connsiteX3" fmla="*/ 0 w 2559042"/>
                <a:gd name="connsiteY3" fmla="*/ 947611 h 947611"/>
                <a:gd name="connsiteX4" fmla="*/ 0 w 2559042"/>
                <a:gd name="connsiteY4" fmla="*/ 0 h 94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042" h="947611">
                  <a:moveTo>
                    <a:pt x="0" y="0"/>
                  </a:moveTo>
                  <a:lnTo>
                    <a:pt x="2559042" y="0"/>
                  </a:lnTo>
                  <a:lnTo>
                    <a:pt x="2559042" y="947611"/>
                  </a:lnTo>
                  <a:lnTo>
                    <a:pt x="0" y="947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452031"/>
                <a:satOff val="1152"/>
                <a:lumOff val="-3262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верстку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Быконя</a:t>
              </a:r>
              <a:r>
                <a:rPr lang="ru-RU" sz="1600" kern="1200" baseline="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30" name="Полилиния 29"/>
            <p:cNvSpPr/>
            <p:nvPr/>
          </p:nvSpPr>
          <p:spPr>
            <a:xfrm>
              <a:off x="4692498" y="4218847"/>
              <a:ext cx="2448740" cy="944437"/>
            </a:xfrm>
            <a:custGeom>
              <a:avLst/>
              <a:gdLst>
                <a:gd name="connsiteX0" fmla="*/ 0 w 3664985"/>
                <a:gd name="connsiteY0" fmla="*/ 0 h 970525"/>
                <a:gd name="connsiteX1" fmla="*/ 3664985 w 3664985"/>
                <a:gd name="connsiteY1" fmla="*/ 0 h 970525"/>
                <a:gd name="connsiteX2" fmla="*/ 3664985 w 3664985"/>
                <a:gd name="connsiteY2" fmla="*/ 970525 h 970525"/>
                <a:gd name="connsiteX3" fmla="*/ 0 w 3664985"/>
                <a:gd name="connsiteY3" fmla="*/ 970525 h 970525"/>
                <a:gd name="connsiteX4" fmla="*/ 0 w 3664985"/>
                <a:gd name="connsiteY4" fmla="*/ 0 h 97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985" h="970525">
                  <a:moveTo>
                    <a:pt x="0" y="0"/>
                  </a:moveTo>
                  <a:lnTo>
                    <a:pt x="3664985" y="0"/>
                  </a:lnTo>
                  <a:lnTo>
                    <a:pt x="3664985" y="970525"/>
                  </a:lnTo>
                  <a:lnTo>
                    <a:pt x="0" y="970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758535"/>
                <a:satOff val="1296"/>
                <a:lumOff val="-3670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дизайн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Северин</a:t>
              </a:r>
              <a:r>
                <a:rPr lang="ru-RU" sz="1600" kern="1200" baseline="0" dirty="0" smtClean="0"/>
                <a:t> </a:t>
              </a:r>
              <a:r>
                <a:rPr lang="ru-RU" sz="1600" kern="1200" baseline="0" dirty="0" err="1" smtClean="0"/>
                <a:t>Вервальд</a:t>
              </a:r>
              <a:endParaRPr lang="ru-RU" sz="1600" kern="1200" dirty="0"/>
            </a:p>
          </p:txBody>
        </p:sp>
        <p:sp>
          <p:nvSpPr>
            <p:cNvPr id="31" name="Полилиния 30"/>
            <p:cNvSpPr/>
            <p:nvPr/>
          </p:nvSpPr>
          <p:spPr>
            <a:xfrm>
              <a:off x="8439342" y="5532114"/>
              <a:ext cx="1491728" cy="602820"/>
            </a:xfrm>
            <a:custGeom>
              <a:avLst/>
              <a:gdLst>
                <a:gd name="connsiteX0" fmla="*/ 0 w 2014420"/>
                <a:gd name="connsiteY0" fmla="*/ 0 h 553263"/>
                <a:gd name="connsiteX1" fmla="*/ 2014420 w 2014420"/>
                <a:gd name="connsiteY1" fmla="*/ 0 h 553263"/>
                <a:gd name="connsiteX2" fmla="*/ 2014420 w 2014420"/>
                <a:gd name="connsiteY2" fmla="*/ 553263 h 553263"/>
                <a:gd name="connsiteX3" fmla="*/ 0 w 2014420"/>
                <a:gd name="connsiteY3" fmla="*/ 553263 h 553263"/>
                <a:gd name="connsiteX4" fmla="*/ 0 w 2014420"/>
                <a:gd name="connsiteY4" fmla="*/ 0 h 55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4420" h="553263">
                  <a:moveTo>
                    <a:pt x="0" y="0"/>
                  </a:moveTo>
                  <a:lnTo>
                    <a:pt x="2014420" y="0"/>
                  </a:lnTo>
                  <a:lnTo>
                    <a:pt x="2014420" y="553263"/>
                  </a:lnTo>
                  <a:lnTo>
                    <a:pt x="0" y="553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39"/>
                <a:satOff val="1440"/>
                <a:lumOff val="-4078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Урташев</a:t>
              </a:r>
              <a:r>
                <a:rPr lang="ru-RU" sz="1600" kern="1200" dirty="0" smtClean="0"/>
                <a:t> </a:t>
              </a:r>
              <a:r>
                <a:rPr lang="ru-RU" sz="1600" kern="1200" dirty="0" err="1" smtClean="0"/>
                <a:t>Арслан</a:t>
              </a:r>
              <a:endParaRPr lang="ru-RU" sz="1600" kern="1200" dirty="0"/>
            </a:p>
          </p:txBody>
        </p:sp>
      </p:grpSp>
      <p:sp>
        <p:nvSpPr>
          <p:cNvPr id="34" name="Стрелка вправо 33"/>
          <p:cNvSpPr/>
          <p:nvPr/>
        </p:nvSpPr>
        <p:spPr>
          <a:xfrm>
            <a:off x="8671106" y="3419061"/>
            <a:ext cx="64157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 вправо 34"/>
          <p:cNvSpPr/>
          <p:nvPr/>
        </p:nvSpPr>
        <p:spPr>
          <a:xfrm rot="10800000">
            <a:off x="8671105" y="3538394"/>
            <a:ext cx="64157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 вправо 36"/>
          <p:cNvSpPr/>
          <p:nvPr/>
        </p:nvSpPr>
        <p:spPr>
          <a:xfrm>
            <a:off x="5448146" y="3355514"/>
            <a:ext cx="64157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вправо 37"/>
          <p:cNvSpPr/>
          <p:nvPr/>
        </p:nvSpPr>
        <p:spPr>
          <a:xfrm rot="5400000">
            <a:off x="6469288" y="2786548"/>
            <a:ext cx="31489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право 38"/>
          <p:cNvSpPr/>
          <p:nvPr/>
        </p:nvSpPr>
        <p:spPr>
          <a:xfrm rot="16200000">
            <a:off x="9497921" y="4200600"/>
            <a:ext cx="35860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углом 39"/>
          <p:cNvSpPr/>
          <p:nvPr/>
        </p:nvSpPr>
        <p:spPr>
          <a:xfrm rot="5400000" flipH="1">
            <a:off x="9897668" y="4687512"/>
            <a:ext cx="2168211" cy="853922"/>
          </a:xfrm>
          <a:prstGeom prst="bentArrow">
            <a:avLst>
              <a:gd name="adj1" fmla="val 3053"/>
              <a:gd name="adj2" fmla="val 3464"/>
              <a:gd name="adj3" fmla="val 6083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5718" y="3173506"/>
            <a:ext cx="9144000" cy="1256834"/>
          </a:xfrm>
        </p:spPr>
        <p:txBody>
          <a:bodyPr>
            <a:normAutofit/>
          </a:bodyPr>
          <a:lstStyle/>
          <a:p>
            <a:r>
              <a:rPr lang="ru-RU" sz="7200" b="1" dirty="0" smtClean="0">
                <a:ln w="95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Спасибо за внимание!</a:t>
            </a:r>
            <a:endParaRPr lang="ru-RU" sz="7200" b="1" dirty="0">
              <a:ln w="95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5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56121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Модель жизненного цикла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104962" y="2135646"/>
            <a:ext cx="7824563" cy="362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Итеративная разработка</a:t>
            </a:r>
          </a:p>
          <a:p>
            <a:pPr marL="0" indent="0">
              <a:buNone/>
            </a:pPr>
            <a:endParaRPr lang="ru-RU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Анализ 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Проектирование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Программирование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Документирование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Тестирование</a:t>
            </a:r>
            <a:endParaRPr lang="ru-RU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2" name="Picture 4" descr="http://fs133.www.ex.ua/show/72767581/72767581.jpg?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6" y="2761886"/>
            <a:ext cx="4829175" cy="322897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4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86550" y="1663103"/>
            <a:ext cx="7836837" cy="4946352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079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Методология разработки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://comsysto.files.wordpress.com/2010/06/scrum_cy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080" y="1773535"/>
            <a:ext cx="7403901" cy="47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95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99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Технологии 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1284" y="1826874"/>
            <a:ext cx="2435307" cy="361615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 on Rails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Maps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 Script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</a:p>
          <a:p>
            <a:r>
              <a:rPr lang="en-US" sz="2400" b="1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OAut</a:t>
            </a:r>
            <a:r>
              <a:rPr lang="en-US" sz="2400" b="1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en-US" sz="2400" b="1" dirty="0" smtClean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pic>
        <p:nvPicPr>
          <p:cNvPr id="4100" name="Picture 4" descr="http://www.codejinni.com/img/skill/rai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7" y="4178654"/>
            <a:ext cx="1294439" cy="16324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webso.it/wp-content/uploads/2013/10/google-maps-android-664x3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33" y="1682727"/>
            <a:ext cx="2369007" cy="12273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antyweb.pl/wp-content/uploads/2013/05/html5css3-600x36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692" y="5300882"/>
            <a:ext cx="2065114" cy="12597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ruscript.org/uploads/forum/images/136641774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7" y="3161001"/>
            <a:ext cx="1673225" cy="16732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://bluetouch.mx/site/wp-content/uploads/2013/03/cofeescript_460x12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84" y="5721830"/>
            <a:ext cx="2808554" cy="7570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http://www.hellomagz.com/wp-content/uploads/2013/02/twitter-bootstrap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92" y="3385919"/>
            <a:ext cx="1987090" cy="10699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://search.apache.org/%7Ematzew/AeroGear-JUG_MS/images/OAuth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471" y="1730730"/>
            <a:ext cx="1436085" cy="14302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8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778" y="52142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Методы сбора и предоставления требований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546259" y="2469892"/>
            <a:ext cx="2474145" cy="8239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Сделано по стандарту: 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IEEE </a:t>
            </a:r>
            <a:r>
              <a:rPr lang="en-US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Std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 830-1998</a:t>
            </a:r>
            <a:endParaRPr lang="ru-RU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1715580"/>
              </p:ext>
            </p:extLst>
          </p:nvPr>
        </p:nvGraphicFramePr>
        <p:xfrm>
          <a:off x="7304809" y="2996047"/>
          <a:ext cx="2867890" cy="166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594535346"/>
              </p:ext>
            </p:extLst>
          </p:nvPr>
        </p:nvGraphicFramePr>
        <p:xfrm>
          <a:off x="3281203" y="1779354"/>
          <a:ext cx="8910797" cy="500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Блок-схема: узел 3"/>
          <p:cNvSpPr/>
          <p:nvPr/>
        </p:nvSpPr>
        <p:spPr>
          <a:xfrm>
            <a:off x="713117" y="3766868"/>
            <a:ext cx="2307287" cy="18288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27 версий</a:t>
            </a:r>
            <a:endParaRPr lang="ru-RU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131001"/>
              </p:ext>
            </p:extLst>
          </p:nvPr>
        </p:nvGraphicFramePr>
        <p:xfrm>
          <a:off x="183573" y="1797627"/>
          <a:ext cx="11824854" cy="476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3565" y="421178"/>
            <a:ext cx="1023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rgbClr val="FFFFFF"/>
                </a:solidFill>
              </a:rPr>
              <a:t>История изменения версий</a:t>
            </a:r>
            <a:endParaRPr lang="ru-RU" sz="4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53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2883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Use case </a:t>
            </a:r>
            <a:r>
              <a:rPr lang="ru-RU" dirty="0" smtClean="0">
                <a:solidFill>
                  <a:srgbClr val="FFFFFF"/>
                </a:solidFill>
              </a:rPr>
              <a:t>диаграмма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Архитектура </a:t>
            </a:r>
            <a:r>
              <a:rPr lang="en-US" b="1" dirty="0" smtClean="0">
                <a:solidFill>
                  <a:srgbClr val="FFFFFF"/>
                </a:solidFill>
              </a:rPr>
              <a:t>web-</a:t>
            </a:r>
            <a:r>
              <a:rPr lang="ru-RU" b="1" dirty="0" smtClean="0">
                <a:solidFill>
                  <a:srgbClr val="FFFFFF"/>
                </a:solidFill>
              </a:rPr>
              <a:t>приложения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1202" y="3020921"/>
            <a:ext cx="4058022" cy="17363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При разработке сервиса был выбран паттерн </a:t>
            </a:r>
            <a:r>
              <a:rPr lang="en-US" dirty="0" smtClean="0">
                <a:solidFill>
                  <a:schemeClr val="tx1"/>
                </a:solidFill>
              </a:rPr>
              <a:t>MVC</a:t>
            </a:r>
            <a:r>
              <a:rPr lang="ru-RU" dirty="0" smtClean="0">
                <a:solidFill>
                  <a:schemeClr val="tx1"/>
                </a:solidFill>
              </a:rPr>
              <a:t>, так как он удобен для </a:t>
            </a:r>
            <a:r>
              <a:rPr lang="en-US" dirty="0" smtClean="0">
                <a:solidFill>
                  <a:schemeClr val="tx1"/>
                </a:solidFill>
              </a:rPr>
              <a:t>web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ru-RU" dirty="0" smtClean="0">
                <a:solidFill>
                  <a:schemeClr val="tx1"/>
                </a:solidFill>
              </a:rPr>
              <a:t>разработки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1026" name="Picture 2" descr="http://cs423028.vk.me/u11886539/docs/28de3cbd3ad5/Layers.png?extra=O0u5FIMGlTXaxvHmbKxf0yIAE8GrTTmxwn_qRsPqmFW18-MKwZkLwKObnqzDcu5PVng6L9gGpmJW9OO7WOLM8jBxp8y2h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00" y="1690253"/>
            <a:ext cx="5543542" cy="494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1">
      <a:dk1>
        <a:srgbClr val="323232"/>
      </a:dk1>
      <a:lt1>
        <a:srgbClr val="E5EBF2"/>
      </a:lt1>
      <a:dk2>
        <a:srgbClr val="444D26"/>
      </a:dk2>
      <a:lt2>
        <a:srgbClr val="FEFAC9"/>
      </a:lt2>
      <a:accent1>
        <a:srgbClr val="E5EBF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27394E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248</Words>
  <Application>Microsoft Office PowerPoint</Application>
  <PresentationFormat>Широкоэкранный</PresentationFormat>
  <Paragraphs>106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Book Antiqua</vt:lpstr>
      <vt:lpstr>Calibri</vt:lpstr>
      <vt:lpstr>Calibri Light</vt:lpstr>
      <vt:lpstr>Тема Office</vt:lpstr>
      <vt:lpstr>Сервис по организации и поиску мероприятий «PartySurfing»</vt:lpstr>
      <vt:lpstr>Распределение ролей/ Организационная структура</vt:lpstr>
      <vt:lpstr>Модель жизненного цикла</vt:lpstr>
      <vt:lpstr>Методология разработки</vt:lpstr>
      <vt:lpstr>Технологии </vt:lpstr>
      <vt:lpstr>Методы сбора и предоставления требований</vt:lpstr>
      <vt:lpstr>Презентация PowerPoint</vt:lpstr>
      <vt:lpstr>Use case диаграмма</vt:lpstr>
      <vt:lpstr>Архитектура web-приложения</vt:lpstr>
      <vt:lpstr>Deployment диаграмма</vt:lpstr>
      <vt:lpstr>Тестирование</vt:lpstr>
      <vt:lpstr>Результаты тестирования</vt:lpstr>
      <vt:lpstr>Презентация PowerPoint</vt:lpstr>
      <vt:lpstr>Timeline</vt:lpstr>
      <vt:lpstr>Общая статистика</vt:lpstr>
      <vt:lpstr>Презентация PowerPoint</vt:lpstr>
      <vt:lpstr>Персональная статистика</vt:lpstr>
      <vt:lpstr>Оценка качества выполнения работы членов команды менеджером</vt:lpstr>
      <vt:lpstr>Новые задачи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2014-12-19T06:48:21Z</dcterms:created>
  <dcterms:modified xsi:type="dcterms:W3CDTF">2015-04-13T16:43:57Z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