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301" r:id="rId10"/>
    <p:sldId id="278" r:id="rId11"/>
    <p:sldId id="279" r:id="rId12"/>
    <p:sldId id="280" r:id="rId13"/>
    <p:sldId id="300" r:id="rId14"/>
    <p:sldId id="277" r:id="rId15"/>
    <p:sldId id="299" r:id="rId16"/>
    <p:sldId id="295" r:id="rId17"/>
    <p:sldId id="297" r:id="rId18"/>
    <p:sldId id="294" r:id="rId19"/>
    <p:sldId id="302" r:id="rId20"/>
    <p:sldId id="282" r:id="rId21"/>
    <p:sldId id="293" r:id="rId22"/>
    <p:sldId id="288" r:id="rId23"/>
    <p:sldId id="289" r:id="rId24"/>
    <p:sldId id="27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553"/>
    <a:srgbClr val="FF5050"/>
    <a:srgbClr val="58C868"/>
    <a:srgbClr val="33CC33"/>
    <a:srgbClr val="98D0AF"/>
    <a:srgbClr val="FFFFFF"/>
    <a:srgbClr val="DDF3E1"/>
    <a:srgbClr val="5652A0"/>
    <a:srgbClr val="F19423"/>
    <a:srgbClr val="354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113472"/>
        <c:axId val="37310400"/>
      </c:barChart>
      <c:catAx>
        <c:axId val="6711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0400"/>
        <c:crosses val="autoZero"/>
        <c:auto val="1"/>
        <c:lblAlgn val="ctr"/>
        <c:lblOffset val="100"/>
        <c:noMultiLvlLbl val="0"/>
      </c:catAx>
      <c:valAx>
        <c:axId val="3731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11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106</c:v>
                </c:pt>
                <c:pt idx="10">
                  <c:v>106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17.04.2015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9">
                  <c:v>100</c:v>
                </c:pt>
                <c:pt idx="10">
                  <c:v>106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097856"/>
        <c:axId val="58102848"/>
      </c:lineChart>
      <c:catAx>
        <c:axId val="13509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102848"/>
        <c:crosses val="autoZero"/>
        <c:auto val="1"/>
        <c:lblAlgn val="ctr"/>
        <c:lblOffset val="100"/>
        <c:noMultiLvlLbl val="1"/>
      </c:catAx>
      <c:valAx>
        <c:axId val="5810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097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106496"/>
        <c:axId val="141940352"/>
      </c:barChart>
      <c:catAx>
        <c:axId val="14410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940352"/>
        <c:crosses val="autoZero"/>
        <c:auto val="1"/>
        <c:lblAlgn val="ctr"/>
        <c:lblOffset val="100"/>
        <c:noMultiLvlLbl val="0"/>
      </c:catAx>
      <c:valAx>
        <c:axId val="1419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10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99949" custLinFactNeighborX="100000" custLinFactNeighborY="-104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00262" custLinFactNeighborY="-119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  <dgm:t>
        <a:bodyPr/>
        <a:lstStyle/>
        <a:p>
          <a:endParaRPr lang="ru-RU"/>
        </a:p>
      </dgm:t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00320" custLinFactNeighborY="-1042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>
        <a:solidFill>
          <a:srgbClr val="F5F5F5">
            <a:alpha val="90000"/>
          </a:srgbClr>
        </a:solidFill>
      </dgm:spPr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62275" custLinFactNeighborX="-409799" custLinFactNeighborY="2000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>
        <a:solidFill>
          <a:srgbClr val="F5F5F5">
            <a:alpha val="89804"/>
          </a:srgbClr>
        </a:solidFill>
      </dgm:spPr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100000" custLinFactNeighborX="118907" custLinFactNeighborY="-13960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4C41F7FF-3B3C-4CE8-844D-0CCA02349806}" type="presOf" srcId="{3D294A59-A320-4F25-8195-8CF45427810E}" destId="{5CBF7B7D-9652-4F18-817C-A2B0F4EDE80D}" srcOrd="0" destOrd="0" presId="urn:microsoft.com/office/officeart/2005/8/layout/bList2"/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8761940A-E4AC-4B35-8FF8-4B81BBB45A8B}" type="presOf" srcId="{4BC5A430-2036-471A-A026-870941513803}" destId="{18CEF7F3-CE9A-46D2-8A28-122C7389F5C3}" srcOrd="0" destOrd="0" presId="urn:microsoft.com/office/officeart/2005/8/layout/bList2"/>
    <dgm:cxn modelId="{A97796EB-5CE4-4E4B-B396-34A2335A4786}" type="presOf" srcId="{2534510F-963D-4507-898C-5A0F6609E77F}" destId="{DCA139E6-E6F6-42D5-9E81-7BB03FB2B652}" srcOrd="1" destOrd="0" presId="urn:microsoft.com/office/officeart/2005/8/layout/bList2"/>
    <dgm:cxn modelId="{4CE8D215-FD1D-4C02-B0FC-1BA9F76A6B65}" type="presOf" srcId="{F986B589-80A2-4F0B-9E44-FE9387FFFC5E}" destId="{BB8D26B6-6BA2-4F20-B1B5-099226EEE1D0}" srcOrd="0" destOrd="0" presId="urn:microsoft.com/office/officeart/2005/8/layout/bList2"/>
    <dgm:cxn modelId="{2F32A5DA-0678-4739-B266-3C22BB349AD0}" type="presOf" srcId="{9FDBDA42-02DA-4AEE-9DAA-D2146409C3A2}" destId="{A2F59E6E-18FC-4348-92FF-FA494AF26BF8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3034B715-AB25-4C05-99BB-AC1B7EC8864B}" type="presOf" srcId="{9FD5FDEE-C020-46A8-A06B-DD27CC99DAE6}" destId="{46F4C388-7857-49D5-B565-62FCF12C095A}" srcOrd="0" destOrd="0" presId="urn:microsoft.com/office/officeart/2005/8/layout/bList2"/>
    <dgm:cxn modelId="{22CAC1A8-9320-4298-81DE-A9499B49B750}" type="presOf" srcId="{46715B12-CBDC-47F5-8687-92B9D5697040}" destId="{AFE01F06-F759-41CB-A286-977BC96129F7}" srcOrd="1" destOrd="0" presId="urn:microsoft.com/office/officeart/2005/8/layout/bList2"/>
    <dgm:cxn modelId="{E9AAD42E-5BEF-45B6-8315-757AA5D9631F}" type="presOf" srcId="{E27DE2CE-E3D7-46A8-A8B2-F55B85A2F774}" destId="{E44C6416-5C3E-4FA4-B0AD-71852ABDD8E6}" srcOrd="0" destOrd="0" presId="urn:microsoft.com/office/officeart/2005/8/layout/bList2"/>
    <dgm:cxn modelId="{94B36EFB-C299-4A60-AFFC-592D040EB0C4}" type="presOf" srcId="{E27DE2CE-E3D7-46A8-A8B2-F55B85A2F774}" destId="{76B058C9-F67F-41B0-BF7F-97729F02222F}" srcOrd="1" destOrd="0" presId="urn:microsoft.com/office/officeart/2005/8/layout/bList2"/>
    <dgm:cxn modelId="{F64808CF-8F5F-4A69-8F02-15151B2BE97D}" type="presOf" srcId="{2534510F-963D-4507-898C-5A0F6609E77F}" destId="{E602A9B8-A911-4404-B233-C47611BC91E7}" srcOrd="0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1ABACA1B-CE38-4C7E-BF9F-8D51BC5F0213}" type="presOf" srcId="{F5DDEE45-EA86-466A-B8A2-7A37CFE27051}" destId="{197B4786-3B02-4949-A974-E44B528EF2A4}" srcOrd="0" destOrd="0" presId="urn:microsoft.com/office/officeart/2005/8/layout/bList2"/>
    <dgm:cxn modelId="{A2AFA8F2-BD5C-4230-901D-51988B480D29}" type="presOf" srcId="{1BCEE059-CC77-43C6-8DCC-9715578FBE33}" destId="{7235E80A-5724-45EF-84C3-E1501851546A}" srcOrd="0" destOrd="0" presId="urn:microsoft.com/office/officeart/2005/8/layout/bList2"/>
    <dgm:cxn modelId="{8C7DDA59-0F01-436A-AD8D-926AF5DC96F2}" type="presOf" srcId="{9FD5FDEE-C020-46A8-A06B-DD27CC99DAE6}" destId="{FD6F0401-AF29-41F8-A535-529E291548FB}" srcOrd="1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F9A072C3-621E-4B01-AB09-55767770BD19}" type="presOf" srcId="{46715B12-CBDC-47F5-8687-92B9D5697040}" destId="{05B77F9F-8D2F-411F-89B8-B8039359345D}" srcOrd="0" destOrd="0" presId="urn:microsoft.com/office/officeart/2005/8/layout/bList2"/>
    <dgm:cxn modelId="{C292600D-F304-4B9A-8A47-3A24AC485912}" type="presOf" srcId="{F5DDEE45-EA86-466A-B8A2-7A37CFE27051}" destId="{30F2E183-C4F2-4C6E-A3F5-01FE90980489}" srcOrd="1" destOrd="0" presId="urn:microsoft.com/office/officeart/2005/8/layout/bList2"/>
    <dgm:cxn modelId="{273FAB05-EBA4-434D-9F1F-C349F495041A}" type="presParOf" srcId="{5CBF7B7D-9652-4F18-817C-A2B0F4EDE80D}" destId="{8635C4F7-340A-4020-A9BB-D9995D84CEBD}" srcOrd="0" destOrd="0" presId="urn:microsoft.com/office/officeart/2005/8/layout/bList2"/>
    <dgm:cxn modelId="{40DA633A-2116-4921-A3FA-72CB6067413C}" type="presParOf" srcId="{8635C4F7-340A-4020-A9BB-D9995D84CEBD}" destId="{D2517A90-73B1-4F11-98D9-FA59EB9AACB0}" srcOrd="0" destOrd="0" presId="urn:microsoft.com/office/officeart/2005/8/layout/bList2"/>
    <dgm:cxn modelId="{32822B23-7B56-4DEB-8FAF-B35C1509E2F8}" type="presParOf" srcId="{8635C4F7-340A-4020-A9BB-D9995D84CEBD}" destId="{46F4C388-7857-49D5-B565-62FCF12C095A}" srcOrd="1" destOrd="0" presId="urn:microsoft.com/office/officeart/2005/8/layout/bList2"/>
    <dgm:cxn modelId="{4D181149-A123-467C-ABE0-B779F13F8981}" type="presParOf" srcId="{8635C4F7-340A-4020-A9BB-D9995D84CEBD}" destId="{FD6F0401-AF29-41F8-A535-529E291548FB}" srcOrd="2" destOrd="0" presId="urn:microsoft.com/office/officeart/2005/8/layout/bList2"/>
    <dgm:cxn modelId="{82D1DCD8-0932-4F45-9483-803DFD0F1FE9}" type="presParOf" srcId="{8635C4F7-340A-4020-A9BB-D9995D84CEBD}" destId="{D993C441-F6E5-4ADD-AC7F-E8E4C9EFE1E9}" srcOrd="3" destOrd="0" presId="urn:microsoft.com/office/officeart/2005/8/layout/bList2"/>
    <dgm:cxn modelId="{42D741E8-8383-4496-AD00-C794F4215AF0}" type="presParOf" srcId="{5CBF7B7D-9652-4F18-817C-A2B0F4EDE80D}" destId="{BB8D26B6-6BA2-4F20-B1B5-099226EEE1D0}" srcOrd="1" destOrd="0" presId="urn:microsoft.com/office/officeart/2005/8/layout/bList2"/>
    <dgm:cxn modelId="{DA859F50-FC79-4FC6-8AEF-F3CEFF1BFFA9}" type="presParOf" srcId="{5CBF7B7D-9652-4F18-817C-A2B0F4EDE80D}" destId="{1FC9A171-CEBC-4A9D-8FA2-301171781D64}" srcOrd="2" destOrd="0" presId="urn:microsoft.com/office/officeart/2005/8/layout/bList2"/>
    <dgm:cxn modelId="{13FC4C37-1896-4E02-9940-13EAC200DB77}" type="presParOf" srcId="{1FC9A171-CEBC-4A9D-8FA2-301171781D64}" destId="{6641DB0B-0AE4-42CF-B852-92D200290CC7}" srcOrd="0" destOrd="0" presId="urn:microsoft.com/office/officeart/2005/8/layout/bList2"/>
    <dgm:cxn modelId="{5B251D29-676A-4174-B012-E00580B0E585}" type="presParOf" srcId="{1FC9A171-CEBC-4A9D-8FA2-301171781D64}" destId="{E602A9B8-A911-4404-B233-C47611BC91E7}" srcOrd="1" destOrd="0" presId="urn:microsoft.com/office/officeart/2005/8/layout/bList2"/>
    <dgm:cxn modelId="{6ECA17D7-1994-47C0-8182-3DF8563A06CF}" type="presParOf" srcId="{1FC9A171-CEBC-4A9D-8FA2-301171781D64}" destId="{DCA139E6-E6F6-42D5-9E81-7BB03FB2B652}" srcOrd="2" destOrd="0" presId="urn:microsoft.com/office/officeart/2005/8/layout/bList2"/>
    <dgm:cxn modelId="{08312587-4FA4-44BA-A225-7CD57EEAEC48}" type="presParOf" srcId="{1FC9A171-CEBC-4A9D-8FA2-301171781D64}" destId="{B6ED5273-311F-4361-8CF4-1FF2D6399306}" srcOrd="3" destOrd="0" presId="urn:microsoft.com/office/officeart/2005/8/layout/bList2"/>
    <dgm:cxn modelId="{6DBCE92A-C690-4D5D-A420-6DBF69C32AB0}" type="presParOf" srcId="{5CBF7B7D-9652-4F18-817C-A2B0F4EDE80D}" destId="{A2F59E6E-18FC-4348-92FF-FA494AF26BF8}" srcOrd="3" destOrd="0" presId="urn:microsoft.com/office/officeart/2005/8/layout/bList2"/>
    <dgm:cxn modelId="{30779544-F111-42AC-A65B-57BB2D2A92ED}" type="presParOf" srcId="{5CBF7B7D-9652-4F18-817C-A2B0F4EDE80D}" destId="{77EB392B-1D30-4F53-AB07-380685E2949C}" srcOrd="4" destOrd="0" presId="urn:microsoft.com/office/officeart/2005/8/layout/bList2"/>
    <dgm:cxn modelId="{7014AD4E-2332-497F-9AB9-BB35B708203C}" type="presParOf" srcId="{77EB392B-1D30-4F53-AB07-380685E2949C}" destId="{26DEEC0A-A8DF-4454-994F-C92F21430ED4}" srcOrd="0" destOrd="0" presId="urn:microsoft.com/office/officeart/2005/8/layout/bList2"/>
    <dgm:cxn modelId="{CEA2B0E8-E024-4F9D-9534-83D8AC691795}" type="presParOf" srcId="{77EB392B-1D30-4F53-AB07-380685E2949C}" destId="{05B77F9F-8D2F-411F-89B8-B8039359345D}" srcOrd="1" destOrd="0" presId="urn:microsoft.com/office/officeart/2005/8/layout/bList2"/>
    <dgm:cxn modelId="{D5D2713C-3C8C-4D1E-9F1A-47C7DE29D9CC}" type="presParOf" srcId="{77EB392B-1D30-4F53-AB07-380685E2949C}" destId="{AFE01F06-F759-41CB-A286-977BC96129F7}" srcOrd="2" destOrd="0" presId="urn:microsoft.com/office/officeart/2005/8/layout/bList2"/>
    <dgm:cxn modelId="{EC103CC3-DA49-4EE7-A00F-A755FEF3E294}" type="presParOf" srcId="{77EB392B-1D30-4F53-AB07-380685E2949C}" destId="{6252B8DD-EA07-421C-9FAB-27C06F4CEA5C}" srcOrd="3" destOrd="0" presId="urn:microsoft.com/office/officeart/2005/8/layout/bList2"/>
    <dgm:cxn modelId="{4F21044D-C7A1-4096-B713-10EFC8598F0D}" type="presParOf" srcId="{5CBF7B7D-9652-4F18-817C-A2B0F4EDE80D}" destId="{18CEF7F3-CE9A-46D2-8A28-122C7389F5C3}" srcOrd="5" destOrd="0" presId="urn:microsoft.com/office/officeart/2005/8/layout/bList2"/>
    <dgm:cxn modelId="{AD7848B5-9289-4A3A-9D71-B6E226E07C36}" type="presParOf" srcId="{5CBF7B7D-9652-4F18-817C-A2B0F4EDE80D}" destId="{1A38842A-34FE-472A-B520-3619208D4B2D}" srcOrd="6" destOrd="0" presId="urn:microsoft.com/office/officeart/2005/8/layout/bList2"/>
    <dgm:cxn modelId="{8E9EABAD-B04E-4BAF-B67E-9E91C69DF956}" type="presParOf" srcId="{1A38842A-34FE-472A-B520-3619208D4B2D}" destId="{D3A5AE8D-F3D4-49A9-810C-77D249CBF617}" srcOrd="0" destOrd="0" presId="urn:microsoft.com/office/officeart/2005/8/layout/bList2"/>
    <dgm:cxn modelId="{3EF27EFA-998B-498E-835C-7EE792A801A4}" type="presParOf" srcId="{1A38842A-34FE-472A-B520-3619208D4B2D}" destId="{197B4786-3B02-4949-A974-E44B528EF2A4}" srcOrd="1" destOrd="0" presId="urn:microsoft.com/office/officeart/2005/8/layout/bList2"/>
    <dgm:cxn modelId="{F03E1AFF-17B6-485C-8416-CD5015C0B4D0}" type="presParOf" srcId="{1A38842A-34FE-472A-B520-3619208D4B2D}" destId="{30F2E183-C4F2-4C6E-A3F5-01FE90980489}" srcOrd="2" destOrd="0" presId="urn:microsoft.com/office/officeart/2005/8/layout/bList2"/>
    <dgm:cxn modelId="{EECE66A4-2B5E-4180-A16F-9D65A51B2F64}" type="presParOf" srcId="{1A38842A-34FE-472A-B520-3619208D4B2D}" destId="{FE03FD3A-2D69-4662-8B2B-4DEF1EA56634}" srcOrd="3" destOrd="0" presId="urn:microsoft.com/office/officeart/2005/8/layout/bList2"/>
    <dgm:cxn modelId="{A0854025-5C0D-4B82-909A-D80E857A4D38}" type="presParOf" srcId="{5CBF7B7D-9652-4F18-817C-A2B0F4EDE80D}" destId="{7235E80A-5724-45EF-84C3-E1501851546A}" srcOrd="7" destOrd="0" presId="urn:microsoft.com/office/officeart/2005/8/layout/bList2"/>
    <dgm:cxn modelId="{96E2C988-7884-4202-8100-14B7D98245EF}" type="presParOf" srcId="{5CBF7B7D-9652-4F18-817C-A2B0F4EDE80D}" destId="{865B4BF0-5A4C-4133-98CE-6222BBE6E340}" srcOrd="8" destOrd="0" presId="urn:microsoft.com/office/officeart/2005/8/layout/bList2"/>
    <dgm:cxn modelId="{1F437C30-BBD7-44C2-9FDC-AED188E8884D}" type="presParOf" srcId="{865B4BF0-5A4C-4133-98CE-6222BBE6E340}" destId="{8FCED29E-A99A-4AE2-BC48-B61B286EF639}" srcOrd="0" destOrd="0" presId="urn:microsoft.com/office/officeart/2005/8/layout/bList2"/>
    <dgm:cxn modelId="{BE0A4DF4-8712-4D8A-ABE4-6AB54A7691CA}" type="presParOf" srcId="{865B4BF0-5A4C-4133-98CE-6222BBE6E340}" destId="{E44C6416-5C3E-4FA4-B0AD-71852ABDD8E6}" srcOrd="1" destOrd="0" presId="urn:microsoft.com/office/officeart/2005/8/layout/bList2"/>
    <dgm:cxn modelId="{25C13D51-813A-486F-B9D5-8B23BB491658}" type="presParOf" srcId="{865B4BF0-5A4C-4133-98CE-6222BBE6E340}" destId="{76B058C9-F67F-41B0-BF7F-97729F02222F}" srcOrd="2" destOrd="0" presId="urn:microsoft.com/office/officeart/2005/8/layout/bList2"/>
    <dgm:cxn modelId="{00075BF9-1C8A-462F-9979-17EFC9F21207}" type="presParOf" srcId="{865B4BF0-5A4C-4133-98CE-6222BBE6E340}" destId="{1CA9A699-C967-4B5E-BD5E-76FF5BDA563E}" srcOrd="3" destOrd="0" presId="urn:microsoft.com/office/officeart/2005/8/layout/b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521669" y="431311"/>
          <a:ext cx="3977911" cy="397791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Тест-кейсы                                                       </a:t>
          </a:r>
          <a:endParaRPr lang="ru-RU" sz="1900" kern="1200" dirty="0"/>
        </a:p>
      </dsp:txBody>
      <dsp:txXfrm>
        <a:off x="2556087" y="1167225"/>
        <a:ext cx="1468038" cy="1183902"/>
      </dsp:txXfrm>
    </dsp:sp>
    <dsp:sp modelId="{000CC315-531C-4BFA-A8AA-0B0479AAD9FF}">
      <dsp:nvSpPr>
        <dsp:cNvPr id="0" name=""/>
        <dsp:cNvSpPr/>
      </dsp:nvSpPr>
      <dsp:spPr>
        <a:xfrm>
          <a:off x="513464" y="482837"/>
          <a:ext cx="3977911" cy="397791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Результаты тестирования </a:t>
          </a:r>
          <a:endParaRPr lang="ru-RU" sz="1900" kern="1200" dirty="0"/>
        </a:p>
      </dsp:txBody>
      <dsp:txXfrm>
        <a:off x="2573454" y="2542826"/>
        <a:ext cx="1468038" cy="1183902"/>
      </dsp:txXfrm>
    </dsp:sp>
    <dsp:sp modelId="{4ACAFB12-125B-4407-8730-03696C63C350}">
      <dsp:nvSpPr>
        <dsp:cNvPr id="0" name=""/>
        <dsp:cNvSpPr/>
      </dsp:nvSpPr>
      <dsp:spPr>
        <a:xfrm>
          <a:off x="492898" y="479097"/>
          <a:ext cx="3977911" cy="397791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Статистика тестирования </a:t>
          </a:r>
          <a:endParaRPr lang="ru-RU" sz="1900" kern="1200" dirty="0"/>
        </a:p>
      </dsp:txBody>
      <dsp:txXfrm>
        <a:off x="942781" y="2539087"/>
        <a:ext cx="1468038" cy="1183902"/>
      </dsp:txXfrm>
    </dsp:sp>
    <dsp:sp modelId="{649C6970-20BF-40D1-9E30-038AC12482BA}">
      <dsp:nvSpPr>
        <dsp:cNvPr id="0" name=""/>
        <dsp:cNvSpPr/>
      </dsp:nvSpPr>
      <dsp:spPr>
        <a:xfrm>
          <a:off x="493296" y="431323"/>
          <a:ext cx="3977911" cy="397791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Тест требования</a:t>
          </a:r>
          <a:endParaRPr lang="ru-RU" sz="1900" kern="1200" dirty="0"/>
        </a:p>
      </dsp:txBody>
      <dsp:txXfrm>
        <a:off x="943178" y="1165342"/>
        <a:ext cx="1468038" cy="1183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BF775-E608-4841-B760-C29DDEACE52D}">
      <dsp:nvSpPr>
        <dsp:cNvPr id="0" name=""/>
        <dsp:cNvSpPr/>
      </dsp:nvSpPr>
      <dsp:spPr>
        <a:xfrm>
          <a:off x="2399262" y="478202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521921"/>
        <a:ext cx="20010" cy="4002"/>
      </dsp:txXfrm>
    </dsp:sp>
    <dsp:sp modelId="{335182A0-E382-4E77-B206-70C6001A973F}">
      <dsp:nvSpPr>
        <dsp:cNvPr id="0" name=""/>
        <dsp:cNvSpPr/>
      </dsp:nvSpPr>
      <dsp:spPr>
        <a:xfrm>
          <a:off x="661024" y="1910"/>
          <a:ext cx="1740038" cy="1044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требований на основе ТЗ</a:t>
          </a:r>
          <a:endParaRPr lang="ru-RU" sz="1600" kern="1200" dirty="0"/>
        </a:p>
      </dsp:txBody>
      <dsp:txXfrm>
        <a:off x="661024" y="1910"/>
        <a:ext cx="1740038" cy="1044023"/>
      </dsp:txXfrm>
    </dsp:sp>
    <dsp:sp modelId="{1942F91E-6C3F-4237-991D-8670CFE6D12C}">
      <dsp:nvSpPr>
        <dsp:cNvPr id="0" name=""/>
        <dsp:cNvSpPr/>
      </dsp:nvSpPr>
      <dsp:spPr>
        <a:xfrm>
          <a:off x="1531043" y="1044133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1021680"/>
              <a:satOff val="480"/>
              <a:lumOff val="-13595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1226936"/>
        <a:ext cx="108867" cy="4002"/>
      </dsp:txXfrm>
    </dsp:sp>
    <dsp:sp modelId="{E9530CEB-3B8E-4A90-AC86-1908B31AFA3C}">
      <dsp:nvSpPr>
        <dsp:cNvPr id="0" name=""/>
        <dsp:cNvSpPr/>
      </dsp:nvSpPr>
      <dsp:spPr>
        <a:xfrm>
          <a:off x="2801271" y="1910"/>
          <a:ext cx="1740038" cy="1044023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Составление тест кейсов на основе тест требований</a:t>
          </a:r>
          <a:endParaRPr lang="ru-RU" sz="1600" kern="1200" dirty="0"/>
        </a:p>
      </dsp:txBody>
      <dsp:txXfrm>
        <a:off x="2801271" y="1910"/>
        <a:ext cx="1740038" cy="1044023"/>
      </dsp:txXfrm>
    </dsp:sp>
    <dsp:sp modelId="{9EE61D95-1339-4812-8BA2-E26508DB95D7}">
      <dsp:nvSpPr>
        <dsp:cNvPr id="0" name=""/>
        <dsp:cNvSpPr/>
      </dsp:nvSpPr>
      <dsp:spPr>
        <a:xfrm>
          <a:off x="2399262" y="1922434"/>
          <a:ext cx="369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9608" y="45720"/>
              </a:lnTo>
            </a:path>
          </a:pathLst>
        </a:custGeom>
        <a:noFill/>
        <a:ln w="6350" cap="flat" cmpd="sng" algn="ctr">
          <a:solidFill>
            <a:schemeClr val="accent5">
              <a:hueOff val="-2043360"/>
              <a:satOff val="960"/>
              <a:lumOff val="-27189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74061" y="1966152"/>
        <a:ext cx="20010" cy="4002"/>
      </dsp:txXfrm>
    </dsp:sp>
    <dsp:sp modelId="{CC7032B2-C7DD-4031-9D5A-C31C34436923}">
      <dsp:nvSpPr>
        <dsp:cNvPr id="0" name=""/>
        <dsp:cNvSpPr/>
      </dsp:nvSpPr>
      <dsp:spPr>
        <a:xfrm>
          <a:off x="661024" y="1446142"/>
          <a:ext cx="1740038" cy="1044023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Тестирование</a:t>
          </a:r>
          <a:endParaRPr lang="ru-RU" sz="1600" kern="1200" dirty="0"/>
        </a:p>
      </dsp:txBody>
      <dsp:txXfrm>
        <a:off x="661024" y="1446142"/>
        <a:ext cx="1740038" cy="1044023"/>
      </dsp:txXfrm>
    </dsp:sp>
    <dsp:sp modelId="{AA3F5F8C-F587-4C38-A5F5-94A0B0ABB808}">
      <dsp:nvSpPr>
        <dsp:cNvPr id="0" name=""/>
        <dsp:cNvSpPr/>
      </dsp:nvSpPr>
      <dsp:spPr>
        <a:xfrm>
          <a:off x="1531043" y="2488365"/>
          <a:ext cx="2140247" cy="369608"/>
        </a:xfrm>
        <a:custGeom>
          <a:avLst/>
          <a:gdLst/>
          <a:ahLst/>
          <a:cxnLst/>
          <a:rect l="0" t="0" r="0" b="0"/>
          <a:pathLst>
            <a:path>
              <a:moveTo>
                <a:pt x="2140247" y="0"/>
              </a:moveTo>
              <a:lnTo>
                <a:pt x="2140247" y="201904"/>
              </a:lnTo>
              <a:lnTo>
                <a:pt x="0" y="201904"/>
              </a:lnTo>
              <a:lnTo>
                <a:pt x="0" y="369608"/>
              </a:lnTo>
            </a:path>
          </a:pathLst>
        </a:custGeom>
        <a:noFill/>
        <a:ln w="635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  <a:tailEnd type="arrow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46733" y="2671168"/>
        <a:ext cx="108867" cy="4002"/>
      </dsp:txXfrm>
    </dsp:sp>
    <dsp:sp modelId="{616AE4C8-5EA6-44FB-BC24-3488D6FCC56D}">
      <dsp:nvSpPr>
        <dsp:cNvPr id="0" name=""/>
        <dsp:cNvSpPr/>
      </dsp:nvSpPr>
      <dsp:spPr>
        <a:xfrm>
          <a:off x="2801271" y="1446142"/>
          <a:ext cx="1740038" cy="1044023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Оформление результатов тестирования</a:t>
          </a:r>
          <a:endParaRPr lang="ru-RU" sz="1600" kern="1200" dirty="0"/>
        </a:p>
      </dsp:txBody>
      <dsp:txXfrm>
        <a:off x="2801271" y="1446142"/>
        <a:ext cx="1740038" cy="1044023"/>
      </dsp:txXfrm>
    </dsp:sp>
    <dsp:sp modelId="{4AFCF350-7E3E-4747-9BE0-9F5FEF433686}">
      <dsp:nvSpPr>
        <dsp:cNvPr id="0" name=""/>
        <dsp:cNvSpPr/>
      </dsp:nvSpPr>
      <dsp:spPr>
        <a:xfrm>
          <a:off x="661024" y="2890374"/>
          <a:ext cx="1740038" cy="1044023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Создание новых </a:t>
          </a:r>
          <a:r>
            <a:rPr lang="en-US" sz="1600" kern="1200" dirty="0" smtClean="0"/>
            <a:t>Issue </a:t>
          </a:r>
          <a:r>
            <a:rPr lang="ru-RU" sz="1600" kern="1200" dirty="0" smtClean="0"/>
            <a:t>на </a:t>
          </a:r>
          <a:r>
            <a:rPr lang="en-US" sz="1600" kern="1200" dirty="0" smtClean="0"/>
            <a:t>GitHub</a:t>
          </a:r>
          <a:endParaRPr lang="ru-RU" sz="1600" kern="1200" dirty="0"/>
        </a:p>
      </dsp:txBody>
      <dsp:txXfrm>
        <a:off x="661024" y="2890374"/>
        <a:ext cx="1740038" cy="1044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7A90-73B1-4F11-98D9-FA59EB9AACB0}">
      <dsp:nvSpPr>
        <dsp:cNvPr id="0" name=""/>
        <dsp:cNvSpPr/>
      </dsp:nvSpPr>
      <dsp:spPr>
        <a:xfrm>
          <a:off x="138140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F0401-AF29-41F8-A535-529E291548FB}">
      <dsp:nvSpPr>
        <dsp:cNvPr id="0" name=""/>
        <dsp:cNvSpPr/>
      </dsp:nvSpPr>
      <dsp:spPr>
        <a:xfrm>
          <a:off x="1381400" y="1673677"/>
          <a:ext cx="2816397" cy="681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Редизайн</a:t>
          </a:r>
          <a:endParaRPr lang="ru-RU" sz="1600" kern="1200" dirty="0"/>
        </a:p>
      </dsp:txBody>
      <dsp:txXfrm>
        <a:off x="1381400" y="1673677"/>
        <a:ext cx="1983378" cy="681459"/>
      </dsp:txXfrm>
    </dsp:sp>
    <dsp:sp modelId="{D993C441-F6E5-4ADD-AC7F-E8E4C9EFE1E9}">
      <dsp:nvSpPr>
        <dsp:cNvPr id="0" name=""/>
        <dsp:cNvSpPr/>
      </dsp:nvSpPr>
      <dsp:spPr>
        <a:xfrm>
          <a:off x="3444009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1DB0B-0AE4-42CF-B852-92D200290CC7}">
      <dsp:nvSpPr>
        <dsp:cNvPr id="0" name=""/>
        <dsp:cNvSpPr/>
      </dsp:nvSpPr>
      <dsp:spPr>
        <a:xfrm>
          <a:off x="4381885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9E6-E6F6-42D5-9E81-7BB03FB2B652}">
      <dsp:nvSpPr>
        <dsp:cNvPr id="0" name=""/>
        <dsp:cNvSpPr/>
      </dsp:nvSpPr>
      <dsp:spPr>
        <a:xfrm>
          <a:off x="4381885" y="1673677"/>
          <a:ext cx="2816397" cy="681459"/>
        </a:xfrm>
        <a:prstGeom prst="rect">
          <a:avLst/>
        </a:prstGeom>
        <a:solidFill>
          <a:schemeClr val="accent5">
            <a:hueOff val="-766260"/>
            <a:satOff val="360"/>
            <a:lumOff val="-10196"/>
            <a:alphaOff val="0"/>
          </a:schemeClr>
        </a:solidFill>
        <a:ln w="12700" cap="flat" cmpd="sng" algn="ctr">
          <a:solidFill>
            <a:schemeClr val="accent5">
              <a:hueOff val="-766260"/>
              <a:satOff val="36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Адаптивная верстка</a:t>
          </a:r>
          <a:endParaRPr lang="ru-RU" sz="1600" kern="1200" dirty="0"/>
        </a:p>
      </dsp:txBody>
      <dsp:txXfrm>
        <a:off x="4381885" y="1673677"/>
        <a:ext cx="1983378" cy="681459"/>
      </dsp:txXfrm>
    </dsp:sp>
    <dsp:sp modelId="{B6ED5273-311F-4361-8CF4-1FF2D6399306}">
      <dsp:nvSpPr>
        <dsp:cNvPr id="0" name=""/>
        <dsp:cNvSpPr/>
      </dsp:nvSpPr>
      <dsp:spPr>
        <a:xfrm>
          <a:off x="6446820" y="16090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EEC0A-A8DF-4454-994F-C92F21430ED4}">
      <dsp:nvSpPr>
        <dsp:cNvPr id="0" name=""/>
        <dsp:cNvSpPr/>
      </dsp:nvSpPr>
      <dsp:spPr>
        <a:xfrm>
          <a:off x="7382370" y="8889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01F06-F759-41CB-A286-977BC96129F7}">
      <dsp:nvSpPr>
        <dsp:cNvPr id="0" name=""/>
        <dsp:cNvSpPr/>
      </dsp:nvSpPr>
      <dsp:spPr>
        <a:xfrm>
          <a:off x="7382370" y="1673677"/>
          <a:ext cx="2816397" cy="681459"/>
        </a:xfrm>
        <a:prstGeom prst="rect">
          <a:avLst/>
        </a:prstGeom>
        <a:solidFill>
          <a:schemeClr val="accent5">
            <a:hueOff val="-1532520"/>
            <a:satOff val="720"/>
            <a:lumOff val="-20392"/>
            <a:alphaOff val="0"/>
          </a:schemeClr>
        </a:solidFill>
        <a:ln w="12700" cap="flat" cmpd="sng" algn="ctr">
          <a:solidFill>
            <a:schemeClr val="accent5">
              <a:hueOff val="-1532520"/>
              <a:satOff val="7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Система рейтинга</a:t>
          </a:r>
          <a:endParaRPr lang="ru-RU" sz="1600" kern="1200" dirty="0"/>
        </a:p>
      </dsp:txBody>
      <dsp:txXfrm>
        <a:off x="7382370" y="1673677"/>
        <a:ext cx="1983378" cy="681459"/>
      </dsp:txXfrm>
    </dsp:sp>
    <dsp:sp modelId="{6252B8DD-EA07-421C-9FAB-27C06F4CEA5C}">
      <dsp:nvSpPr>
        <dsp:cNvPr id="0" name=""/>
        <dsp:cNvSpPr/>
      </dsp:nvSpPr>
      <dsp:spPr>
        <a:xfrm>
          <a:off x="9447736" y="1620481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5AE8D-F3D4-49A9-810C-77D249CBF617}">
      <dsp:nvSpPr>
        <dsp:cNvPr id="0" name=""/>
        <dsp:cNvSpPr/>
      </dsp:nvSpPr>
      <dsp:spPr>
        <a:xfrm>
          <a:off x="2887260" y="2875630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90000"/>
          </a:srgb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E183-C4F2-4C6E-A3F5-01FE90980489}">
      <dsp:nvSpPr>
        <dsp:cNvPr id="0" name=""/>
        <dsp:cNvSpPr/>
      </dsp:nvSpPr>
      <dsp:spPr>
        <a:xfrm>
          <a:off x="2887260" y="4460416"/>
          <a:ext cx="2816397" cy="681459"/>
        </a:xfrm>
        <a:prstGeom prst="rect">
          <a:avLst/>
        </a:prstGeom>
        <a:solidFill>
          <a:schemeClr val="accent5">
            <a:hueOff val="-2298779"/>
            <a:satOff val="1080"/>
            <a:lumOff val="-30588"/>
            <a:alphaOff val="0"/>
          </a:schemeClr>
        </a:solidFill>
        <a:ln w="12700" cap="flat" cmpd="sng" algn="ctr">
          <a:solidFill>
            <a:schemeClr val="accent5">
              <a:hueOff val="-2298779"/>
              <a:satOff val="1080"/>
              <a:lumOff val="-3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Улучшение интеграции с </a:t>
          </a:r>
          <a:r>
            <a:rPr lang="ru-RU" sz="1600" kern="1200" dirty="0" err="1" smtClean="0"/>
            <a:t>соцсетями</a:t>
          </a:r>
          <a:endParaRPr lang="ru-RU" sz="1600" kern="1200" dirty="0"/>
        </a:p>
      </dsp:txBody>
      <dsp:txXfrm>
        <a:off x="2887260" y="4460416"/>
        <a:ext cx="1983378" cy="681459"/>
      </dsp:txXfrm>
    </dsp:sp>
    <dsp:sp modelId="{FE03FD3A-2D69-4662-8B2B-4DEF1EA56634}">
      <dsp:nvSpPr>
        <dsp:cNvPr id="0" name=""/>
        <dsp:cNvSpPr/>
      </dsp:nvSpPr>
      <dsp:spPr>
        <a:xfrm>
          <a:off x="4942464" y="4389853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ED29E-A99A-4AE2-BC48-B61B286EF639}">
      <dsp:nvSpPr>
        <dsp:cNvPr id="0" name=""/>
        <dsp:cNvSpPr/>
      </dsp:nvSpPr>
      <dsp:spPr>
        <a:xfrm>
          <a:off x="6031418" y="2868103"/>
          <a:ext cx="2816397" cy="1584788"/>
        </a:xfrm>
        <a:prstGeom prst="round2SameRect">
          <a:avLst>
            <a:gd name="adj1" fmla="val 8000"/>
            <a:gd name="adj2" fmla="val 0"/>
          </a:avLst>
        </a:prstGeom>
        <a:solidFill>
          <a:srgbClr val="F5F5F5">
            <a:alpha val="89804"/>
          </a:srgb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58C9-F67F-41B0-BF7F-97729F02222F}">
      <dsp:nvSpPr>
        <dsp:cNvPr id="0" name=""/>
        <dsp:cNvSpPr/>
      </dsp:nvSpPr>
      <dsp:spPr>
        <a:xfrm>
          <a:off x="6031418" y="4452907"/>
          <a:ext cx="2816397" cy="681459"/>
        </a:xfrm>
        <a:prstGeom prst="rect">
          <a:avLst/>
        </a:prstGeom>
        <a:solidFill>
          <a:schemeClr val="accent5">
            <a:hueOff val="-3065039"/>
            <a:satOff val="1440"/>
            <a:lumOff val="-40784"/>
            <a:alphaOff val="0"/>
          </a:schemeClr>
        </a:solidFill>
        <a:ln w="12700" cap="flat" cmpd="sng" algn="ctr">
          <a:solidFill>
            <a:schemeClr val="accent5">
              <a:hueOff val="-3065039"/>
              <a:satOff val="1440"/>
              <a:lumOff val="-4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Поиск по тегам</a:t>
          </a:r>
          <a:endParaRPr lang="ru-RU" sz="1600" kern="1200" dirty="0"/>
        </a:p>
      </dsp:txBody>
      <dsp:txXfrm>
        <a:off x="6031418" y="4452907"/>
        <a:ext cx="1983378" cy="681459"/>
      </dsp:txXfrm>
    </dsp:sp>
    <dsp:sp modelId="{1CA9A699-C967-4B5E-BD5E-76FF5BDA563E}">
      <dsp:nvSpPr>
        <dsp:cNvPr id="0" name=""/>
        <dsp:cNvSpPr/>
      </dsp:nvSpPr>
      <dsp:spPr>
        <a:xfrm>
          <a:off x="8085605" y="4398324"/>
          <a:ext cx="743056" cy="743056"/>
        </a:xfrm>
        <a:prstGeom prst="ellipse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18.04.2015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18.04.2015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2.jpe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04" y="1549102"/>
            <a:ext cx="5862461" cy="522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900677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515198" y="2004526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06</a:t>
            </a:r>
            <a:endParaRPr lang="ru-RU" sz="2000" b="1" dirty="0" smtClean="0">
              <a:solidFill>
                <a:srgbClr val="FFFFFF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Тест-кейсов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35302292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9304867" y="2413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4" y="2170112"/>
            <a:ext cx="1981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AI_13_06\Pictures\вписон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30" y="1623579"/>
            <a:ext cx="1748005" cy="9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I_13_06\Pictures\пати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100273"/>
            <a:ext cx="2157136" cy="10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cs625426.vk.me/v625426517/29f7c/84XsluHnH-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15" y="1687738"/>
            <a:ext cx="816519" cy="145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Pictures\Screenshots\Screenshot_2015-04-18-11-53-5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58" y="1680121"/>
            <a:ext cx="813776" cy="1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I_13_06\Pictures\Снимок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34" y="4428066"/>
            <a:ext cx="1302699" cy="15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52" y="4875481"/>
            <a:ext cx="2723982" cy="63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9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Итоги тестирования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45920" y="2081605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Неочевиден процесс задания адреса мероприятия при создании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45919" y="3621741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6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Медленная работа сервиса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45919" y="5100918"/>
            <a:ext cx="2710927" cy="1054249"/>
          </a:xfrm>
          <a:prstGeom prst="round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Недостаточное количество мероприятий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4742124" y="2081604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4DA553">
                  <a:tint val="66000"/>
                  <a:satMod val="160000"/>
                </a:srgbClr>
              </a:gs>
              <a:gs pos="50000">
                <a:srgbClr val="4DA553">
                  <a:tint val="44500"/>
                  <a:satMod val="160000"/>
                </a:srgbClr>
              </a:gs>
              <a:gs pos="100000">
                <a:srgbClr val="4DA553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Добавлен новый элемент на странице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4742124" y="3621741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 бесплатного хостинга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838327" y="3621740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Без дополнительных финансовых ресурсов невозможно исправить</a:t>
            </a:r>
          </a:p>
        </p:txBody>
      </p:sp>
      <p:pic>
        <p:nvPicPr>
          <p:cNvPr id="25" name="Picture 10" descr="http://cs624925.vk.me/v624925289/2a0a9/GrExsvMU9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975" y="2077700"/>
            <a:ext cx="2688279" cy="1058153"/>
          </a:xfrm>
          <a:prstGeom prst="roundRect">
            <a:avLst>
              <a:gd name="adj" fmla="val 16667"/>
            </a:avLst>
          </a:prstGeom>
          <a:ln>
            <a:solidFill>
              <a:srgbClr val="4DA553"/>
            </a:solidFill>
          </a:ln>
          <a:effectLst>
            <a:glow rad="63500">
              <a:srgbClr val="4DA553">
                <a:alpha val="40000"/>
              </a:srgb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4742124" y="5100918"/>
            <a:ext cx="2710927" cy="1054249"/>
          </a:xfrm>
          <a:prstGeom prst="rightArrow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находится в стадии разработки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60975" y="5100917"/>
            <a:ext cx="2710927" cy="1054249"/>
          </a:xfrm>
          <a:prstGeom prst="roundRect">
            <a:avLst/>
          </a:prstGeom>
          <a:gradFill flip="none" rotWithShape="1">
            <a:gsLst>
              <a:gs pos="0">
                <a:srgbClr val="FF5050">
                  <a:tint val="66000"/>
                  <a:satMod val="160000"/>
                </a:srgbClr>
              </a:gs>
              <a:gs pos="50000">
                <a:srgbClr val="FF5050">
                  <a:tint val="44500"/>
                  <a:satMod val="160000"/>
                </a:srgbClr>
              </a:gs>
              <a:gs pos="100000">
                <a:srgbClr val="FF5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505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До начала введения сервиса в эксплуатацию исправление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37370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Произвольный</PresentationFormat>
  <Paragraphs>134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Итоги тестирования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2015-04-18T10:36:27Z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