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71" r:id="rId5"/>
    <p:sldId id="273" r:id="rId6"/>
    <p:sldId id="272" r:id="rId7"/>
    <p:sldId id="274" r:id="rId8"/>
    <p:sldId id="264" r:id="rId9"/>
    <p:sldId id="278" r:id="rId10"/>
    <p:sldId id="277" r:id="rId11"/>
    <p:sldId id="275" r:id="rId12"/>
    <p:sldId id="276" r:id="rId13"/>
    <p:sldId id="259" r:id="rId14"/>
    <p:sldId id="260" r:id="rId15"/>
    <p:sldId id="261" r:id="rId16"/>
    <p:sldId id="270" r:id="rId17"/>
    <p:sldId id="265" r:id="rId18"/>
    <p:sldId id="267" r:id="rId19"/>
    <p:sldId id="268" r:id="rId20"/>
    <p:sldId id="269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EBF2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3" d="100"/>
          <a:sy n="83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1126840"/>
        <c:axId val="581127232"/>
      </c:barChart>
      <c:catAx>
        <c:axId val="58112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1127232"/>
        <c:crosses val="autoZero"/>
        <c:auto val="1"/>
        <c:lblAlgn val="ctr"/>
        <c:lblOffset val="100"/>
        <c:noMultiLvlLbl val="0"/>
      </c:catAx>
      <c:valAx>
        <c:axId val="58112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112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Версии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Версии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Лист1!$B$1:$B$27</c:f>
              <c:numCache>
                <c:formatCode>m/d/yyyy</c:formatCode>
                <c:ptCount val="27"/>
                <c:pt idx="0">
                  <c:v>41901</c:v>
                </c:pt>
                <c:pt idx="1">
                  <c:v>41907</c:v>
                </c:pt>
                <c:pt idx="2">
                  <c:v>41908</c:v>
                </c:pt>
                <c:pt idx="3">
                  <c:v>41914</c:v>
                </c:pt>
                <c:pt idx="4">
                  <c:v>41921</c:v>
                </c:pt>
                <c:pt idx="5">
                  <c:v>41922</c:v>
                </c:pt>
                <c:pt idx="6">
                  <c:v>41922</c:v>
                </c:pt>
                <c:pt idx="7">
                  <c:v>41926</c:v>
                </c:pt>
                <c:pt idx="8">
                  <c:v>41934</c:v>
                </c:pt>
                <c:pt idx="9">
                  <c:v>41935</c:v>
                </c:pt>
                <c:pt idx="10">
                  <c:v>41936</c:v>
                </c:pt>
                <c:pt idx="11">
                  <c:v>41936</c:v>
                </c:pt>
                <c:pt idx="12">
                  <c:v>41936</c:v>
                </c:pt>
                <c:pt idx="13">
                  <c:v>41936</c:v>
                </c:pt>
                <c:pt idx="14">
                  <c:v>41936</c:v>
                </c:pt>
                <c:pt idx="15">
                  <c:v>41937</c:v>
                </c:pt>
                <c:pt idx="16">
                  <c:v>41949</c:v>
                </c:pt>
                <c:pt idx="17">
                  <c:v>41950</c:v>
                </c:pt>
                <c:pt idx="18">
                  <c:v>41956</c:v>
                </c:pt>
                <c:pt idx="19">
                  <c:v>41958</c:v>
                </c:pt>
                <c:pt idx="20">
                  <c:v>41959</c:v>
                </c:pt>
                <c:pt idx="21">
                  <c:v>41969</c:v>
                </c:pt>
                <c:pt idx="22">
                  <c:v>41983</c:v>
                </c:pt>
                <c:pt idx="23">
                  <c:v>41984</c:v>
                </c:pt>
                <c:pt idx="24">
                  <c:v>41989</c:v>
                </c:pt>
                <c:pt idx="25">
                  <c:v>41991</c:v>
                </c:pt>
                <c:pt idx="26">
                  <c:v>41992</c:v>
                </c:pt>
              </c:numCache>
            </c:numRef>
          </c:cat>
          <c:val>
            <c:numRef>
              <c:f>Лист1!$A$1:$A$27</c:f>
              <c:numCache>
                <c:formatCode>0.0</c:formatCode>
                <c:ptCount val="27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2</c:v>
                </c:pt>
                <c:pt idx="4">
                  <c:v>2.1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2.4</c:v>
                </c:pt>
                <c:pt idx="8">
                  <c:v>2.5</c:v>
                </c:pt>
                <c:pt idx="9">
                  <c:v>2.6</c:v>
                </c:pt>
                <c:pt idx="10">
                  <c:v>3</c:v>
                </c:pt>
                <c:pt idx="11">
                  <c:v>3.1</c:v>
                </c:pt>
                <c:pt idx="12">
                  <c:v>3.2</c:v>
                </c:pt>
                <c:pt idx="13">
                  <c:v>3.3</c:v>
                </c:pt>
                <c:pt idx="14">
                  <c:v>3.4</c:v>
                </c:pt>
                <c:pt idx="15">
                  <c:v>3.5</c:v>
                </c:pt>
                <c:pt idx="16">
                  <c:v>3.6</c:v>
                </c:pt>
                <c:pt idx="17">
                  <c:v>3.7</c:v>
                </c:pt>
                <c:pt idx="18">
                  <c:v>3.8</c:v>
                </c:pt>
                <c:pt idx="19">
                  <c:v>4</c:v>
                </c:pt>
                <c:pt idx="20">
                  <c:v>4.0999999999999996</c:v>
                </c:pt>
                <c:pt idx="21">
                  <c:v>4.2</c:v>
                </c:pt>
                <c:pt idx="22">
                  <c:v>4.3</c:v>
                </c:pt>
                <c:pt idx="23">
                  <c:v>4.4000000000000004</c:v>
                </c:pt>
                <c:pt idx="24">
                  <c:v>4.5</c:v>
                </c:pt>
                <c:pt idx="25">
                  <c:v>4.5999999999999996</c:v>
                </c:pt>
                <c:pt idx="2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8627976"/>
        <c:axId val="1108629544"/>
      </c:lineChart>
      <c:dateAx>
        <c:axId val="110862797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08629544"/>
        <c:crosses val="autoZero"/>
        <c:auto val="1"/>
        <c:lblOffset val="100"/>
        <c:baseTimeUnit val="days"/>
      </c:dateAx>
      <c:valAx>
        <c:axId val="1108629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ru-RU" sz="1200" b="0" i="0" u="none" strike="noStrike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08627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3853B2-A10C-4C98-85B3-63997C47041F}" type="presOf" srcId="{D21829D8-9E59-4D45-B00C-0D32017A839E}" destId="{57F3A36F-60A4-44FF-A8A5-F9A8D4310E6F}" srcOrd="0" destOrd="0" presId="urn:microsoft.com/office/officeart/2005/8/layout/default"/>
    <dgm:cxn modelId="{D9DFABC2-997B-47BD-BC6F-EAFF046040E6}" type="presOf" srcId="{900196EB-EF05-41F6-9E7D-A3BA6EF06FA2}" destId="{9EF300FB-AF6D-4068-8A7E-0710450DC480}" srcOrd="0" destOrd="0" presId="urn:microsoft.com/office/officeart/2005/8/layout/default"/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93E021F6-0D48-4F5D-A71B-327F1E251BFA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7095E70B-7EFB-4733-BA44-C4BB0599979F}">
      <dgm:prSet phldrT="[Текст]" custT="1"/>
      <dgm:spPr/>
      <dgm:t>
        <a:bodyPr/>
        <a:lstStyle/>
        <a:p>
          <a:r>
            <a:rPr lang="ru-RU" sz="1300" dirty="0" smtClean="0"/>
            <a:t>Вервальд Северин</a:t>
          </a:r>
          <a:endParaRPr lang="ru-RU" sz="1300" dirty="0"/>
        </a:p>
      </dgm:t>
    </dgm:pt>
    <dgm:pt modelId="{64A1E298-33AE-4CD3-B3E0-AF77857653AE}" type="parTrans" cxnId="{C1CC8C5E-8C3B-4002-B283-DDF651B9C2DF}">
      <dgm:prSet/>
      <dgm:spPr/>
      <dgm:t>
        <a:bodyPr/>
        <a:lstStyle/>
        <a:p>
          <a:endParaRPr lang="ru-RU"/>
        </a:p>
      </dgm:t>
    </dgm:pt>
    <dgm:pt modelId="{BBF2356D-3C61-41D3-A629-D15BD788173A}" type="sibTrans" cxnId="{C1CC8C5E-8C3B-4002-B283-DDF651B9C2DF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5474BC8E-7785-4D13-A4F3-61EF990ED269}" type="presOf" srcId="{F8507812-6291-4C9B-AA0B-B8AF3A68427D}" destId="{22A0A0BC-6367-462E-93A8-CA8C46FCDCA0}" srcOrd="0" destOrd="2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06428E54-26A5-4289-B287-166FC667611C}" type="presOf" srcId="{23580231-228D-4259-948C-ECAED9FB6BBD}" destId="{C05EAFFC-2644-44E2-967D-B53235C71A38}" srcOrd="1" destOrd="0" presId="urn:microsoft.com/office/officeart/2005/8/layout/cycle4"/>
    <dgm:cxn modelId="{959C0A07-B487-44FF-9CEB-B0B891D005B6}" type="presOf" srcId="{5BCD62D5-23CD-4A5A-A476-269CE76914DC}" destId="{43A2BA3D-20D2-4E5D-9CD2-B6EE3F312A3B}" srcOrd="0" destOrd="0" presId="urn:microsoft.com/office/officeart/2005/8/layout/cycle4"/>
    <dgm:cxn modelId="{7F659E51-2E2F-40FF-9479-2FD7E732DF62}" type="presOf" srcId="{2D6962E4-72B9-4B1E-B258-246893A88E0D}" destId="{60DA8870-9857-4057-BC91-DD9B798F041F}" srcOrd="0" destOrd="0" presId="urn:microsoft.com/office/officeart/2005/8/layout/cycle4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1695E917-4CB0-460A-9E6B-4DF46E74DE66}" type="presOf" srcId="{490168AD-E14E-4940-8CC2-7C35F66AB41B}" destId="{53094224-E102-4C09-9604-A3E90CFD0EB5}" srcOrd="0" destOrd="0" presId="urn:microsoft.com/office/officeart/2005/8/layout/cycle4"/>
    <dgm:cxn modelId="{DE7E25E1-0419-411E-8CE9-67B65CD394AF}" type="presOf" srcId="{7095E70B-7EFB-4733-BA44-C4BB0599979F}" destId="{38CD6BD6-D3E2-4B97-8665-48065905F491}" srcOrd="1" destOrd="3" presId="urn:microsoft.com/office/officeart/2005/8/layout/cycle4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5B1285C2-C638-4E1D-9B5F-9E11AB797450}" type="presOf" srcId="{E5ACC793-F455-4177-B2A7-6FC33C9C1025}" destId="{22A0A0BC-6367-462E-93A8-CA8C46FCDCA0}" srcOrd="0" destOrd="3" presId="urn:microsoft.com/office/officeart/2005/8/layout/cycle4"/>
    <dgm:cxn modelId="{784002D3-341F-4DF0-9345-0B1634589798}" type="presOf" srcId="{2B41BF75-F5C8-4255-892F-6328E5A9E688}" destId="{38CD6BD6-D3E2-4B97-8665-48065905F491}" srcOrd="1" destOrd="0" presId="urn:microsoft.com/office/officeart/2005/8/layout/cycle4"/>
    <dgm:cxn modelId="{9991E351-28AB-47A6-8963-A9D299DB8675}" type="presOf" srcId="{989E09AB-A343-466C-BC14-C765FC9A1DD7}" destId="{4D58B8E3-ABF3-466F-BE72-A1334046C3F4}" srcOrd="0" destOrd="1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32D9F149-C2A1-4DD8-A69C-877BCA8D5EDD}" type="presOf" srcId="{FAAD98B4-2CE9-4214-8BB6-F03CEEE572FF}" destId="{38CD6BD6-D3E2-4B97-8665-48065905F491}" srcOrd="1" destOrd="2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5900A8BD-7DF5-411F-BDC8-2899BCECAF71}" type="presOf" srcId="{2BFBAB07-2C4C-4FAB-9052-FFD3F4A28A9E}" destId="{C05EAFFC-2644-44E2-967D-B53235C71A38}" srcOrd="1" destOrd="1" presId="urn:microsoft.com/office/officeart/2005/8/layout/cycle4"/>
    <dgm:cxn modelId="{C1CC8C5E-8C3B-4002-B283-DDF651B9C2DF}" srcId="{2D6962E4-72B9-4B1E-B258-246893A88E0D}" destId="{7095E70B-7EFB-4733-BA44-C4BB0599979F}" srcOrd="3" destOrd="0" parTransId="{64A1E298-33AE-4CD3-B3E0-AF77857653AE}" sibTransId="{BBF2356D-3C61-41D3-A629-D15BD788173A}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4EB1F7F9-51B7-4A9C-B2E8-B495495CB616}" type="presOf" srcId="{2BFBAB07-2C4C-4FAB-9052-FFD3F4A28A9E}" destId="{22A0A0BC-6367-462E-93A8-CA8C46FCDCA0}" srcOrd="0" destOrd="1" presId="urn:microsoft.com/office/officeart/2005/8/layout/cycle4"/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00B4959F-898B-4380-9C95-B6E29A75A95C}" type="presOf" srcId="{618CC25E-9050-4FB6-9F11-CAFC660578FC}" destId="{7BE406E3-09FD-43B4-AAF9-51FAB58146A3}" srcOrd="1" destOrd="0" presId="urn:microsoft.com/office/officeart/2005/8/layout/cycle4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B55F96D7-8D63-46D6-833C-7BB32A8BF044}" type="presOf" srcId="{F8507812-6291-4C9B-AA0B-B8AF3A68427D}" destId="{C05EAFFC-2644-44E2-967D-B53235C71A38}" srcOrd="1" destOrd="2" presId="urn:microsoft.com/office/officeart/2005/8/layout/cycle4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41218EDB-BD90-4410-89D0-F42795B77442}" type="presOf" srcId="{F9BE74C9-EC7E-4268-8C5A-882B3EFFF8FD}" destId="{809A40DB-630A-4CA0-804D-1A67767C019F}" srcOrd="0" destOrd="0" presId="urn:microsoft.com/office/officeart/2005/8/layout/cycle4"/>
    <dgm:cxn modelId="{4E151F0E-C99E-4BF4-81BC-837B231CBF92}" type="presOf" srcId="{2B41BF75-F5C8-4255-892F-6328E5A9E688}" destId="{4D58B8E3-ABF3-466F-BE72-A1334046C3F4}" srcOrd="0" destOrd="0" presId="urn:microsoft.com/office/officeart/2005/8/layout/cycle4"/>
    <dgm:cxn modelId="{CB0B1B1A-10F9-41F1-A66F-C247C25FE7E2}" type="presOf" srcId="{618CC25E-9050-4FB6-9F11-CAFC660578FC}" destId="{382DE9F5-C159-437A-AA3E-CE93A76C5FDC}" srcOrd="0" destOrd="0" presId="urn:microsoft.com/office/officeart/2005/8/layout/cycle4"/>
    <dgm:cxn modelId="{C729B709-07FE-42F4-AAEB-B07A501F7CBF}" type="presOf" srcId="{2BBE2155-4658-4D02-8319-6DF4106EA8CC}" destId="{147178AE-0CD4-4FA3-A352-95F7DEF02040}" srcOrd="0" destOrd="0" presId="urn:microsoft.com/office/officeart/2005/8/layout/cycle4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6380C4C7-4EBB-43A2-9301-54A5C9841434}" type="presOf" srcId="{FAAD98B4-2CE9-4214-8BB6-F03CEEE572FF}" destId="{4D58B8E3-ABF3-466F-BE72-A1334046C3F4}" srcOrd="0" destOrd="2" presId="urn:microsoft.com/office/officeart/2005/8/layout/cycle4"/>
    <dgm:cxn modelId="{02D76481-2E62-4BA9-9F42-AE33CB3B6F3E}" type="presOf" srcId="{E5ACC793-F455-4177-B2A7-6FC33C9C1025}" destId="{C05EAFFC-2644-44E2-967D-B53235C71A38}" srcOrd="1" destOrd="3" presId="urn:microsoft.com/office/officeart/2005/8/layout/cycle4"/>
    <dgm:cxn modelId="{3C16332A-B919-432D-BF91-AC79BAB354ED}" type="presOf" srcId="{01A583E1-6537-45F8-AE09-C85491C9FC1D}" destId="{9D4C7C9D-7ED1-464F-941B-21AB88CE8789}" srcOrd="0" destOrd="0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67308CEA-9FD1-426E-BDAA-B330570BC27C}" type="presOf" srcId="{23580231-228D-4259-948C-ECAED9FB6BBD}" destId="{22A0A0BC-6367-462E-93A8-CA8C46FCDCA0}" srcOrd="0" destOrd="0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7647034C-6B12-4E3A-BEA0-6005F318DA9E}" type="presOf" srcId="{490168AD-E14E-4940-8CC2-7C35F66AB41B}" destId="{BD656469-D70B-4710-B138-3ED38F1BD8E1}" srcOrd="1" destOrd="0" presId="urn:microsoft.com/office/officeart/2005/8/layout/cycle4"/>
    <dgm:cxn modelId="{E4D73487-C5B1-4EB2-AF38-71DF0EBFDB67}" type="presOf" srcId="{7095E70B-7EFB-4733-BA44-C4BB0599979F}" destId="{4D58B8E3-ABF3-466F-BE72-A1334046C3F4}" srcOrd="0" destOrd="3" presId="urn:microsoft.com/office/officeart/2005/8/layout/cycle4"/>
    <dgm:cxn modelId="{9BAD8EFF-9B32-4433-B605-9BFDB094AF74}" type="presOf" srcId="{989E09AB-A343-466C-BC14-C765FC9A1DD7}" destId="{38CD6BD6-D3E2-4B97-8665-48065905F491}" srcOrd="1" destOrd="1" presId="urn:microsoft.com/office/officeart/2005/8/layout/cycle4"/>
    <dgm:cxn modelId="{6CB06391-8FCA-448A-8A60-52478AAD6079}" type="presParOf" srcId="{9D4C7C9D-7ED1-464F-941B-21AB88CE8789}" destId="{498B1DD5-D2B2-4A70-BAF8-2672572231DA}" srcOrd="0" destOrd="0" presId="urn:microsoft.com/office/officeart/2005/8/layout/cycle4"/>
    <dgm:cxn modelId="{679C53C4-692C-4A8B-8F09-403299CC720A}" type="presParOf" srcId="{498B1DD5-D2B2-4A70-BAF8-2672572231DA}" destId="{D2CA330A-D99A-4389-8F73-7FE17A382E6E}" srcOrd="0" destOrd="0" presId="urn:microsoft.com/office/officeart/2005/8/layout/cycle4"/>
    <dgm:cxn modelId="{0B328022-04B0-4938-A986-5A44F6E51B41}" type="presParOf" srcId="{D2CA330A-D99A-4389-8F73-7FE17A382E6E}" destId="{4D58B8E3-ABF3-466F-BE72-A1334046C3F4}" srcOrd="0" destOrd="0" presId="urn:microsoft.com/office/officeart/2005/8/layout/cycle4"/>
    <dgm:cxn modelId="{28899C56-9AB5-4A98-88AA-4D3207786DD8}" type="presParOf" srcId="{D2CA330A-D99A-4389-8F73-7FE17A382E6E}" destId="{38CD6BD6-D3E2-4B97-8665-48065905F491}" srcOrd="1" destOrd="0" presId="urn:microsoft.com/office/officeart/2005/8/layout/cycle4"/>
    <dgm:cxn modelId="{CAED619D-2309-41CB-B313-CD3194986DBC}" type="presParOf" srcId="{498B1DD5-D2B2-4A70-BAF8-2672572231DA}" destId="{CD839EA4-7B57-43FE-800C-32C59DEA4B9B}" srcOrd="1" destOrd="0" presId="urn:microsoft.com/office/officeart/2005/8/layout/cycle4"/>
    <dgm:cxn modelId="{1C7B4C1F-EB42-4ED9-96ED-90CB69EC3BE1}" type="presParOf" srcId="{CD839EA4-7B57-43FE-800C-32C59DEA4B9B}" destId="{53094224-E102-4C09-9604-A3E90CFD0EB5}" srcOrd="0" destOrd="0" presId="urn:microsoft.com/office/officeart/2005/8/layout/cycle4"/>
    <dgm:cxn modelId="{435498E1-C125-4CE6-BD68-72C5FD65479B}" type="presParOf" srcId="{CD839EA4-7B57-43FE-800C-32C59DEA4B9B}" destId="{BD656469-D70B-4710-B138-3ED38F1BD8E1}" srcOrd="1" destOrd="0" presId="urn:microsoft.com/office/officeart/2005/8/layout/cycle4"/>
    <dgm:cxn modelId="{1F43CA67-4E4F-44FD-A1F7-033FEB883FD7}" type="presParOf" srcId="{498B1DD5-D2B2-4A70-BAF8-2672572231DA}" destId="{2EA0569B-3107-4FF1-BB0C-1F87F31D3DB7}" srcOrd="2" destOrd="0" presId="urn:microsoft.com/office/officeart/2005/8/layout/cycle4"/>
    <dgm:cxn modelId="{E73E43B5-7CDF-4B46-BE74-CB0A9C011BDB}" type="presParOf" srcId="{2EA0569B-3107-4FF1-BB0C-1F87F31D3DB7}" destId="{382DE9F5-C159-437A-AA3E-CE93A76C5FDC}" srcOrd="0" destOrd="0" presId="urn:microsoft.com/office/officeart/2005/8/layout/cycle4"/>
    <dgm:cxn modelId="{24FE5C6E-0511-4AAB-9387-E7E47C54A2AB}" type="presParOf" srcId="{2EA0569B-3107-4FF1-BB0C-1F87F31D3DB7}" destId="{7BE406E3-09FD-43B4-AAF9-51FAB58146A3}" srcOrd="1" destOrd="0" presId="urn:microsoft.com/office/officeart/2005/8/layout/cycle4"/>
    <dgm:cxn modelId="{1CAEC381-87EA-416B-94E8-CFBA211E8F7B}" type="presParOf" srcId="{498B1DD5-D2B2-4A70-BAF8-2672572231DA}" destId="{3C3B5E0D-B56C-4634-8252-A8CDF4C2455D}" srcOrd="3" destOrd="0" presId="urn:microsoft.com/office/officeart/2005/8/layout/cycle4"/>
    <dgm:cxn modelId="{BA1FFA2B-BF25-47C3-AA6B-5CF1DADCA0F2}" type="presParOf" srcId="{3C3B5E0D-B56C-4634-8252-A8CDF4C2455D}" destId="{22A0A0BC-6367-462E-93A8-CA8C46FCDCA0}" srcOrd="0" destOrd="0" presId="urn:microsoft.com/office/officeart/2005/8/layout/cycle4"/>
    <dgm:cxn modelId="{C8963B73-6838-4F8B-9A36-61EFB6126651}" type="presParOf" srcId="{3C3B5E0D-B56C-4634-8252-A8CDF4C2455D}" destId="{C05EAFFC-2644-44E2-967D-B53235C71A38}" srcOrd="1" destOrd="0" presId="urn:microsoft.com/office/officeart/2005/8/layout/cycle4"/>
    <dgm:cxn modelId="{967BB19A-3021-4280-97CF-AC6C7D7FE946}" type="presParOf" srcId="{498B1DD5-D2B2-4A70-BAF8-2672572231DA}" destId="{A727F540-ABAD-4E6A-9B35-8C2D1152054F}" srcOrd="4" destOrd="0" presId="urn:microsoft.com/office/officeart/2005/8/layout/cycle4"/>
    <dgm:cxn modelId="{48F14D65-D858-4724-99C8-2C4E4C69F661}" type="presParOf" srcId="{9D4C7C9D-7ED1-464F-941B-21AB88CE8789}" destId="{92562376-3161-44CF-AFBB-B2D539EA726F}" srcOrd="1" destOrd="0" presId="urn:microsoft.com/office/officeart/2005/8/layout/cycle4"/>
    <dgm:cxn modelId="{7FEAC1A1-05C7-4DED-B6E6-8462BDEBDBE5}" type="presParOf" srcId="{92562376-3161-44CF-AFBB-B2D539EA726F}" destId="{60DA8870-9857-4057-BC91-DD9B798F041F}" srcOrd="0" destOrd="0" presId="urn:microsoft.com/office/officeart/2005/8/layout/cycle4"/>
    <dgm:cxn modelId="{7F64A6EA-0249-4A41-AEFF-710D90CC566E}" type="presParOf" srcId="{92562376-3161-44CF-AFBB-B2D539EA726F}" destId="{147178AE-0CD4-4FA3-A352-95F7DEF02040}" srcOrd="1" destOrd="0" presId="urn:microsoft.com/office/officeart/2005/8/layout/cycle4"/>
    <dgm:cxn modelId="{F1A287E3-EA3B-437E-B630-63ED4268AE9F}" type="presParOf" srcId="{92562376-3161-44CF-AFBB-B2D539EA726F}" destId="{43A2BA3D-20D2-4E5D-9CD2-B6EE3F312A3B}" srcOrd="2" destOrd="0" presId="urn:microsoft.com/office/officeart/2005/8/layout/cycle4"/>
    <dgm:cxn modelId="{85D7C5AD-369A-43E3-9288-8D9CB5B9F5E4}" type="presParOf" srcId="{92562376-3161-44CF-AFBB-B2D539EA726F}" destId="{809A40DB-630A-4CA0-804D-1A67767C019F}" srcOrd="3" destOrd="0" presId="urn:microsoft.com/office/officeart/2005/8/layout/cycle4"/>
    <dgm:cxn modelId="{F76FEFD4-D54E-466C-890A-2277ABCF0D3E}" type="presParOf" srcId="{92562376-3161-44CF-AFBB-B2D539EA726F}" destId="{339C0160-77D5-431C-9998-BAE124196EBA}" srcOrd="4" destOrd="0" presId="urn:microsoft.com/office/officeart/2005/8/layout/cycle4"/>
    <dgm:cxn modelId="{F90DC251-69A7-4A1F-8894-1E1CB7BF4D8B}" type="presParOf" srcId="{9D4C7C9D-7ED1-464F-941B-21AB88CE8789}" destId="{27CA1DAC-9186-40C1-BDB5-6C473E78AFD1}" srcOrd="2" destOrd="0" presId="urn:microsoft.com/office/officeart/2005/8/layout/cycle4"/>
    <dgm:cxn modelId="{15E4541B-C8AE-4E2F-9E3C-4A5727D4C425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1. Заголовок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2. Заголовок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3. Заголовок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4. Заголовок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Бодунков Денис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Вервальд Северин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>
              <a:latin typeface="Book Antiqua"/>
            </a:rPr>
            <a:t>Шаг 1. Заголовок</a:t>
          </a:r>
        </a:p>
      </dsp:txBody>
      <dsp:txXfrm>
        <a:off x="572760" y="1607785"/>
        <a:ext cx="1703651" cy="1135766"/>
      </dsp:txXfrm>
    </dsp:sp>
    <dsp:sp modelId="{919A589F-F74A-40C3-BE88-AB8730BCAB04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>
              <a:latin typeface="Book Antiqua"/>
            </a:rPr>
            <a:t>Шаг 2. Заголовок</a:t>
          </a:r>
        </a:p>
      </dsp:txBody>
      <dsp:txXfrm>
        <a:off x="3128236" y="1607785"/>
        <a:ext cx="1703651" cy="1135766"/>
      </dsp:txXfrm>
    </dsp:sp>
    <dsp:sp modelId="{268F2328-4548-422B-9C65-80797E16B241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>
              <a:latin typeface="Book Antiqua"/>
            </a:rPr>
            <a:t>Шаг 3. Заголовок</a:t>
          </a:r>
        </a:p>
      </dsp:txBody>
      <dsp:txXfrm>
        <a:off x="5683712" y="1607785"/>
        <a:ext cx="1703651" cy="1135766"/>
      </dsp:txXfrm>
    </dsp:sp>
    <dsp:sp modelId="{BDD0B0F7-A87C-4B5B-A4C3-4E4BE6EB0FE4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>
              <a:latin typeface="Book Antiqua"/>
            </a:rPr>
            <a:t>Шаг 4. Заголовок</a:t>
          </a:r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Две картинки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Рисунок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660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19.12.2014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К7-224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Новые задачи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Организационная структура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81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Проектный план, методология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Первый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Второй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Третий пункт маркированного списка.</a:t>
            </a:r>
            <a:endParaRPr lang="ru-RU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  <p:graphicFrame>
        <p:nvGraphicFramePr>
          <p:cNvPr id="5" name="Объект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284093"/>
              </p:ext>
            </p:extLst>
          </p:nvPr>
        </p:nvGraphicFramePr>
        <p:xfrm>
          <a:off x="7510273" y="1738086"/>
          <a:ext cx="4414419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473"/>
                <a:gridCol w="1471473"/>
                <a:gridCol w="1471473"/>
              </a:tblGrid>
              <a:tr h="57467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 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 B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95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88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Информационное окружение, инфраструктура, средства командной разработки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6" name="Объект 5" descr="Простой уголковый процесс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503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072561"/>
              </p:ext>
            </p:extLst>
          </p:nvPr>
        </p:nvGraphicFramePr>
        <p:xfrm>
          <a:off x="183573" y="1797627"/>
          <a:ext cx="11824854" cy="476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65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Архитектурные решения и технические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</a:t>
            </a:r>
            <a:r>
              <a:rPr lang="ru-RU" dirty="0" smtClean="0"/>
              <a:t>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Рисунок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777" y="263887"/>
            <a:ext cx="10515600" cy="1052449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Концепция</a:t>
            </a:r>
            <a:endParaRPr lang="ru-RU" sz="32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64039" y="2354752"/>
            <a:ext cx="3496887" cy="1147157"/>
          </a:xfrm>
          <a:prstGeom prst="round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0"/>
                <a:solidFill>
                  <a:schemeClr val="bg1"/>
                </a:solidFill>
              </a:rPr>
              <a:t>Party Surfing</a:t>
            </a:r>
            <a:endParaRPr lang="ru-RU" sz="24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02401" y="4588376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Поиск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229107" y="4631335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Организация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 flipH="1">
            <a:off x="6559338" y="3682048"/>
            <a:ext cx="1455471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Стрелка углом 16"/>
          <p:cNvSpPr/>
          <p:nvPr/>
        </p:nvSpPr>
        <p:spPr>
          <a:xfrm rot="10800000">
            <a:off x="3851563" y="3682048"/>
            <a:ext cx="1491270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564" y="202518"/>
            <a:ext cx="5211208" cy="98494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Анализ конкурентов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883" y="2216363"/>
            <a:ext cx="6363978" cy="2009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Прямые конкуренты отсутствуют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Foursquare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DRYNK.ME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Группы в социальной сети </a:t>
            </a:r>
            <a:r>
              <a:rPr lang="ru-RU" sz="2800" dirty="0" err="1" smtClean="0">
                <a:solidFill>
                  <a:schemeClr val="accent1">
                    <a:lumMod val="50000"/>
                  </a:schemeClr>
                </a:solidFill>
              </a:rPr>
              <a:t>Вконтакте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11387"/>
          <a:stretch/>
        </p:blipFill>
        <p:spPr>
          <a:xfrm>
            <a:off x="8111333" y="2425018"/>
            <a:ext cx="3008752" cy="1204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92" y="4466508"/>
            <a:ext cx="2152753" cy="1210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smolmitino.ru/v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35" y="4708867"/>
            <a:ext cx="2857500" cy="8572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2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104962" y="2135646"/>
            <a:ext cx="7824563" cy="362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6" y="2761886"/>
            <a:ext cx="4829175" cy="32289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86550" y="1663103"/>
            <a:ext cx="7836837" cy="4946352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comsysto.files.wordpress.com/2010/06/scrum_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80" y="1773535"/>
            <a:ext cx="7403901" cy="4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46259" y="2469892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715580"/>
              </p:ext>
            </p:extLst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594535346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713117" y="3766868"/>
            <a:ext cx="2307287" cy="18288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27 версий</a:t>
            </a:r>
            <a:endParaRPr lang="ru-RU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5132" name="Picture 12" descr="http://yuml.me/d8b78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1" y="1590198"/>
            <a:ext cx="11818133" cy="51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Широкоэкранный</PresentationFormat>
  <Paragraphs>78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Концепция</vt:lpstr>
      <vt:lpstr>Анализ конкурентов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Use case диаграмма</vt:lpstr>
      <vt:lpstr>Тестирование</vt:lpstr>
      <vt:lpstr>Распределение ролей</vt:lpstr>
      <vt:lpstr>Новые задачи</vt:lpstr>
      <vt:lpstr>Организационная структура</vt:lpstr>
      <vt:lpstr>Проектный план, методология</vt:lpstr>
      <vt:lpstr>Информационное окружение, инфраструктура, средства командной разработки</vt:lpstr>
      <vt:lpstr>Презентация PowerPoint</vt:lpstr>
      <vt:lpstr>Архитектурные решения и технические</vt:lpstr>
      <vt:lpstr>Разработка</vt:lpstr>
      <vt:lpstr>Тестирование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2014-12-19T18:42:55Z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