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278" r:id="rId10"/>
    <p:sldId id="279" r:id="rId11"/>
    <p:sldId id="280" r:id="rId12"/>
    <p:sldId id="300" r:id="rId13"/>
    <p:sldId id="277" r:id="rId14"/>
    <p:sldId id="299" r:id="rId15"/>
    <p:sldId id="295" r:id="rId16"/>
    <p:sldId id="297" r:id="rId17"/>
    <p:sldId id="294" r:id="rId18"/>
    <p:sldId id="290" r:id="rId19"/>
    <p:sldId id="282" r:id="rId20"/>
    <p:sldId id="293" r:id="rId21"/>
    <p:sldId id="288" r:id="rId22"/>
    <p:sldId id="289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3E1"/>
    <a:srgbClr val="5652A0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49" d="100"/>
          <a:sy n="49" d="100"/>
        </p:scale>
        <p:origin x="24" y="9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294400"/>
        <c:axId val="314296360"/>
      </c:barChart>
      <c:catAx>
        <c:axId val="31429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4296360"/>
        <c:crosses val="autoZero"/>
        <c:auto val="1"/>
        <c:lblAlgn val="ctr"/>
        <c:lblOffset val="100"/>
        <c:noMultiLvlLbl val="0"/>
      </c:catAx>
      <c:valAx>
        <c:axId val="31429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429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106</c:v>
                </c:pt>
                <c:pt idx="10">
                  <c:v>106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9">
                  <c:v>100</c:v>
                </c:pt>
                <c:pt idx="10">
                  <c:v>106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714760"/>
        <c:axId val="316715152"/>
      </c:lineChart>
      <c:catAx>
        <c:axId val="31671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6715152"/>
        <c:crosses val="autoZero"/>
        <c:auto val="1"/>
        <c:lblAlgn val="ctr"/>
        <c:lblOffset val="100"/>
        <c:noMultiLvlLbl val="1"/>
      </c:catAx>
      <c:valAx>
        <c:axId val="31671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6714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9285640"/>
        <c:axId val="319291912"/>
      </c:barChart>
      <c:catAx>
        <c:axId val="319285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9291912"/>
        <c:crosses val="autoZero"/>
        <c:auto val="1"/>
        <c:lblAlgn val="ctr"/>
        <c:lblOffset val="100"/>
        <c:noMultiLvlLbl val="0"/>
      </c:catAx>
      <c:valAx>
        <c:axId val="319291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9285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/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100000" custLinFactNeighborX="118494" custLinFactNeighborY="12139"/>
      <dgm:spPr/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/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18494" custLinFactNeighborY="12139"/>
      <dgm:spPr/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18494" custLinFactNeighborY="12139"/>
      <dgm:spPr/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/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70502" custLinFactNeighborX="-411187" custLinFactNeighborY="200000"/>
      <dgm:spPr/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/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98402" custLinFactNeighborX="100000" custLinFactNeighborY="-6873"/>
      <dgm:spPr/>
    </dgm:pt>
  </dgm:ptLst>
  <dgm:cxnLst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661443EC-2980-4ECA-9664-20F29A8141E5}" type="presOf" srcId="{46715B12-CBDC-47F5-8687-92B9D5697040}" destId="{05B77F9F-8D2F-411F-89B8-B8039359345D}" srcOrd="0" destOrd="0" presId="urn:microsoft.com/office/officeart/2005/8/layout/bList2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EC3D75CC-F746-4E9D-A93B-6D77C6B9A659}" type="presOf" srcId="{F5DDEE45-EA86-466A-B8A2-7A37CFE27051}" destId="{30F2E183-C4F2-4C6E-A3F5-01FE90980489}" srcOrd="1" destOrd="0" presId="urn:microsoft.com/office/officeart/2005/8/layout/bList2"/>
    <dgm:cxn modelId="{572B8194-EE51-4DAF-AB43-C0535D8DF444}" type="presOf" srcId="{F986B589-80A2-4F0B-9E44-FE9387FFFC5E}" destId="{BB8D26B6-6BA2-4F20-B1B5-099226EEE1D0}" srcOrd="0" destOrd="0" presId="urn:microsoft.com/office/officeart/2005/8/layout/bList2"/>
    <dgm:cxn modelId="{BDE48EDB-3033-4360-AE06-1CE17B1576F4}" type="presOf" srcId="{9FD5FDEE-C020-46A8-A06B-DD27CC99DAE6}" destId="{FD6F0401-AF29-41F8-A535-529E291548FB}" srcOrd="1" destOrd="0" presId="urn:microsoft.com/office/officeart/2005/8/layout/bList2"/>
    <dgm:cxn modelId="{66D364A6-52F5-47E0-AE6E-4773EEBBAC57}" type="presOf" srcId="{9FDBDA42-02DA-4AEE-9DAA-D2146409C3A2}" destId="{A2F59E6E-18FC-4348-92FF-FA494AF26BF8}" srcOrd="0" destOrd="0" presId="urn:microsoft.com/office/officeart/2005/8/layout/bList2"/>
    <dgm:cxn modelId="{0B047935-A5FB-4D7E-BA76-53CFA1F4989C}" type="presOf" srcId="{9FD5FDEE-C020-46A8-A06B-DD27CC99DAE6}" destId="{46F4C388-7857-49D5-B565-62FCF12C095A}" srcOrd="0" destOrd="0" presId="urn:microsoft.com/office/officeart/2005/8/layout/bList2"/>
    <dgm:cxn modelId="{D7E01FFD-21A6-4789-B318-5FF4EFED23ED}" type="presOf" srcId="{1BCEE059-CC77-43C6-8DCC-9715578FBE33}" destId="{7235E80A-5724-45EF-84C3-E1501851546A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51CF1A84-2E2A-4A26-A2A0-5556C7E3B20E}" type="presOf" srcId="{F5DDEE45-EA86-466A-B8A2-7A37CFE27051}" destId="{197B4786-3B02-4949-A974-E44B528EF2A4}" srcOrd="0" destOrd="0" presId="urn:microsoft.com/office/officeart/2005/8/layout/bList2"/>
    <dgm:cxn modelId="{B647886C-32E5-405F-A397-D62FB1F20735}" type="presOf" srcId="{2534510F-963D-4507-898C-5A0F6609E77F}" destId="{E602A9B8-A911-4404-B233-C47611BC91E7}" srcOrd="0" destOrd="0" presId="urn:microsoft.com/office/officeart/2005/8/layout/bList2"/>
    <dgm:cxn modelId="{DB168130-6511-46C5-93B9-A6CCE0229A44}" type="presOf" srcId="{2534510F-963D-4507-898C-5A0F6609E77F}" destId="{DCA139E6-E6F6-42D5-9E81-7BB03FB2B652}" srcOrd="1" destOrd="0" presId="urn:microsoft.com/office/officeart/2005/8/layout/bList2"/>
    <dgm:cxn modelId="{B10F5F3F-AECE-434D-B4D2-F2C62D88FC36}" type="presOf" srcId="{E27DE2CE-E3D7-46A8-A8B2-F55B85A2F774}" destId="{E44C6416-5C3E-4FA4-B0AD-71852ABDD8E6}" srcOrd="0" destOrd="0" presId="urn:microsoft.com/office/officeart/2005/8/layout/bList2"/>
    <dgm:cxn modelId="{BB89B18A-32A8-413E-996E-33C4C6922841}" type="presOf" srcId="{4BC5A430-2036-471A-A026-870941513803}" destId="{18CEF7F3-CE9A-46D2-8A28-122C7389F5C3}" srcOrd="0" destOrd="0" presId="urn:microsoft.com/office/officeart/2005/8/layout/bList2"/>
    <dgm:cxn modelId="{2BBFBE67-0311-452B-A56A-B79907D1D3EB}" type="presOf" srcId="{E27DE2CE-E3D7-46A8-A8B2-F55B85A2F774}" destId="{76B058C9-F67F-41B0-BF7F-97729F02222F}" srcOrd="1" destOrd="0" presId="urn:microsoft.com/office/officeart/2005/8/layout/bList2"/>
    <dgm:cxn modelId="{F72966F9-18D9-496C-8AF7-22903FAAAFB9}" type="presOf" srcId="{46715B12-CBDC-47F5-8687-92B9D5697040}" destId="{AFE01F06-F759-41CB-A286-977BC96129F7}" srcOrd="1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21134E88-4444-411C-A741-98979681D406}" type="presOf" srcId="{3D294A59-A320-4F25-8195-8CF45427810E}" destId="{5CBF7B7D-9652-4F18-817C-A2B0F4EDE80D}" srcOrd="0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03BB7D92-9D0A-495B-84FB-71F81E90C456}" type="presParOf" srcId="{5CBF7B7D-9652-4F18-817C-A2B0F4EDE80D}" destId="{8635C4F7-340A-4020-A9BB-D9995D84CEBD}" srcOrd="0" destOrd="0" presId="urn:microsoft.com/office/officeart/2005/8/layout/bList2"/>
    <dgm:cxn modelId="{C7DA7597-E709-4788-81E4-5B0A527E533E}" type="presParOf" srcId="{8635C4F7-340A-4020-A9BB-D9995D84CEBD}" destId="{D2517A90-73B1-4F11-98D9-FA59EB9AACB0}" srcOrd="0" destOrd="0" presId="urn:microsoft.com/office/officeart/2005/8/layout/bList2"/>
    <dgm:cxn modelId="{8158FA09-E29C-4D27-8736-9C02DE9A1DC3}" type="presParOf" srcId="{8635C4F7-340A-4020-A9BB-D9995D84CEBD}" destId="{46F4C388-7857-49D5-B565-62FCF12C095A}" srcOrd="1" destOrd="0" presId="urn:microsoft.com/office/officeart/2005/8/layout/bList2"/>
    <dgm:cxn modelId="{E3B97F13-130F-4ED4-ACDF-DD571AC488BE}" type="presParOf" srcId="{8635C4F7-340A-4020-A9BB-D9995D84CEBD}" destId="{FD6F0401-AF29-41F8-A535-529E291548FB}" srcOrd="2" destOrd="0" presId="urn:microsoft.com/office/officeart/2005/8/layout/bList2"/>
    <dgm:cxn modelId="{C2ECDB06-20E9-4AE7-8241-99CF9A7FB9A2}" type="presParOf" srcId="{8635C4F7-340A-4020-A9BB-D9995D84CEBD}" destId="{D993C441-F6E5-4ADD-AC7F-E8E4C9EFE1E9}" srcOrd="3" destOrd="0" presId="urn:microsoft.com/office/officeart/2005/8/layout/bList2"/>
    <dgm:cxn modelId="{98CFAB6F-5FDD-45A3-B1C9-3E65FEE5541E}" type="presParOf" srcId="{5CBF7B7D-9652-4F18-817C-A2B0F4EDE80D}" destId="{BB8D26B6-6BA2-4F20-B1B5-099226EEE1D0}" srcOrd="1" destOrd="0" presId="urn:microsoft.com/office/officeart/2005/8/layout/bList2"/>
    <dgm:cxn modelId="{7EF20A7A-7DAD-4B21-988B-F24151C3F8AA}" type="presParOf" srcId="{5CBF7B7D-9652-4F18-817C-A2B0F4EDE80D}" destId="{1FC9A171-CEBC-4A9D-8FA2-301171781D64}" srcOrd="2" destOrd="0" presId="urn:microsoft.com/office/officeart/2005/8/layout/bList2"/>
    <dgm:cxn modelId="{62805718-57E6-4359-B358-ED5F82D9C0EC}" type="presParOf" srcId="{1FC9A171-CEBC-4A9D-8FA2-301171781D64}" destId="{6641DB0B-0AE4-42CF-B852-92D200290CC7}" srcOrd="0" destOrd="0" presId="urn:microsoft.com/office/officeart/2005/8/layout/bList2"/>
    <dgm:cxn modelId="{A4240835-F2A1-4F0A-B6AD-BABBC6834CAF}" type="presParOf" srcId="{1FC9A171-CEBC-4A9D-8FA2-301171781D64}" destId="{E602A9B8-A911-4404-B233-C47611BC91E7}" srcOrd="1" destOrd="0" presId="urn:microsoft.com/office/officeart/2005/8/layout/bList2"/>
    <dgm:cxn modelId="{AD33BD86-8BA5-4A6E-9CC8-BCB63897DFB0}" type="presParOf" srcId="{1FC9A171-CEBC-4A9D-8FA2-301171781D64}" destId="{DCA139E6-E6F6-42D5-9E81-7BB03FB2B652}" srcOrd="2" destOrd="0" presId="urn:microsoft.com/office/officeart/2005/8/layout/bList2"/>
    <dgm:cxn modelId="{BBDB63DF-6736-4353-8FF9-0C3F94D2EE42}" type="presParOf" srcId="{1FC9A171-CEBC-4A9D-8FA2-301171781D64}" destId="{B6ED5273-311F-4361-8CF4-1FF2D6399306}" srcOrd="3" destOrd="0" presId="urn:microsoft.com/office/officeart/2005/8/layout/bList2"/>
    <dgm:cxn modelId="{C53C277D-7C2C-4778-AC91-2DFBFB7C43A4}" type="presParOf" srcId="{5CBF7B7D-9652-4F18-817C-A2B0F4EDE80D}" destId="{A2F59E6E-18FC-4348-92FF-FA494AF26BF8}" srcOrd="3" destOrd="0" presId="urn:microsoft.com/office/officeart/2005/8/layout/bList2"/>
    <dgm:cxn modelId="{A11A95FF-E17D-4526-AEA5-1AA2ABDBD610}" type="presParOf" srcId="{5CBF7B7D-9652-4F18-817C-A2B0F4EDE80D}" destId="{77EB392B-1D30-4F53-AB07-380685E2949C}" srcOrd="4" destOrd="0" presId="urn:microsoft.com/office/officeart/2005/8/layout/bList2"/>
    <dgm:cxn modelId="{4C8C3FFC-7697-4030-8D28-CD9843A41A14}" type="presParOf" srcId="{77EB392B-1D30-4F53-AB07-380685E2949C}" destId="{26DEEC0A-A8DF-4454-994F-C92F21430ED4}" srcOrd="0" destOrd="0" presId="urn:microsoft.com/office/officeart/2005/8/layout/bList2"/>
    <dgm:cxn modelId="{A01042FD-95BB-4315-9F49-9094D8A02311}" type="presParOf" srcId="{77EB392B-1D30-4F53-AB07-380685E2949C}" destId="{05B77F9F-8D2F-411F-89B8-B8039359345D}" srcOrd="1" destOrd="0" presId="urn:microsoft.com/office/officeart/2005/8/layout/bList2"/>
    <dgm:cxn modelId="{98D9A5D2-7C2B-4937-97C7-72900E86DE48}" type="presParOf" srcId="{77EB392B-1D30-4F53-AB07-380685E2949C}" destId="{AFE01F06-F759-41CB-A286-977BC96129F7}" srcOrd="2" destOrd="0" presId="urn:microsoft.com/office/officeart/2005/8/layout/bList2"/>
    <dgm:cxn modelId="{A5FB8BDF-8C51-4208-8022-7A3C634F8944}" type="presParOf" srcId="{77EB392B-1D30-4F53-AB07-380685E2949C}" destId="{6252B8DD-EA07-421C-9FAB-27C06F4CEA5C}" srcOrd="3" destOrd="0" presId="urn:microsoft.com/office/officeart/2005/8/layout/bList2"/>
    <dgm:cxn modelId="{F6BB0634-C155-440D-872A-868B7EDA1FED}" type="presParOf" srcId="{5CBF7B7D-9652-4F18-817C-A2B0F4EDE80D}" destId="{18CEF7F3-CE9A-46D2-8A28-122C7389F5C3}" srcOrd="5" destOrd="0" presId="urn:microsoft.com/office/officeart/2005/8/layout/bList2"/>
    <dgm:cxn modelId="{9D8AF367-3020-472B-8682-9EE5171F4F76}" type="presParOf" srcId="{5CBF7B7D-9652-4F18-817C-A2B0F4EDE80D}" destId="{1A38842A-34FE-472A-B520-3619208D4B2D}" srcOrd="6" destOrd="0" presId="urn:microsoft.com/office/officeart/2005/8/layout/bList2"/>
    <dgm:cxn modelId="{341A2BB2-4385-4E48-872D-658561D45982}" type="presParOf" srcId="{1A38842A-34FE-472A-B520-3619208D4B2D}" destId="{D3A5AE8D-F3D4-49A9-810C-77D249CBF617}" srcOrd="0" destOrd="0" presId="urn:microsoft.com/office/officeart/2005/8/layout/bList2"/>
    <dgm:cxn modelId="{C432B799-5AEA-4B72-849A-9F3008A79E63}" type="presParOf" srcId="{1A38842A-34FE-472A-B520-3619208D4B2D}" destId="{197B4786-3B02-4949-A974-E44B528EF2A4}" srcOrd="1" destOrd="0" presId="urn:microsoft.com/office/officeart/2005/8/layout/bList2"/>
    <dgm:cxn modelId="{EC895E1B-634F-4CB0-A5AA-4590875762C6}" type="presParOf" srcId="{1A38842A-34FE-472A-B520-3619208D4B2D}" destId="{30F2E183-C4F2-4C6E-A3F5-01FE90980489}" srcOrd="2" destOrd="0" presId="urn:microsoft.com/office/officeart/2005/8/layout/bList2"/>
    <dgm:cxn modelId="{531DBBAB-6307-4093-A97A-27BD6AD3CF58}" type="presParOf" srcId="{1A38842A-34FE-472A-B520-3619208D4B2D}" destId="{FE03FD3A-2D69-4662-8B2B-4DEF1EA56634}" srcOrd="3" destOrd="0" presId="urn:microsoft.com/office/officeart/2005/8/layout/bList2"/>
    <dgm:cxn modelId="{B31A13DA-6FCD-471D-8E62-2BABC208D27A}" type="presParOf" srcId="{5CBF7B7D-9652-4F18-817C-A2B0F4EDE80D}" destId="{7235E80A-5724-45EF-84C3-E1501851546A}" srcOrd="7" destOrd="0" presId="urn:microsoft.com/office/officeart/2005/8/layout/bList2"/>
    <dgm:cxn modelId="{34F5D4F0-7EC6-4468-BCF6-3EFA5F5A7A29}" type="presParOf" srcId="{5CBF7B7D-9652-4F18-817C-A2B0F4EDE80D}" destId="{865B4BF0-5A4C-4133-98CE-6222BBE6E340}" srcOrd="8" destOrd="0" presId="urn:microsoft.com/office/officeart/2005/8/layout/bList2"/>
    <dgm:cxn modelId="{E06FAFC9-1C57-45D6-AF32-C1FE01C25F78}" type="presParOf" srcId="{865B4BF0-5A4C-4133-98CE-6222BBE6E340}" destId="{8FCED29E-A99A-4AE2-BC48-B61B286EF639}" srcOrd="0" destOrd="0" presId="urn:microsoft.com/office/officeart/2005/8/layout/bList2"/>
    <dgm:cxn modelId="{5BC0F307-77ED-4F82-9924-30D1FA662AA1}" type="presParOf" srcId="{865B4BF0-5A4C-4133-98CE-6222BBE6E340}" destId="{E44C6416-5C3E-4FA4-B0AD-71852ABDD8E6}" srcOrd="1" destOrd="0" presId="urn:microsoft.com/office/officeart/2005/8/layout/bList2"/>
    <dgm:cxn modelId="{9CE700F4-9A70-48BA-9517-7C7EBF110261}" type="presParOf" srcId="{865B4BF0-5A4C-4133-98CE-6222BBE6E340}" destId="{76B058C9-F67F-41B0-BF7F-97729F02222F}" srcOrd="2" destOrd="0" presId="urn:microsoft.com/office/officeart/2005/8/layout/bList2"/>
    <dgm:cxn modelId="{35079E01-A9A4-4E58-975B-A2C55DBFA27D}" type="presParOf" srcId="{865B4BF0-5A4C-4133-98CE-6222BBE6E340}" destId="{1CA9A699-C967-4B5E-BD5E-76FF5BDA56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58180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582294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644660"/>
            <a:satOff val="-5553"/>
            <a:lumOff val="-18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58277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289320"/>
            <a:satOff val="-11107"/>
            <a:lumOff val="-36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32150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933980"/>
            <a:satOff val="-16660"/>
            <a:lumOff val="-54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7933241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2578640"/>
            <a:satOff val="-22214"/>
            <a:lumOff val="-72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90067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15198" y="2004526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06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Тест-кейсов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884264281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4" y="1549102"/>
            <a:ext cx="5862461" cy="52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</Words>
  <Application>Microsoft Office PowerPoint</Application>
  <PresentationFormat>Широкоэкранный</PresentationFormat>
  <Paragraphs>125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2015-04-18T09:12:20Z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