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9"/>
  </p:notesMasterIdLst>
  <p:handoutMasterIdLst>
    <p:handoutMasterId r:id="rId30"/>
  </p:handoutMasterIdLst>
  <p:sldIdLst>
    <p:sldId id="257" r:id="rId3"/>
    <p:sldId id="275" r:id="rId4"/>
    <p:sldId id="273" r:id="rId5"/>
    <p:sldId id="272" r:id="rId6"/>
    <p:sldId id="274" r:id="rId7"/>
    <p:sldId id="296" r:id="rId8"/>
    <p:sldId id="298" r:id="rId9"/>
    <p:sldId id="301" r:id="rId10"/>
    <p:sldId id="278" r:id="rId11"/>
    <p:sldId id="279" r:id="rId12"/>
    <p:sldId id="280" r:id="rId13"/>
    <p:sldId id="300" r:id="rId14"/>
    <p:sldId id="277" r:id="rId15"/>
    <p:sldId id="299" r:id="rId16"/>
    <p:sldId id="295" r:id="rId17"/>
    <p:sldId id="297" r:id="rId18"/>
    <p:sldId id="294" r:id="rId19"/>
    <p:sldId id="302" r:id="rId20"/>
    <p:sldId id="282" r:id="rId21"/>
    <p:sldId id="293" r:id="rId22"/>
    <p:sldId id="288" r:id="rId23"/>
    <p:sldId id="289" r:id="rId24"/>
    <p:sldId id="303" r:id="rId25"/>
    <p:sldId id="304" r:id="rId26"/>
    <p:sldId id="276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DA553"/>
    <a:srgbClr val="FF5050"/>
    <a:srgbClr val="58C868"/>
    <a:srgbClr val="33CC33"/>
    <a:srgbClr val="98D0AF"/>
    <a:srgbClr val="DDF3E1"/>
    <a:srgbClr val="5652A0"/>
    <a:srgbClr val="F19423"/>
    <a:srgbClr val="354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1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Оценка пользователями конечного сервиса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4D862DB2-4595-4AA6-A39A-0C8C662578DD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1301BA3C-148B-436C-ACA0-FEE61695F11D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612CE55A-1FCC-435A-B782-F0A1D2E1DD35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95945D4B-A653-456E-8891-58855E0EC691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Понравилось</c:v>
                </c:pt>
                <c:pt idx="1">
                  <c:v>Не понравилось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7</c:v>
                </c:pt>
                <c:pt idx="1">
                  <c:v>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919414370078739E-2"/>
          <c:y val="0.10320711717475903"/>
          <c:w val="0.94583058562992128"/>
          <c:h val="0.767486726901653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опрошенных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18-21</c:v>
                </c:pt>
                <c:pt idx="1">
                  <c:v>22-26</c:v>
                </c:pt>
                <c:pt idx="2">
                  <c:v>27-30</c:v>
                </c:pt>
                <c:pt idx="3">
                  <c:v>31-40</c:v>
                </c:pt>
                <c:pt idx="4">
                  <c:v>старше 40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2464824"/>
        <c:axId val="382465216"/>
      </c:barChart>
      <c:catAx>
        <c:axId val="382464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2465216"/>
        <c:crosses val="autoZero"/>
        <c:auto val="1"/>
        <c:lblAlgn val="ctr"/>
        <c:lblOffset val="100"/>
        <c:noMultiLvlLbl val="0"/>
      </c:catAx>
      <c:valAx>
        <c:axId val="38246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246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176027352355286"/>
          <c:y val="0.15495946147466572"/>
          <c:w val="0.27764841207716184"/>
          <c:h val="8.4992242870111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Общее количество тест-кейсов</c:v>
                </c:pt>
              </c:strCache>
            </c:strRef>
          </c:tx>
          <c:spPr>
            <a:ln w="444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17.04.2015</c:v>
                </c:pt>
                <c:pt idx="10">
                  <c:v>Today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20</c:v>
                </c:pt>
                <c:pt idx="1">
                  <c:v>25</c:v>
                </c:pt>
                <c:pt idx="2">
                  <c:v>45</c:v>
                </c:pt>
                <c:pt idx="3">
                  <c:v>78</c:v>
                </c:pt>
                <c:pt idx="4">
                  <c:v>78</c:v>
                </c:pt>
                <c:pt idx="5">
                  <c:v>80</c:v>
                </c:pt>
                <c:pt idx="6">
                  <c:v>92</c:v>
                </c:pt>
                <c:pt idx="7">
                  <c:v>91</c:v>
                </c:pt>
                <c:pt idx="8">
                  <c:v>92</c:v>
                </c:pt>
                <c:pt idx="9">
                  <c:v>106</c:v>
                </c:pt>
                <c:pt idx="10">
                  <c:v>106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Количество пройденных тест-кейсов</c:v>
                </c:pt>
              </c:strCache>
            </c:strRef>
          </c:tx>
          <c:spPr>
            <a:ln w="444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17.04.2015</c:v>
                </c:pt>
                <c:pt idx="10">
                  <c:v>Today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17</c:v>
                </c:pt>
                <c:pt idx="1">
                  <c:v>20</c:v>
                </c:pt>
                <c:pt idx="2">
                  <c:v>30</c:v>
                </c:pt>
                <c:pt idx="3">
                  <c:v>71</c:v>
                </c:pt>
                <c:pt idx="4">
                  <c:v>77</c:v>
                </c:pt>
                <c:pt idx="5">
                  <c:v>77</c:v>
                </c:pt>
                <c:pt idx="6">
                  <c:v>83</c:v>
                </c:pt>
                <c:pt idx="7">
                  <c:v>82</c:v>
                </c:pt>
                <c:pt idx="8">
                  <c:v>86</c:v>
                </c:pt>
                <c:pt idx="9">
                  <c:v>100</c:v>
                </c:pt>
                <c:pt idx="10">
                  <c:v>106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3383880"/>
        <c:axId val="383382312"/>
      </c:lineChart>
      <c:catAx>
        <c:axId val="383383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3382312"/>
        <c:crosses val="autoZero"/>
        <c:auto val="1"/>
        <c:lblAlgn val="ctr"/>
        <c:lblOffset val="100"/>
        <c:noMultiLvlLbl val="1"/>
      </c:catAx>
      <c:valAx>
        <c:axId val="38338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3383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pPr>
            <a:r>
              <a:rPr lang="ru-RU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Автоматизация тестирования</a:t>
            </a:r>
          </a:p>
        </c:rich>
      </c:tx>
      <c:layout>
        <c:manualLayout>
          <c:xMode val="edge"/>
          <c:yMode val="edge"/>
          <c:x val="0.20922732294615168"/>
          <c:y val="1.7752714078461403E-2"/>
        </c:manualLayout>
      </c:layout>
      <c:overlay val="0"/>
      <c:spPr>
        <a:noFill/>
        <a:ln>
          <a:noFill/>
        </a:ln>
        <a:effectLst>
          <a:glow rad="1155700">
            <a:schemeClr val="bg2">
              <a:lumMod val="75000"/>
              <a:alpha val="40000"/>
            </a:schemeClr>
          </a:glow>
        </a:effectLst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Автоматизация тестирования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Реализована</c:v>
                </c:pt>
                <c:pt idx="1">
                  <c:v>Невозможна</c:v>
                </c:pt>
                <c:pt idx="2">
                  <c:v>Неоправданно сложна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0.72</c:v>
                </c:pt>
                <c:pt idx="1">
                  <c:v>0.06</c:v>
                </c:pt>
                <c:pt idx="2">
                  <c:v>0.22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accent1">
              <a:lumMod val="90000"/>
            </a:schemeClr>
          </a:solidFill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44159335156547E-2"/>
          <c:y val="3.0784990263587393E-2"/>
          <c:w val="0.92765584066484341"/>
          <c:h val="0.76909819248449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Бодунков Денис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Быконя Денис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Македонская Евгения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0%</c:formatCode>
                <c:ptCount val="1"/>
                <c:pt idx="0">
                  <c:v>0.98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Минаков Александр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0%</c:formatCode>
                <c:ptCount val="1"/>
                <c:pt idx="0">
                  <c:v>0.93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Петровская Анастасия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Лист1!$F$2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Северин Вервальд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Лист1!$G$2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Сиволоб Иван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Лист1!$H$2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Смирнов Максим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Лист1!$I$2</c:f>
              <c:numCache>
                <c:formatCode>0%</c:formatCode>
                <c:ptCount val="1"/>
                <c:pt idx="0">
                  <c:v>0.95</c:v>
                </c:pt>
              </c:numCache>
            </c:numRef>
          </c:val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Таракчян Левон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Лист1!$J$2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Урташев Арслан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Лист1!$K$2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Чекалин Дмитрий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Лист1!$L$2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3984096"/>
        <c:axId val="383980176"/>
      </c:barChart>
      <c:catAx>
        <c:axId val="38398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3980176"/>
        <c:crosses val="autoZero"/>
        <c:auto val="1"/>
        <c:lblAlgn val="ctr"/>
        <c:lblOffset val="100"/>
        <c:noMultiLvlLbl val="0"/>
      </c:catAx>
      <c:valAx>
        <c:axId val="38398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398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FF083C59-B024-4013-9CC7-F5780377B089}" type="presOf" srcId="{D21829D8-9E59-4D45-B00C-0D32017A839E}" destId="{57F3A36F-60A4-44FF-A8A5-F9A8D4310E6F}" srcOrd="0" destOrd="0" presId="urn:microsoft.com/office/officeart/2005/8/layout/default"/>
    <dgm:cxn modelId="{F3BFD5D8-2936-46EC-9427-25A063F30653}" type="presOf" srcId="{900196EB-EF05-41F6-9E7D-A3BA6EF06FA2}" destId="{9EF300FB-AF6D-4068-8A7E-0710450DC480}" srcOrd="0" destOrd="0" presId="urn:microsoft.com/office/officeart/2005/8/layout/default"/>
    <dgm:cxn modelId="{7C5FB9D9-930D-486A-A2C2-68D7C1BE5A14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1AF7DF17-FB20-4999-A059-B780FC4988F7}" type="presOf" srcId="{E5ACC793-F455-4177-B2A7-6FC33C9C1025}" destId="{22A0A0BC-6367-462E-93A8-CA8C46FCDCA0}" srcOrd="0" destOrd="3" presId="urn:microsoft.com/office/officeart/2005/8/layout/cycle4"/>
    <dgm:cxn modelId="{74CFDBD2-9AC4-44C8-9431-A6C48C7B21E6}" type="presOf" srcId="{2BBE2155-4658-4D02-8319-6DF4106EA8CC}" destId="{147178AE-0CD4-4FA3-A352-95F7DEF02040}" srcOrd="0" destOrd="0" presId="urn:microsoft.com/office/officeart/2005/8/layout/cycle4"/>
    <dgm:cxn modelId="{D3E5EA18-34B5-481E-8F14-DB2FFE708951}" type="presOf" srcId="{2B41BF75-F5C8-4255-892F-6328E5A9E688}" destId="{38CD6BD6-D3E2-4B97-8665-48065905F491}" srcOrd="1" destOrd="0" presId="urn:microsoft.com/office/officeart/2005/8/layout/cycle4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5E6F90B0-B302-43EE-A088-643664FF76E1}" type="presOf" srcId="{2D6962E4-72B9-4B1E-B258-246893A88E0D}" destId="{60DA8870-9857-4057-BC91-DD9B798F041F}" srcOrd="0" destOrd="0" presId="urn:microsoft.com/office/officeart/2005/8/layout/cycle4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8F82C2F7-D7C0-449F-93C5-F409EEDFABAB}" type="presOf" srcId="{F8507812-6291-4C9B-AA0B-B8AF3A68427D}" destId="{22A0A0BC-6367-462E-93A8-CA8C46FCDCA0}" srcOrd="0" destOrd="2" presId="urn:microsoft.com/office/officeart/2005/8/layout/cycle4"/>
    <dgm:cxn modelId="{9A65B99B-FA2C-4204-81F0-9D55C3239A5D}" type="presOf" srcId="{989E09AB-A343-466C-BC14-C765FC9A1DD7}" destId="{38CD6BD6-D3E2-4B97-8665-48065905F491}" srcOrd="1" destOrd="1" presId="urn:microsoft.com/office/officeart/2005/8/layout/cycle4"/>
    <dgm:cxn modelId="{AB5B8C02-96E9-4BAB-9AEF-490F7B39D916}" type="presOf" srcId="{F9BE74C9-EC7E-4268-8C5A-882B3EFFF8FD}" destId="{809A40DB-630A-4CA0-804D-1A67767C019F}" srcOrd="0" destOrd="0" presId="urn:microsoft.com/office/officeart/2005/8/layout/cycle4"/>
    <dgm:cxn modelId="{8CA453C8-CE29-4F70-8E3B-4EA8954F30AD}" type="presOf" srcId="{23580231-228D-4259-948C-ECAED9FB6BBD}" destId="{22A0A0BC-6367-462E-93A8-CA8C46FCDCA0}" srcOrd="0" destOrd="0" presId="urn:microsoft.com/office/officeart/2005/8/layout/cycle4"/>
    <dgm:cxn modelId="{5683F202-4C12-46F7-BD4D-FDBCEF1908D4}" type="presOf" srcId="{01A583E1-6537-45F8-AE09-C85491C9FC1D}" destId="{9D4C7C9D-7ED1-464F-941B-21AB88CE8789}" srcOrd="0" destOrd="0" presId="urn:microsoft.com/office/officeart/2005/8/layout/cycle4"/>
    <dgm:cxn modelId="{ACA2B9D4-5663-4774-812B-6DA1D983D072}" type="presOf" srcId="{989E09AB-A343-466C-BC14-C765FC9A1DD7}" destId="{4D58B8E3-ABF3-466F-BE72-A1334046C3F4}" srcOrd="0" destOrd="1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29BD73F3-A937-4457-B2F2-6F26C66F127D}" type="presOf" srcId="{23580231-228D-4259-948C-ECAED9FB6BBD}" destId="{C05EAFFC-2644-44E2-967D-B53235C71A38}" srcOrd="1" destOrd="0" presId="urn:microsoft.com/office/officeart/2005/8/layout/cycle4"/>
    <dgm:cxn modelId="{417F0FD5-44B7-41F7-9387-DCA16A969F6A}" type="presOf" srcId="{E5ACC793-F455-4177-B2A7-6FC33C9C1025}" destId="{C05EAFFC-2644-44E2-967D-B53235C71A38}" srcOrd="1" destOrd="3" presId="urn:microsoft.com/office/officeart/2005/8/layout/cycle4"/>
    <dgm:cxn modelId="{2E948F56-345F-499B-B44C-E45F0DAE20CA}" type="presOf" srcId="{2BFBAB07-2C4C-4FAB-9052-FFD3F4A28A9E}" destId="{22A0A0BC-6367-462E-93A8-CA8C46FCDCA0}" srcOrd="0" destOrd="1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85E29BBB-17EB-40B1-BCCF-40E90122C126}" type="presOf" srcId="{2BFBAB07-2C4C-4FAB-9052-FFD3F4A28A9E}" destId="{C05EAFFC-2644-44E2-967D-B53235C71A38}" srcOrd="1" destOrd="1" presId="urn:microsoft.com/office/officeart/2005/8/layout/cycle4"/>
    <dgm:cxn modelId="{D6370DC1-D192-49DD-B742-1EDD0F10A915}" type="presOf" srcId="{618CC25E-9050-4FB6-9F11-CAFC660578FC}" destId="{382DE9F5-C159-437A-AA3E-CE93A76C5FDC}" srcOrd="0" destOrd="0" presId="urn:microsoft.com/office/officeart/2005/8/layout/cycle4"/>
    <dgm:cxn modelId="{3E6B6AA9-5328-480B-BC55-93B9F00B3C71}" type="presOf" srcId="{490168AD-E14E-4940-8CC2-7C35F66AB41B}" destId="{53094224-E102-4C09-9604-A3E90CFD0EB5}" srcOrd="0" destOrd="0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7F4E3BD4-98EB-425A-927E-6060A546D143}" type="presOf" srcId="{2B41BF75-F5C8-4255-892F-6328E5A9E688}" destId="{4D58B8E3-ABF3-466F-BE72-A1334046C3F4}" srcOrd="0" destOrd="0" presId="urn:microsoft.com/office/officeart/2005/8/layout/cycle4"/>
    <dgm:cxn modelId="{5917FB4D-4FB2-4AD3-A581-F1F335DC2C64}" type="presOf" srcId="{5BCD62D5-23CD-4A5A-A476-269CE76914DC}" destId="{43A2BA3D-20D2-4E5D-9CD2-B6EE3F312A3B}" srcOrd="0" destOrd="0" presId="urn:microsoft.com/office/officeart/2005/8/layout/cycle4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DCA0B961-3D73-4E8A-A2D9-21D96FD2AB6F}" type="presOf" srcId="{F8507812-6291-4C9B-AA0B-B8AF3A68427D}" destId="{C05EAFFC-2644-44E2-967D-B53235C71A38}" srcOrd="1" destOrd="2" presId="urn:microsoft.com/office/officeart/2005/8/layout/cycle4"/>
    <dgm:cxn modelId="{18C18FB7-3D35-4E87-AF4E-0F72860ECFC1}" type="presOf" srcId="{490168AD-E14E-4940-8CC2-7C35F66AB41B}" destId="{BD656469-D70B-4710-B138-3ED38F1BD8E1}" srcOrd="1" destOrd="0" presId="urn:microsoft.com/office/officeart/2005/8/layout/cycle4"/>
    <dgm:cxn modelId="{DDC9A58F-A985-42CD-B5CF-DCE1B8C98FBE}" type="presOf" srcId="{618CC25E-9050-4FB6-9F11-CAFC660578FC}" destId="{7BE406E3-09FD-43B4-AAF9-51FAB58146A3}" srcOrd="1" destOrd="0" presId="urn:microsoft.com/office/officeart/2005/8/layout/cycle4"/>
    <dgm:cxn modelId="{FD69CF36-1DF4-4096-B581-B32885DCA3C5}" type="presParOf" srcId="{9D4C7C9D-7ED1-464F-941B-21AB88CE8789}" destId="{498B1DD5-D2B2-4A70-BAF8-2672572231DA}" srcOrd="0" destOrd="0" presId="urn:microsoft.com/office/officeart/2005/8/layout/cycle4"/>
    <dgm:cxn modelId="{54F12133-A9A9-4622-8841-BBB32FDB5AD5}" type="presParOf" srcId="{498B1DD5-D2B2-4A70-BAF8-2672572231DA}" destId="{D2CA330A-D99A-4389-8F73-7FE17A382E6E}" srcOrd="0" destOrd="0" presId="urn:microsoft.com/office/officeart/2005/8/layout/cycle4"/>
    <dgm:cxn modelId="{E9E953EC-7A45-4D77-B917-1E4480A8019F}" type="presParOf" srcId="{D2CA330A-D99A-4389-8F73-7FE17A382E6E}" destId="{4D58B8E3-ABF3-466F-BE72-A1334046C3F4}" srcOrd="0" destOrd="0" presId="urn:microsoft.com/office/officeart/2005/8/layout/cycle4"/>
    <dgm:cxn modelId="{71164608-B718-4990-A047-463479B6F810}" type="presParOf" srcId="{D2CA330A-D99A-4389-8F73-7FE17A382E6E}" destId="{38CD6BD6-D3E2-4B97-8665-48065905F491}" srcOrd="1" destOrd="0" presId="urn:microsoft.com/office/officeart/2005/8/layout/cycle4"/>
    <dgm:cxn modelId="{E2724389-EA3F-43B4-A9B1-9EB2DADC9676}" type="presParOf" srcId="{498B1DD5-D2B2-4A70-BAF8-2672572231DA}" destId="{CD839EA4-7B57-43FE-800C-32C59DEA4B9B}" srcOrd="1" destOrd="0" presId="urn:microsoft.com/office/officeart/2005/8/layout/cycle4"/>
    <dgm:cxn modelId="{0536DCD3-7E3B-4B03-8100-A73A77F36C45}" type="presParOf" srcId="{CD839EA4-7B57-43FE-800C-32C59DEA4B9B}" destId="{53094224-E102-4C09-9604-A3E90CFD0EB5}" srcOrd="0" destOrd="0" presId="urn:microsoft.com/office/officeart/2005/8/layout/cycle4"/>
    <dgm:cxn modelId="{9B6FFCFF-B398-477A-A7E3-A34D4FD387FE}" type="presParOf" srcId="{CD839EA4-7B57-43FE-800C-32C59DEA4B9B}" destId="{BD656469-D70B-4710-B138-3ED38F1BD8E1}" srcOrd="1" destOrd="0" presId="urn:microsoft.com/office/officeart/2005/8/layout/cycle4"/>
    <dgm:cxn modelId="{5FF67F63-84A8-4249-8424-638F0C20937B}" type="presParOf" srcId="{498B1DD5-D2B2-4A70-BAF8-2672572231DA}" destId="{2EA0569B-3107-4FF1-BB0C-1F87F31D3DB7}" srcOrd="2" destOrd="0" presId="urn:microsoft.com/office/officeart/2005/8/layout/cycle4"/>
    <dgm:cxn modelId="{22EB087F-D88C-4298-994C-A4BDE4EC6E90}" type="presParOf" srcId="{2EA0569B-3107-4FF1-BB0C-1F87F31D3DB7}" destId="{382DE9F5-C159-437A-AA3E-CE93A76C5FDC}" srcOrd="0" destOrd="0" presId="urn:microsoft.com/office/officeart/2005/8/layout/cycle4"/>
    <dgm:cxn modelId="{0C667885-CF6A-4C8E-A1BE-BEE81B56859F}" type="presParOf" srcId="{2EA0569B-3107-4FF1-BB0C-1F87F31D3DB7}" destId="{7BE406E3-09FD-43B4-AAF9-51FAB58146A3}" srcOrd="1" destOrd="0" presId="urn:microsoft.com/office/officeart/2005/8/layout/cycle4"/>
    <dgm:cxn modelId="{A3353183-1C98-4024-A4F8-BA5C32554DCC}" type="presParOf" srcId="{498B1DD5-D2B2-4A70-BAF8-2672572231DA}" destId="{3C3B5E0D-B56C-4634-8252-A8CDF4C2455D}" srcOrd="3" destOrd="0" presId="urn:microsoft.com/office/officeart/2005/8/layout/cycle4"/>
    <dgm:cxn modelId="{2DC406E1-EA34-4621-B5BF-88BD18690650}" type="presParOf" srcId="{3C3B5E0D-B56C-4634-8252-A8CDF4C2455D}" destId="{22A0A0BC-6367-462E-93A8-CA8C46FCDCA0}" srcOrd="0" destOrd="0" presId="urn:microsoft.com/office/officeart/2005/8/layout/cycle4"/>
    <dgm:cxn modelId="{0D8E6B76-B7C1-4C01-9787-667F9C8AD0DD}" type="presParOf" srcId="{3C3B5E0D-B56C-4634-8252-A8CDF4C2455D}" destId="{C05EAFFC-2644-44E2-967D-B53235C71A38}" srcOrd="1" destOrd="0" presId="urn:microsoft.com/office/officeart/2005/8/layout/cycle4"/>
    <dgm:cxn modelId="{93A5D8C6-AB9E-458F-9B18-69851DE052E9}" type="presParOf" srcId="{498B1DD5-D2B2-4A70-BAF8-2672572231DA}" destId="{A727F540-ABAD-4E6A-9B35-8C2D1152054F}" srcOrd="4" destOrd="0" presId="urn:microsoft.com/office/officeart/2005/8/layout/cycle4"/>
    <dgm:cxn modelId="{01230A97-FEB6-4E94-AE21-111611557183}" type="presParOf" srcId="{9D4C7C9D-7ED1-464F-941B-21AB88CE8789}" destId="{92562376-3161-44CF-AFBB-B2D539EA726F}" srcOrd="1" destOrd="0" presId="urn:microsoft.com/office/officeart/2005/8/layout/cycle4"/>
    <dgm:cxn modelId="{AF7FF43E-D288-43A5-BD7C-9605506BC8B4}" type="presParOf" srcId="{92562376-3161-44CF-AFBB-B2D539EA726F}" destId="{60DA8870-9857-4057-BC91-DD9B798F041F}" srcOrd="0" destOrd="0" presId="urn:microsoft.com/office/officeart/2005/8/layout/cycle4"/>
    <dgm:cxn modelId="{18AC819E-A746-436B-B8AA-37BA34690BFD}" type="presParOf" srcId="{92562376-3161-44CF-AFBB-B2D539EA726F}" destId="{147178AE-0CD4-4FA3-A352-95F7DEF02040}" srcOrd="1" destOrd="0" presId="urn:microsoft.com/office/officeart/2005/8/layout/cycle4"/>
    <dgm:cxn modelId="{7B08DA9B-C4E3-4F08-A6AC-2B4840319435}" type="presParOf" srcId="{92562376-3161-44CF-AFBB-B2D539EA726F}" destId="{43A2BA3D-20D2-4E5D-9CD2-B6EE3F312A3B}" srcOrd="2" destOrd="0" presId="urn:microsoft.com/office/officeart/2005/8/layout/cycle4"/>
    <dgm:cxn modelId="{01110FC7-96C8-44F8-8BF4-09AED278333E}" type="presParOf" srcId="{92562376-3161-44CF-AFBB-B2D539EA726F}" destId="{809A40DB-630A-4CA0-804D-1A67767C019F}" srcOrd="3" destOrd="0" presId="urn:microsoft.com/office/officeart/2005/8/layout/cycle4"/>
    <dgm:cxn modelId="{294FD647-59CF-4B56-909D-B1131A138D0B}" type="presParOf" srcId="{92562376-3161-44CF-AFBB-B2D539EA726F}" destId="{339C0160-77D5-431C-9998-BAE124196EBA}" srcOrd="4" destOrd="0" presId="urn:microsoft.com/office/officeart/2005/8/layout/cycle4"/>
    <dgm:cxn modelId="{5D4D273D-B497-4F61-9BD8-10F8C3B2CEB2}" type="presParOf" srcId="{9D4C7C9D-7ED1-464F-941B-21AB88CE8789}" destId="{27CA1DAC-9186-40C1-BDB5-6C473E78AFD1}" srcOrd="2" destOrd="0" presId="urn:microsoft.com/office/officeart/2005/8/layout/cycle4"/>
    <dgm:cxn modelId="{271DAC27-3A6F-4DCF-BCC8-A845C8634660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BD8F8-A143-451E-B6AD-28AB732D8023}" type="doc">
      <dgm:prSet loTypeId="urn:microsoft.com/office/officeart/2005/8/layout/chart3" loCatId="cycle" qsTypeId="urn:microsoft.com/office/officeart/2005/8/quickstyle/simple5" qsCatId="simple" csTypeId="urn:microsoft.com/office/officeart/2005/8/colors/colorful1" csCatId="colorful" phldr="1"/>
      <dgm:spPr/>
    </dgm:pt>
    <dgm:pt modelId="{B7126CCD-672D-496B-96E6-A61650893364}">
      <dgm:prSet phldrT="[Текст]"/>
      <dgm:spPr/>
      <dgm:t>
        <a:bodyPr anchor="b"/>
        <a:lstStyle/>
        <a:p>
          <a:r>
            <a:rPr lang="ru-RU" dirty="0" smtClean="0"/>
            <a:t>Результаты тестирования </a:t>
          </a:r>
          <a:endParaRPr lang="ru-RU" dirty="0"/>
        </a:p>
      </dgm:t>
    </dgm:pt>
    <dgm:pt modelId="{3701FBBB-7896-445C-9A5D-103ECFC7CF9B}" type="parTrans" cxnId="{BA65A7D1-7874-412E-956C-67A1DE53C140}">
      <dgm:prSet/>
      <dgm:spPr/>
      <dgm:t>
        <a:bodyPr/>
        <a:lstStyle/>
        <a:p>
          <a:endParaRPr lang="ru-RU"/>
        </a:p>
      </dgm:t>
    </dgm:pt>
    <dgm:pt modelId="{E9A6FF77-E00C-458F-9991-C5BA13FD9172}" type="sibTrans" cxnId="{BA65A7D1-7874-412E-956C-67A1DE53C140}">
      <dgm:prSet/>
      <dgm:spPr/>
      <dgm:t>
        <a:bodyPr/>
        <a:lstStyle/>
        <a:p>
          <a:endParaRPr lang="ru-RU"/>
        </a:p>
      </dgm:t>
    </dgm:pt>
    <dgm:pt modelId="{63FEABA0-206B-444A-9175-81BD75C4481E}">
      <dgm:prSet phldrT="[Текст]"/>
      <dgm:spPr/>
      <dgm:t>
        <a:bodyPr anchor="b"/>
        <a:lstStyle/>
        <a:p>
          <a:r>
            <a:rPr lang="ru-RU" dirty="0" smtClean="0"/>
            <a:t>Статистика тестирования </a:t>
          </a:r>
          <a:endParaRPr lang="ru-RU" dirty="0"/>
        </a:p>
      </dgm:t>
    </dgm:pt>
    <dgm:pt modelId="{32905AC7-26AE-4236-8907-EE36CB3E964B}" type="parTrans" cxnId="{1B97DAD6-F2B9-4846-B514-B3EC201E456B}">
      <dgm:prSet/>
      <dgm:spPr/>
      <dgm:t>
        <a:bodyPr/>
        <a:lstStyle/>
        <a:p>
          <a:endParaRPr lang="ru-RU"/>
        </a:p>
      </dgm:t>
    </dgm:pt>
    <dgm:pt modelId="{240536A7-B185-4CB1-9AC7-4B7EDAA7A415}" type="sibTrans" cxnId="{1B97DAD6-F2B9-4846-B514-B3EC201E456B}">
      <dgm:prSet/>
      <dgm:spPr/>
      <dgm:t>
        <a:bodyPr/>
        <a:lstStyle/>
        <a:p>
          <a:endParaRPr lang="ru-RU"/>
        </a:p>
      </dgm:t>
    </dgm:pt>
    <dgm:pt modelId="{5E551AC3-C103-41AE-B5B0-0DAEDB33EF87}">
      <dgm:prSet phldrT="[Текст]"/>
      <dgm:spPr/>
      <dgm:t>
        <a:bodyPr anchor="t"/>
        <a:lstStyle/>
        <a:p>
          <a:r>
            <a:rPr lang="ru-RU" dirty="0" smtClean="0"/>
            <a:t>Тест требования</a:t>
          </a:r>
          <a:endParaRPr lang="ru-RU" dirty="0"/>
        </a:p>
      </dgm:t>
    </dgm:pt>
    <dgm:pt modelId="{5C55885D-7560-4363-9248-18AB307D79D0}" type="parTrans" cxnId="{6F10E033-7011-4B35-81CA-B73273187534}">
      <dgm:prSet/>
      <dgm:spPr/>
      <dgm:t>
        <a:bodyPr/>
        <a:lstStyle/>
        <a:p>
          <a:endParaRPr lang="ru-RU"/>
        </a:p>
      </dgm:t>
    </dgm:pt>
    <dgm:pt modelId="{7DDF6E7A-D061-4071-99E0-B5F1E810C24F}" type="sibTrans" cxnId="{6F10E033-7011-4B35-81CA-B73273187534}">
      <dgm:prSet/>
      <dgm:spPr/>
      <dgm:t>
        <a:bodyPr/>
        <a:lstStyle/>
        <a:p>
          <a:endParaRPr lang="ru-RU"/>
        </a:p>
      </dgm:t>
    </dgm:pt>
    <dgm:pt modelId="{06C41F77-D98D-4573-9980-3C219B9EA160}">
      <dgm:prSet phldrT="[Текст]"/>
      <dgm:spPr/>
      <dgm:t>
        <a:bodyPr anchor="t"/>
        <a:lstStyle/>
        <a:p>
          <a:r>
            <a:rPr lang="ru-RU" dirty="0" smtClean="0"/>
            <a:t>Тест-кейсы                                                       </a:t>
          </a:r>
          <a:endParaRPr lang="ru-RU" dirty="0"/>
        </a:p>
      </dgm:t>
    </dgm:pt>
    <dgm:pt modelId="{EE79C03D-4EA2-45F9-88E9-4B31C7255EB1}" type="parTrans" cxnId="{3AA73603-8FE3-46FD-A872-86CB3D323F0F}">
      <dgm:prSet/>
      <dgm:spPr/>
      <dgm:t>
        <a:bodyPr/>
        <a:lstStyle/>
        <a:p>
          <a:endParaRPr lang="ru-RU"/>
        </a:p>
      </dgm:t>
    </dgm:pt>
    <dgm:pt modelId="{BBC81AA8-DAEF-42A3-A874-3F9E2CEC98CF}" type="sibTrans" cxnId="{3AA73603-8FE3-46FD-A872-86CB3D323F0F}">
      <dgm:prSet/>
      <dgm:spPr/>
      <dgm:t>
        <a:bodyPr/>
        <a:lstStyle/>
        <a:p>
          <a:endParaRPr lang="ru-RU"/>
        </a:p>
      </dgm:t>
    </dgm:pt>
    <dgm:pt modelId="{36307608-D5FD-4F91-81A3-6B0922AB7CEC}" type="pres">
      <dgm:prSet presAssocID="{64BBD8F8-A143-451E-B6AD-28AB732D8023}" presName="compositeShape" presStyleCnt="0">
        <dgm:presLayoutVars>
          <dgm:chMax val="7"/>
          <dgm:dir/>
          <dgm:resizeHandles val="exact"/>
        </dgm:presLayoutVars>
      </dgm:prSet>
      <dgm:spPr/>
    </dgm:pt>
    <dgm:pt modelId="{B7B124A7-A5F3-4DEF-A4C4-15F7B6F83CA4}" type="pres">
      <dgm:prSet presAssocID="{64BBD8F8-A143-451E-B6AD-28AB732D8023}" presName="wedge1" presStyleLbl="node1" presStyleIdx="0" presStyleCnt="4" custLinFactNeighborX="-5530" custLinFactNeighborY="3426"/>
      <dgm:spPr/>
      <dgm:t>
        <a:bodyPr/>
        <a:lstStyle/>
        <a:p>
          <a:endParaRPr lang="ru-RU"/>
        </a:p>
      </dgm:t>
    </dgm:pt>
    <dgm:pt modelId="{C11B07DC-359F-4FEC-8A7B-C03ED7433120}" type="pres">
      <dgm:prSet presAssocID="{64BBD8F8-A143-451E-B6AD-28AB732D802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0CC315-531C-4BFA-A8AA-0B0479AAD9FF}" type="pres">
      <dgm:prSet presAssocID="{64BBD8F8-A143-451E-B6AD-28AB732D8023}" presName="wedge2" presStyleLbl="node1" presStyleIdx="1" presStyleCnt="4" custLinFactNeighborX="-1522" custLinFactNeighborY="507"/>
      <dgm:spPr/>
      <dgm:t>
        <a:bodyPr/>
        <a:lstStyle/>
        <a:p>
          <a:endParaRPr lang="ru-RU"/>
        </a:p>
      </dgm:t>
    </dgm:pt>
    <dgm:pt modelId="{28FE0003-30A9-4C92-86A6-01600FDEA130}" type="pres">
      <dgm:prSet presAssocID="{64BBD8F8-A143-451E-B6AD-28AB732D802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CAFB12-125B-4407-8730-03696C63C350}" type="pres">
      <dgm:prSet presAssocID="{64BBD8F8-A143-451E-B6AD-28AB732D8023}" presName="wedge3" presStyleLbl="node1" presStyleIdx="2" presStyleCnt="4" custLinFactNeighborX="-2039" custLinFactNeighborY="413"/>
      <dgm:spPr/>
      <dgm:t>
        <a:bodyPr/>
        <a:lstStyle/>
        <a:p>
          <a:endParaRPr lang="ru-RU"/>
        </a:p>
      </dgm:t>
    </dgm:pt>
    <dgm:pt modelId="{EA313AFC-CD0A-4314-9E27-D1663E799016}" type="pres">
      <dgm:prSet presAssocID="{64BBD8F8-A143-451E-B6AD-28AB732D802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9C6970-20BF-40D1-9E30-038AC12482BA}" type="pres">
      <dgm:prSet presAssocID="{64BBD8F8-A143-451E-B6AD-28AB732D8023}" presName="wedge4" presStyleLbl="node1" presStyleIdx="3" presStyleCnt="4" custLinFactNeighborX="-2029" custLinFactNeighborY="-788"/>
      <dgm:spPr/>
      <dgm:t>
        <a:bodyPr/>
        <a:lstStyle/>
        <a:p>
          <a:endParaRPr lang="ru-RU"/>
        </a:p>
      </dgm:t>
    </dgm:pt>
    <dgm:pt modelId="{FA55DF2D-87C3-4046-B9AB-2E8D89E4DC91}" type="pres">
      <dgm:prSet presAssocID="{64BBD8F8-A143-451E-B6AD-28AB732D802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B505038-F876-444C-B417-04BF8FC673B3}" type="presOf" srcId="{06C41F77-D98D-4573-9980-3C219B9EA160}" destId="{C11B07DC-359F-4FEC-8A7B-C03ED7433120}" srcOrd="1" destOrd="0" presId="urn:microsoft.com/office/officeart/2005/8/layout/chart3"/>
    <dgm:cxn modelId="{2FE523BD-3C86-44C4-80AA-2F3D63023774}" type="presOf" srcId="{5E551AC3-C103-41AE-B5B0-0DAEDB33EF87}" destId="{649C6970-20BF-40D1-9E30-038AC12482BA}" srcOrd="0" destOrd="0" presId="urn:microsoft.com/office/officeart/2005/8/layout/chart3"/>
    <dgm:cxn modelId="{BA3EBB87-5BB2-40CC-817A-F39A4CE04E76}" type="presOf" srcId="{B7126CCD-672D-496B-96E6-A61650893364}" destId="{000CC315-531C-4BFA-A8AA-0B0479AAD9FF}" srcOrd="0" destOrd="0" presId="urn:microsoft.com/office/officeart/2005/8/layout/chart3"/>
    <dgm:cxn modelId="{3AA73603-8FE3-46FD-A872-86CB3D323F0F}" srcId="{64BBD8F8-A143-451E-B6AD-28AB732D8023}" destId="{06C41F77-D98D-4573-9980-3C219B9EA160}" srcOrd="0" destOrd="0" parTransId="{EE79C03D-4EA2-45F9-88E9-4B31C7255EB1}" sibTransId="{BBC81AA8-DAEF-42A3-A874-3F9E2CEC98CF}"/>
    <dgm:cxn modelId="{F4B08184-630F-4B0D-9572-B81FE1B6E345}" type="presOf" srcId="{63FEABA0-206B-444A-9175-81BD75C4481E}" destId="{4ACAFB12-125B-4407-8730-03696C63C350}" srcOrd="0" destOrd="0" presId="urn:microsoft.com/office/officeart/2005/8/layout/chart3"/>
    <dgm:cxn modelId="{1B97DAD6-F2B9-4846-B514-B3EC201E456B}" srcId="{64BBD8F8-A143-451E-B6AD-28AB732D8023}" destId="{63FEABA0-206B-444A-9175-81BD75C4481E}" srcOrd="2" destOrd="0" parTransId="{32905AC7-26AE-4236-8907-EE36CB3E964B}" sibTransId="{240536A7-B185-4CB1-9AC7-4B7EDAA7A415}"/>
    <dgm:cxn modelId="{D3A599EF-534D-41D9-940E-310521CFE964}" type="presOf" srcId="{06C41F77-D98D-4573-9980-3C219B9EA160}" destId="{B7B124A7-A5F3-4DEF-A4C4-15F7B6F83CA4}" srcOrd="0" destOrd="0" presId="urn:microsoft.com/office/officeart/2005/8/layout/chart3"/>
    <dgm:cxn modelId="{F8873CBA-6099-406C-8654-24A126B981CB}" type="presOf" srcId="{64BBD8F8-A143-451E-B6AD-28AB732D8023}" destId="{36307608-D5FD-4F91-81A3-6B0922AB7CEC}" srcOrd="0" destOrd="0" presId="urn:microsoft.com/office/officeart/2005/8/layout/chart3"/>
    <dgm:cxn modelId="{69F2ED09-A541-4468-B8CC-A7A19E912132}" type="presOf" srcId="{5E551AC3-C103-41AE-B5B0-0DAEDB33EF87}" destId="{FA55DF2D-87C3-4046-B9AB-2E8D89E4DC91}" srcOrd="1" destOrd="0" presId="urn:microsoft.com/office/officeart/2005/8/layout/chart3"/>
    <dgm:cxn modelId="{4872BCF2-5AC7-4936-9FD0-C94D61877CE2}" type="presOf" srcId="{63FEABA0-206B-444A-9175-81BD75C4481E}" destId="{EA313AFC-CD0A-4314-9E27-D1663E799016}" srcOrd="1" destOrd="0" presId="urn:microsoft.com/office/officeart/2005/8/layout/chart3"/>
    <dgm:cxn modelId="{BA65A7D1-7874-412E-956C-67A1DE53C140}" srcId="{64BBD8F8-A143-451E-B6AD-28AB732D8023}" destId="{B7126CCD-672D-496B-96E6-A61650893364}" srcOrd="1" destOrd="0" parTransId="{3701FBBB-7896-445C-9A5D-103ECFC7CF9B}" sibTransId="{E9A6FF77-E00C-458F-9991-C5BA13FD9172}"/>
    <dgm:cxn modelId="{6F10E033-7011-4B35-81CA-B73273187534}" srcId="{64BBD8F8-A143-451E-B6AD-28AB732D8023}" destId="{5E551AC3-C103-41AE-B5B0-0DAEDB33EF87}" srcOrd="3" destOrd="0" parTransId="{5C55885D-7560-4363-9248-18AB307D79D0}" sibTransId="{7DDF6E7A-D061-4071-99E0-B5F1E810C24F}"/>
    <dgm:cxn modelId="{BC2BD8CB-A755-44BF-AFE6-A243F19548B3}" type="presOf" srcId="{B7126CCD-672D-496B-96E6-A61650893364}" destId="{28FE0003-30A9-4C92-86A6-01600FDEA130}" srcOrd="1" destOrd="0" presId="urn:microsoft.com/office/officeart/2005/8/layout/chart3"/>
    <dgm:cxn modelId="{B13FF072-28A9-454F-9001-6CC87D60380A}" type="presParOf" srcId="{36307608-D5FD-4F91-81A3-6B0922AB7CEC}" destId="{B7B124A7-A5F3-4DEF-A4C4-15F7B6F83CA4}" srcOrd="0" destOrd="0" presId="urn:microsoft.com/office/officeart/2005/8/layout/chart3"/>
    <dgm:cxn modelId="{BBD92204-C709-46CE-A186-3233219C4B04}" type="presParOf" srcId="{36307608-D5FD-4F91-81A3-6B0922AB7CEC}" destId="{C11B07DC-359F-4FEC-8A7B-C03ED7433120}" srcOrd="1" destOrd="0" presId="urn:microsoft.com/office/officeart/2005/8/layout/chart3"/>
    <dgm:cxn modelId="{B156DC13-0CC1-4329-980B-FFAFF549F7C2}" type="presParOf" srcId="{36307608-D5FD-4F91-81A3-6B0922AB7CEC}" destId="{000CC315-531C-4BFA-A8AA-0B0479AAD9FF}" srcOrd="2" destOrd="0" presId="urn:microsoft.com/office/officeart/2005/8/layout/chart3"/>
    <dgm:cxn modelId="{CE53386D-25BE-48FF-86DF-BE6E72CC76FD}" type="presParOf" srcId="{36307608-D5FD-4F91-81A3-6B0922AB7CEC}" destId="{28FE0003-30A9-4C92-86A6-01600FDEA130}" srcOrd="3" destOrd="0" presId="urn:microsoft.com/office/officeart/2005/8/layout/chart3"/>
    <dgm:cxn modelId="{AFFE93CC-621B-4B52-94CD-1596A11A3ABF}" type="presParOf" srcId="{36307608-D5FD-4F91-81A3-6B0922AB7CEC}" destId="{4ACAFB12-125B-4407-8730-03696C63C350}" srcOrd="4" destOrd="0" presId="urn:microsoft.com/office/officeart/2005/8/layout/chart3"/>
    <dgm:cxn modelId="{033AA52D-3F56-4182-9E07-18025CFA9240}" type="presParOf" srcId="{36307608-D5FD-4F91-81A3-6B0922AB7CEC}" destId="{EA313AFC-CD0A-4314-9E27-D1663E799016}" srcOrd="5" destOrd="0" presId="urn:microsoft.com/office/officeart/2005/8/layout/chart3"/>
    <dgm:cxn modelId="{DD7ABF1A-DC5B-44BA-877D-032406BCBD53}" type="presParOf" srcId="{36307608-D5FD-4F91-81A3-6B0922AB7CEC}" destId="{649C6970-20BF-40D1-9E30-038AC12482BA}" srcOrd="6" destOrd="0" presId="urn:microsoft.com/office/officeart/2005/8/layout/chart3"/>
    <dgm:cxn modelId="{3EE395A2-6672-4DE4-86E6-B41FC3F5ECD8}" type="presParOf" srcId="{36307608-D5FD-4F91-81A3-6B0922AB7CEC}" destId="{FA55DF2D-87C3-4046-B9AB-2E8D89E4DC91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F7999-DE49-4B02-B50A-4E91A516158B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BFE3B424-16B9-4C38-840C-0847032DF1C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требований на основе ТЗ</a:t>
          </a:r>
          <a:endParaRPr lang="ru-RU" dirty="0"/>
        </a:p>
      </dgm:t>
    </dgm:pt>
    <dgm:pt modelId="{176F5C23-1C56-4CA4-8B6A-94A900C65BA8}" type="parTrans" cxnId="{F7C80D55-BECC-4CA1-82C0-73D80D3F327D}">
      <dgm:prSet/>
      <dgm:spPr/>
      <dgm:t>
        <a:bodyPr/>
        <a:lstStyle/>
        <a:p>
          <a:endParaRPr lang="ru-RU"/>
        </a:p>
      </dgm:t>
    </dgm:pt>
    <dgm:pt modelId="{5422C932-509A-4863-91D8-D2A4430971E3}" type="sibTrans" cxnId="{F7C80D55-BECC-4CA1-82C0-73D80D3F327D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CEAF6E7B-A235-4E97-B22E-E007038F2C06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кейсов на основе тест требований</a:t>
          </a:r>
          <a:endParaRPr lang="ru-RU" dirty="0"/>
        </a:p>
      </dgm:t>
    </dgm:pt>
    <dgm:pt modelId="{66F56F1C-737A-4009-BE31-35D53F7D1E57}" type="parTrans" cxnId="{A271CFBC-22BA-4CAC-B429-442665871869}">
      <dgm:prSet/>
      <dgm:spPr/>
      <dgm:t>
        <a:bodyPr/>
        <a:lstStyle/>
        <a:p>
          <a:endParaRPr lang="ru-RU"/>
        </a:p>
      </dgm:t>
    </dgm:pt>
    <dgm:pt modelId="{54D30124-007A-4C9A-88DB-EEF46CA56062}" type="sibTrans" cxnId="{A271CFBC-22BA-4CAC-B429-44266587186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5F23385-6A5D-48FC-B58D-8338175AD39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49B95726-C30B-4F50-AD06-0232C78B8573}" type="parTrans" cxnId="{DACC619E-4002-4A25-AFE3-B0F469FED219}">
      <dgm:prSet/>
      <dgm:spPr/>
      <dgm:t>
        <a:bodyPr/>
        <a:lstStyle/>
        <a:p>
          <a:endParaRPr lang="ru-RU"/>
        </a:p>
      </dgm:t>
    </dgm:pt>
    <dgm:pt modelId="{96C5E055-E7A0-4905-B19D-14DD3FBE8355}" type="sibTrans" cxnId="{DACC619E-4002-4A25-AFE3-B0F469FED21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1EE2DEE5-BF8A-4486-8E2A-F40FD5D3237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Оформление результатов тестирования</a:t>
          </a:r>
          <a:endParaRPr lang="ru-RU" dirty="0"/>
        </a:p>
      </dgm:t>
    </dgm:pt>
    <dgm:pt modelId="{46D0B385-1610-4670-B3C7-7121FAE7A548}" type="parTrans" cxnId="{D192E704-7717-42A6-A71E-90ECA00EED78}">
      <dgm:prSet/>
      <dgm:spPr/>
      <dgm:t>
        <a:bodyPr/>
        <a:lstStyle/>
        <a:p>
          <a:endParaRPr lang="ru-RU"/>
        </a:p>
      </dgm:t>
    </dgm:pt>
    <dgm:pt modelId="{FDAFB07A-55C0-4E0A-BC99-BB53504DE334}" type="sibTrans" cxnId="{D192E704-7717-42A6-A71E-90ECA00EED78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E0D9F87-A655-405B-AD12-6147D22F607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Создание новых </a:t>
          </a:r>
          <a:r>
            <a:rPr lang="en-US" dirty="0" smtClean="0"/>
            <a:t>Issue </a:t>
          </a:r>
          <a:r>
            <a:rPr lang="ru-RU" dirty="0" smtClean="0"/>
            <a:t>на </a:t>
          </a:r>
          <a:r>
            <a:rPr lang="en-US" dirty="0" smtClean="0"/>
            <a:t>GitHub</a:t>
          </a:r>
          <a:endParaRPr lang="ru-RU" dirty="0"/>
        </a:p>
      </dgm:t>
    </dgm:pt>
    <dgm:pt modelId="{684E6172-DBD7-4C4F-B2E3-A62545EC7CC7}" type="parTrans" cxnId="{93BC7CE4-1600-46FF-BB3B-DD96E5F1D191}">
      <dgm:prSet/>
      <dgm:spPr/>
      <dgm:t>
        <a:bodyPr/>
        <a:lstStyle/>
        <a:p>
          <a:endParaRPr lang="ru-RU"/>
        </a:p>
      </dgm:t>
    </dgm:pt>
    <dgm:pt modelId="{5C5C4FDB-CCC6-4CE1-B17D-DDFFB00A3374}" type="sibTrans" cxnId="{93BC7CE4-1600-46FF-BB3B-DD96E5F1D191}">
      <dgm:prSet/>
      <dgm:spPr/>
      <dgm:t>
        <a:bodyPr/>
        <a:lstStyle/>
        <a:p>
          <a:endParaRPr lang="ru-RU"/>
        </a:p>
      </dgm:t>
    </dgm:pt>
    <dgm:pt modelId="{E28BF6C4-4436-42B4-90A8-1AD277FE1D2A}" type="pres">
      <dgm:prSet presAssocID="{82BF7999-DE49-4B02-B50A-4E91A516158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35182A0-E382-4E77-B206-70C6001A973F}" type="pres">
      <dgm:prSet presAssocID="{BFE3B424-16B9-4C38-840C-0847032DF1C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7BF775-E608-4841-B760-C29DDEACE52D}" type="pres">
      <dgm:prSet presAssocID="{5422C932-509A-4863-91D8-D2A4430971E3}" presName="sibTrans" presStyleLbl="sibTrans1D1" presStyleIdx="0" presStyleCnt="4"/>
      <dgm:spPr/>
      <dgm:t>
        <a:bodyPr/>
        <a:lstStyle/>
        <a:p>
          <a:endParaRPr lang="ru-RU"/>
        </a:p>
      </dgm:t>
    </dgm:pt>
    <dgm:pt modelId="{938C9AAF-9C22-41D0-ACE2-6AD639BBCF15}" type="pres">
      <dgm:prSet presAssocID="{5422C932-509A-4863-91D8-D2A4430971E3}" presName="connectorText" presStyleLbl="sibTrans1D1" presStyleIdx="0" presStyleCnt="4"/>
      <dgm:spPr/>
      <dgm:t>
        <a:bodyPr/>
        <a:lstStyle/>
        <a:p>
          <a:endParaRPr lang="ru-RU"/>
        </a:p>
      </dgm:t>
    </dgm:pt>
    <dgm:pt modelId="{E9530CEB-3B8E-4A90-AC86-1908B31AFA3C}" type="pres">
      <dgm:prSet presAssocID="{CEAF6E7B-A235-4E97-B22E-E007038F2C0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42F91E-6C3F-4237-991D-8670CFE6D12C}" type="pres">
      <dgm:prSet presAssocID="{54D30124-007A-4C9A-88DB-EEF46CA56062}" presName="sibTrans" presStyleLbl="sibTrans1D1" presStyleIdx="1" presStyleCnt="4"/>
      <dgm:spPr/>
      <dgm:t>
        <a:bodyPr/>
        <a:lstStyle/>
        <a:p>
          <a:endParaRPr lang="ru-RU"/>
        </a:p>
      </dgm:t>
    </dgm:pt>
    <dgm:pt modelId="{4BF84A79-F0B8-4C23-A6BE-45EDCF8E6724}" type="pres">
      <dgm:prSet presAssocID="{54D30124-007A-4C9A-88DB-EEF46CA56062}" presName="connectorText" presStyleLbl="sibTrans1D1" presStyleIdx="1" presStyleCnt="4"/>
      <dgm:spPr/>
      <dgm:t>
        <a:bodyPr/>
        <a:lstStyle/>
        <a:p>
          <a:endParaRPr lang="ru-RU"/>
        </a:p>
      </dgm:t>
    </dgm:pt>
    <dgm:pt modelId="{CC7032B2-C7DD-4031-9D5A-C31C34436923}" type="pres">
      <dgm:prSet presAssocID="{25F23385-6A5D-48FC-B58D-8338175AD39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61D95-1339-4812-8BA2-E26508DB95D7}" type="pres">
      <dgm:prSet presAssocID="{96C5E055-E7A0-4905-B19D-14DD3FBE8355}" presName="sibTrans" presStyleLbl="sibTrans1D1" presStyleIdx="2" presStyleCnt="4"/>
      <dgm:spPr/>
      <dgm:t>
        <a:bodyPr/>
        <a:lstStyle/>
        <a:p>
          <a:endParaRPr lang="ru-RU"/>
        </a:p>
      </dgm:t>
    </dgm:pt>
    <dgm:pt modelId="{F9DFDEE3-5C67-4064-BD2F-0DBC5296244C}" type="pres">
      <dgm:prSet presAssocID="{96C5E055-E7A0-4905-B19D-14DD3FBE8355}" presName="connectorText" presStyleLbl="sibTrans1D1" presStyleIdx="2" presStyleCnt="4"/>
      <dgm:spPr/>
      <dgm:t>
        <a:bodyPr/>
        <a:lstStyle/>
        <a:p>
          <a:endParaRPr lang="ru-RU"/>
        </a:p>
      </dgm:t>
    </dgm:pt>
    <dgm:pt modelId="{616AE4C8-5EA6-44FB-BC24-3488D6FCC56D}" type="pres">
      <dgm:prSet presAssocID="{1EE2DEE5-BF8A-4486-8E2A-F40FD5D3237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3F5F8C-F587-4C38-A5F5-94A0B0ABB808}" type="pres">
      <dgm:prSet presAssocID="{FDAFB07A-55C0-4E0A-BC99-BB53504DE334}" presName="sibTrans" presStyleLbl="sibTrans1D1" presStyleIdx="3" presStyleCnt="4"/>
      <dgm:spPr/>
      <dgm:t>
        <a:bodyPr/>
        <a:lstStyle/>
        <a:p>
          <a:endParaRPr lang="ru-RU"/>
        </a:p>
      </dgm:t>
    </dgm:pt>
    <dgm:pt modelId="{26B265DE-1FAC-4D7E-A9F8-15E8D3980157}" type="pres">
      <dgm:prSet presAssocID="{FDAFB07A-55C0-4E0A-BC99-BB53504DE334}" presName="connectorText" presStyleLbl="sibTrans1D1" presStyleIdx="3" presStyleCnt="4"/>
      <dgm:spPr/>
      <dgm:t>
        <a:bodyPr/>
        <a:lstStyle/>
        <a:p>
          <a:endParaRPr lang="ru-RU"/>
        </a:p>
      </dgm:t>
    </dgm:pt>
    <dgm:pt modelId="{4AFCF350-7E3E-4747-9BE0-9F5FEF433686}" type="pres">
      <dgm:prSet presAssocID="{2E0D9F87-A655-405B-AD12-6147D22F607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0ACB49D-BDBB-4539-A3C8-66F3833D1B28}" type="presOf" srcId="{25F23385-6A5D-48FC-B58D-8338175AD398}" destId="{CC7032B2-C7DD-4031-9D5A-C31C34436923}" srcOrd="0" destOrd="0" presId="urn:microsoft.com/office/officeart/2005/8/layout/bProcess3"/>
    <dgm:cxn modelId="{A3679A60-34EE-42FC-B8E7-14D79178AF25}" type="presOf" srcId="{54D30124-007A-4C9A-88DB-EEF46CA56062}" destId="{1942F91E-6C3F-4237-991D-8670CFE6D12C}" srcOrd="0" destOrd="0" presId="urn:microsoft.com/office/officeart/2005/8/layout/bProcess3"/>
    <dgm:cxn modelId="{D192E704-7717-42A6-A71E-90ECA00EED78}" srcId="{82BF7999-DE49-4B02-B50A-4E91A516158B}" destId="{1EE2DEE5-BF8A-4486-8E2A-F40FD5D32378}" srcOrd="3" destOrd="0" parTransId="{46D0B385-1610-4670-B3C7-7121FAE7A548}" sibTransId="{FDAFB07A-55C0-4E0A-BC99-BB53504DE334}"/>
    <dgm:cxn modelId="{D6FF0F20-B855-442D-8B53-0708FE865463}" type="presOf" srcId="{5422C932-509A-4863-91D8-D2A4430971E3}" destId="{938C9AAF-9C22-41D0-ACE2-6AD639BBCF15}" srcOrd="1" destOrd="0" presId="urn:microsoft.com/office/officeart/2005/8/layout/bProcess3"/>
    <dgm:cxn modelId="{B0FD4E27-3CC8-44C8-B93E-BB26F6FDF470}" type="presOf" srcId="{2E0D9F87-A655-405B-AD12-6147D22F6074}" destId="{4AFCF350-7E3E-4747-9BE0-9F5FEF433686}" srcOrd="0" destOrd="0" presId="urn:microsoft.com/office/officeart/2005/8/layout/bProcess3"/>
    <dgm:cxn modelId="{39E7F1E0-93B1-4B62-9DC6-7B911BD6BF9E}" type="presOf" srcId="{82BF7999-DE49-4B02-B50A-4E91A516158B}" destId="{E28BF6C4-4436-42B4-90A8-1AD277FE1D2A}" srcOrd="0" destOrd="0" presId="urn:microsoft.com/office/officeart/2005/8/layout/bProcess3"/>
    <dgm:cxn modelId="{845F9CAD-D654-465F-BAC7-A62D7C3FE09C}" type="presOf" srcId="{96C5E055-E7A0-4905-B19D-14DD3FBE8355}" destId="{F9DFDEE3-5C67-4064-BD2F-0DBC5296244C}" srcOrd="1" destOrd="0" presId="urn:microsoft.com/office/officeart/2005/8/layout/bProcess3"/>
    <dgm:cxn modelId="{0629930D-7F22-4DA1-A78E-6CEE70AE24CC}" type="presOf" srcId="{CEAF6E7B-A235-4E97-B22E-E007038F2C06}" destId="{E9530CEB-3B8E-4A90-AC86-1908B31AFA3C}" srcOrd="0" destOrd="0" presId="urn:microsoft.com/office/officeart/2005/8/layout/bProcess3"/>
    <dgm:cxn modelId="{0892E0B3-A46A-4AE3-B38B-5B15630B7B62}" type="presOf" srcId="{BFE3B424-16B9-4C38-840C-0847032DF1C4}" destId="{335182A0-E382-4E77-B206-70C6001A973F}" srcOrd="0" destOrd="0" presId="urn:microsoft.com/office/officeart/2005/8/layout/bProcess3"/>
    <dgm:cxn modelId="{0381903A-6158-4184-B3F9-751BD6A645F9}" type="presOf" srcId="{FDAFB07A-55C0-4E0A-BC99-BB53504DE334}" destId="{26B265DE-1FAC-4D7E-A9F8-15E8D3980157}" srcOrd="1" destOrd="0" presId="urn:microsoft.com/office/officeart/2005/8/layout/bProcess3"/>
    <dgm:cxn modelId="{F98F2CB4-86E8-4636-899B-60FC01D540CF}" type="presOf" srcId="{96C5E055-E7A0-4905-B19D-14DD3FBE8355}" destId="{9EE61D95-1339-4812-8BA2-E26508DB95D7}" srcOrd="0" destOrd="0" presId="urn:microsoft.com/office/officeart/2005/8/layout/bProcess3"/>
    <dgm:cxn modelId="{490CFFF5-7CE0-4B8D-9678-ABB9CB04620C}" type="presOf" srcId="{5422C932-509A-4863-91D8-D2A4430971E3}" destId="{A77BF775-E608-4841-B760-C29DDEACE52D}" srcOrd="0" destOrd="0" presId="urn:microsoft.com/office/officeart/2005/8/layout/bProcess3"/>
    <dgm:cxn modelId="{93BC7CE4-1600-46FF-BB3B-DD96E5F1D191}" srcId="{82BF7999-DE49-4B02-B50A-4E91A516158B}" destId="{2E0D9F87-A655-405B-AD12-6147D22F6074}" srcOrd="4" destOrd="0" parTransId="{684E6172-DBD7-4C4F-B2E3-A62545EC7CC7}" sibTransId="{5C5C4FDB-CCC6-4CE1-B17D-DDFFB00A3374}"/>
    <dgm:cxn modelId="{F7C80D55-BECC-4CA1-82C0-73D80D3F327D}" srcId="{82BF7999-DE49-4B02-B50A-4E91A516158B}" destId="{BFE3B424-16B9-4C38-840C-0847032DF1C4}" srcOrd="0" destOrd="0" parTransId="{176F5C23-1C56-4CA4-8B6A-94A900C65BA8}" sibTransId="{5422C932-509A-4863-91D8-D2A4430971E3}"/>
    <dgm:cxn modelId="{DACC619E-4002-4A25-AFE3-B0F469FED219}" srcId="{82BF7999-DE49-4B02-B50A-4E91A516158B}" destId="{25F23385-6A5D-48FC-B58D-8338175AD398}" srcOrd="2" destOrd="0" parTransId="{49B95726-C30B-4F50-AD06-0232C78B8573}" sibTransId="{96C5E055-E7A0-4905-B19D-14DD3FBE8355}"/>
    <dgm:cxn modelId="{5F58E742-1E2B-4E89-827E-5AC9F677C36F}" type="presOf" srcId="{54D30124-007A-4C9A-88DB-EEF46CA56062}" destId="{4BF84A79-F0B8-4C23-A6BE-45EDCF8E6724}" srcOrd="1" destOrd="0" presId="urn:microsoft.com/office/officeart/2005/8/layout/bProcess3"/>
    <dgm:cxn modelId="{A271CFBC-22BA-4CAC-B429-442665871869}" srcId="{82BF7999-DE49-4B02-B50A-4E91A516158B}" destId="{CEAF6E7B-A235-4E97-B22E-E007038F2C06}" srcOrd="1" destOrd="0" parTransId="{66F56F1C-737A-4009-BE31-35D53F7D1E57}" sibTransId="{54D30124-007A-4C9A-88DB-EEF46CA56062}"/>
    <dgm:cxn modelId="{06368797-46EB-4669-92E5-A78472478D15}" type="presOf" srcId="{FDAFB07A-55C0-4E0A-BC99-BB53504DE334}" destId="{AA3F5F8C-F587-4C38-A5F5-94A0B0ABB808}" srcOrd="0" destOrd="0" presId="urn:microsoft.com/office/officeart/2005/8/layout/bProcess3"/>
    <dgm:cxn modelId="{B25D6A73-E275-4F1F-9FD9-44F439F23364}" type="presOf" srcId="{1EE2DEE5-BF8A-4486-8E2A-F40FD5D32378}" destId="{616AE4C8-5EA6-44FB-BC24-3488D6FCC56D}" srcOrd="0" destOrd="0" presId="urn:microsoft.com/office/officeart/2005/8/layout/bProcess3"/>
    <dgm:cxn modelId="{9305D869-3AEA-4218-BFB5-1AA3F588AC82}" type="presParOf" srcId="{E28BF6C4-4436-42B4-90A8-1AD277FE1D2A}" destId="{335182A0-E382-4E77-B206-70C6001A973F}" srcOrd="0" destOrd="0" presId="urn:microsoft.com/office/officeart/2005/8/layout/bProcess3"/>
    <dgm:cxn modelId="{859AB5A7-F569-45F9-860C-E0A5EC371E97}" type="presParOf" srcId="{E28BF6C4-4436-42B4-90A8-1AD277FE1D2A}" destId="{A77BF775-E608-4841-B760-C29DDEACE52D}" srcOrd="1" destOrd="0" presId="urn:microsoft.com/office/officeart/2005/8/layout/bProcess3"/>
    <dgm:cxn modelId="{27F9C6D5-A18D-49A5-AA6F-3DBE9D7DF8B3}" type="presParOf" srcId="{A77BF775-E608-4841-B760-C29DDEACE52D}" destId="{938C9AAF-9C22-41D0-ACE2-6AD639BBCF15}" srcOrd="0" destOrd="0" presId="urn:microsoft.com/office/officeart/2005/8/layout/bProcess3"/>
    <dgm:cxn modelId="{7C0EED24-5546-4A85-A81B-485DDEF427C0}" type="presParOf" srcId="{E28BF6C4-4436-42B4-90A8-1AD277FE1D2A}" destId="{E9530CEB-3B8E-4A90-AC86-1908B31AFA3C}" srcOrd="2" destOrd="0" presId="urn:microsoft.com/office/officeart/2005/8/layout/bProcess3"/>
    <dgm:cxn modelId="{2BCA4685-748B-47C0-B2A6-8E5C2A2E689B}" type="presParOf" srcId="{E28BF6C4-4436-42B4-90A8-1AD277FE1D2A}" destId="{1942F91E-6C3F-4237-991D-8670CFE6D12C}" srcOrd="3" destOrd="0" presId="urn:microsoft.com/office/officeart/2005/8/layout/bProcess3"/>
    <dgm:cxn modelId="{543E0F80-A164-49E6-B951-7120380F77B8}" type="presParOf" srcId="{1942F91E-6C3F-4237-991D-8670CFE6D12C}" destId="{4BF84A79-F0B8-4C23-A6BE-45EDCF8E6724}" srcOrd="0" destOrd="0" presId="urn:microsoft.com/office/officeart/2005/8/layout/bProcess3"/>
    <dgm:cxn modelId="{B9550828-C6AF-4CD1-9AA7-680A5F7C63B7}" type="presParOf" srcId="{E28BF6C4-4436-42B4-90A8-1AD277FE1D2A}" destId="{CC7032B2-C7DD-4031-9D5A-C31C34436923}" srcOrd="4" destOrd="0" presId="urn:microsoft.com/office/officeart/2005/8/layout/bProcess3"/>
    <dgm:cxn modelId="{EB9CCDC2-CDC0-4FD8-AC17-59B623C7E07E}" type="presParOf" srcId="{E28BF6C4-4436-42B4-90A8-1AD277FE1D2A}" destId="{9EE61D95-1339-4812-8BA2-E26508DB95D7}" srcOrd="5" destOrd="0" presId="urn:microsoft.com/office/officeart/2005/8/layout/bProcess3"/>
    <dgm:cxn modelId="{62AD754A-2FC6-4A5F-BDE9-500DDAB0FEB0}" type="presParOf" srcId="{9EE61D95-1339-4812-8BA2-E26508DB95D7}" destId="{F9DFDEE3-5C67-4064-BD2F-0DBC5296244C}" srcOrd="0" destOrd="0" presId="urn:microsoft.com/office/officeart/2005/8/layout/bProcess3"/>
    <dgm:cxn modelId="{DC105BE0-9FA8-4BEC-8631-799096336838}" type="presParOf" srcId="{E28BF6C4-4436-42B4-90A8-1AD277FE1D2A}" destId="{616AE4C8-5EA6-44FB-BC24-3488D6FCC56D}" srcOrd="6" destOrd="0" presId="urn:microsoft.com/office/officeart/2005/8/layout/bProcess3"/>
    <dgm:cxn modelId="{7C54465C-62A0-4DD0-B0D1-186B05B9F3F7}" type="presParOf" srcId="{E28BF6C4-4436-42B4-90A8-1AD277FE1D2A}" destId="{AA3F5F8C-F587-4C38-A5F5-94A0B0ABB808}" srcOrd="7" destOrd="0" presId="urn:microsoft.com/office/officeart/2005/8/layout/bProcess3"/>
    <dgm:cxn modelId="{0A7B3DFB-2E29-4A5A-B1ED-115C089B7577}" type="presParOf" srcId="{AA3F5F8C-F587-4C38-A5F5-94A0B0ABB808}" destId="{26B265DE-1FAC-4D7E-A9F8-15E8D3980157}" srcOrd="0" destOrd="0" presId="urn:microsoft.com/office/officeart/2005/8/layout/bProcess3"/>
    <dgm:cxn modelId="{7BBE9C93-4634-4822-9D53-13068D2F7B5A}" type="presParOf" srcId="{E28BF6C4-4436-42B4-90A8-1AD277FE1D2A}" destId="{4AFCF350-7E3E-4747-9BE0-9F5FEF433686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294A59-A320-4F25-8195-8CF45427810E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9FD5FDEE-C020-46A8-A06B-DD27CC99DAE6}">
      <dgm:prSet phldrT="[Текст]"/>
      <dgm:spPr/>
      <dgm:t>
        <a:bodyPr/>
        <a:lstStyle/>
        <a:p>
          <a:r>
            <a:rPr lang="ru-RU" dirty="0" err="1" smtClean="0"/>
            <a:t>Редизайн</a:t>
          </a:r>
          <a:endParaRPr lang="ru-RU" dirty="0"/>
        </a:p>
      </dgm:t>
    </dgm:pt>
    <dgm:pt modelId="{CE16E0A5-6885-4E50-A06B-E3ABA8FFFF5C}" type="parTrans" cxnId="{1B71F3DB-3B67-46D6-8DDA-D1611B2FAFBB}">
      <dgm:prSet/>
      <dgm:spPr/>
      <dgm:t>
        <a:bodyPr/>
        <a:lstStyle/>
        <a:p>
          <a:endParaRPr lang="ru-RU"/>
        </a:p>
      </dgm:t>
    </dgm:pt>
    <dgm:pt modelId="{F986B589-80A2-4F0B-9E44-FE9387FFFC5E}" type="sibTrans" cxnId="{1B71F3DB-3B67-46D6-8DDA-D1611B2FAFBB}">
      <dgm:prSet/>
      <dgm:spPr/>
      <dgm:t>
        <a:bodyPr/>
        <a:lstStyle/>
        <a:p>
          <a:endParaRPr lang="ru-RU"/>
        </a:p>
      </dgm:t>
    </dgm:pt>
    <dgm:pt modelId="{2534510F-963D-4507-898C-5A0F6609E77F}">
      <dgm:prSet phldrT="[Текст]"/>
      <dgm:spPr/>
      <dgm:t>
        <a:bodyPr/>
        <a:lstStyle/>
        <a:p>
          <a:r>
            <a:rPr lang="ru-RU" dirty="0" smtClean="0"/>
            <a:t>Адаптивная верстка</a:t>
          </a:r>
          <a:endParaRPr lang="ru-RU" dirty="0"/>
        </a:p>
      </dgm:t>
    </dgm:pt>
    <dgm:pt modelId="{B2A606C3-78F7-4D82-B0EE-0B5FAB0DA415}" type="parTrans" cxnId="{3349EC09-7119-4F13-A2FB-C07A44C374C4}">
      <dgm:prSet/>
      <dgm:spPr/>
      <dgm:t>
        <a:bodyPr/>
        <a:lstStyle/>
        <a:p>
          <a:endParaRPr lang="ru-RU"/>
        </a:p>
      </dgm:t>
    </dgm:pt>
    <dgm:pt modelId="{9FDBDA42-02DA-4AEE-9DAA-D2146409C3A2}" type="sibTrans" cxnId="{3349EC09-7119-4F13-A2FB-C07A44C374C4}">
      <dgm:prSet/>
      <dgm:spPr/>
      <dgm:t>
        <a:bodyPr/>
        <a:lstStyle/>
        <a:p>
          <a:endParaRPr lang="ru-RU"/>
        </a:p>
      </dgm:t>
    </dgm:pt>
    <dgm:pt modelId="{46715B12-CBDC-47F5-8687-92B9D5697040}">
      <dgm:prSet phldrT="[Текст]"/>
      <dgm:spPr/>
      <dgm:t>
        <a:bodyPr/>
        <a:lstStyle/>
        <a:p>
          <a:r>
            <a:rPr lang="ru-RU" dirty="0" smtClean="0"/>
            <a:t>Система рейтинга</a:t>
          </a:r>
          <a:endParaRPr lang="ru-RU" dirty="0"/>
        </a:p>
      </dgm:t>
    </dgm:pt>
    <dgm:pt modelId="{BBFDA0A9-638A-424C-8F55-666E7AE5D35B}" type="parTrans" cxnId="{CF8A976F-227D-47F3-AD98-3FD5E3A4A3D3}">
      <dgm:prSet/>
      <dgm:spPr/>
      <dgm:t>
        <a:bodyPr/>
        <a:lstStyle/>
        <a:p>
          <a:endParaRPr lang="ru-RU"/>
        </a:p>
      </dgm:t>
    </dgm:pt>
    <dgm:pt modelId="{4BC5A430-2036-471A-A026-870941513803}" type="sibTrans" cxnId="{CF8A976F-227D-47F3-AD98-3FD5E3A4A3D3}">
      <dgm:prSet/>
      <dgm:spPr/>
      <dgm:t>
        <a:bodyPr/>
        <a:lstStyle/>
        <a:p>
          <a:endParaRPr lang="ru-RU"/>
        </a:p>
      </dgm:t>
    </dgm:pt>
    <dgm:pt modelId="{F5DDEE45-EA86-466A-B8A2-7A37CFE27051}">
      <dgm:prSet phldrT="[Текст]"/>
      <dgm:spPr/>
      <dgm:t>
        <a:bodyPr/>
        <a:lstStyle/>
        <a:p>
          <a:r>
            <a:rPr lang="ru-RU" dirty="0" smtClean="0"/>
            <a:t>Улучшение интеграции с </a:t>
          </a:r>
          <a:r>
            <a:rPr lang="ru-RU" dirty="0" err="1" smtClean="0"/>
            <a:t>соцсетями</a:t>
          </a:r>
          <a:endParaRPr lang="ru-RU" dirty="0"/>
        </a:p>
      </dgm:t>
    </dgm:pt>
    <dgm:pt modelId="{C03D7BC7-24A4-4BE3-B7F9-B934447479C6}" type="parTrans" cxnId="{9710E300-5BDE-46B9-B0C5-7D2F0AB721BF}">
      <dgm:prSet/>
      <dgm:spPr/>
      <dgm:t>
        <a:bodyPr/>
        <a:lstStyle/>
        <a:p>
          <a:endParaRPr lang="ru-RU"/>
        </a:p>
      </dgm:t>
    </dgm:pt>
    <dgm:pt modelId="{1BCEE059-CC77-43C6-8DCC-9715578FBE33}" type="sibTrans" cxnId="{9710E300-5BDE-46B9-B0C5-7D2F0AB721BF}">
      <dgm:prSet/>
      <dgm:spPr/>
      <dgm:t>
        <a:bodyPr/>
        <a:lstStyle/>
        <a:p>
          <a:endParaRPr lang="ru-RU"/>
        </a:p>
      </dgm:t>
    </dgm:pt>
    <dgm:pt modelId="{E27DE2CE-E3D7-46A8-A8B2-F55B85A2F774}">
      <dgm:prSet phldrT="[Текст]"/>
      <dgm:spPr/>
      <dgm:t>
        <a:bodyPr/>
        <a:lstStyle/>
        <a:p>
          <a:r>
            <a:rPr lang="ru-RU" dirty="0" smtClean="0"/>
            <a:t>Поиск по тегам</a:t>
          </a:r>
          <a:endParaRPr lang="ru-RU" dirty="0"/>
        </a:p>
      </dgm:t>
    </dgm:pt>
    <dgm:pt modelId="{4C89CC88-4BB3-4270-B2E9-A6E38A616DE4}" type="parTrans" cxnId="{AC55A39D-C938-4361-B5A1-90E8BF5D5FEB}">
      <dgm:prSet/>
      <dgm:spPr/>
      <dgm:t>
        <a:bodyPr/>
        <a:lstStyle/>
        <a:p>
          <a:endParaRPr lang="ru-RU"/>
        </a:p>
      </dgm:t>
    </dgm:pt>
    <dgm:pt modelId="{CC85DB93-B105-4FE1-A0A8-2534D35257FA}" type="sibTrans" cxnId="{AC55A39D-C938-4361-B5A1-90E8BF5D5FEB}">
      <dgm:prSet/>
      <dgm:spPr/>
      <dgm:t>
        <a:bodyPr/>
        <a:lstStyle/>
        <a:p>
          <a:endParaRPr lang="ru-RU"/>
        </a:p>
      </dgm:t>
    </dgm:pt>
    <dgm:pt modelId="{5CBF7B7D-9652-4F18-817C-A2B0F4EDE80D}" type="pres">
      <dgm:prSet presAssocID="{3D294A59-A320-4F25-8195-8CF45427810E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635C4F7-340A-4020-A9BB-D9995D84CEBD}" type="pres">
      <dgm:prSet presAssocID="{9FD5FDEE-C020-46A8-A06B-DD27CC99DAE6}" presName="compNode" presStyleCnt="0"/>
      <dgm:spPr/>
    </dgm:pt>
    <dgm:pt modelId="{D2517A90-73B1-4F11-98D9-FA59EB9AACB0}" type="pres">
      <dgm:prSet presAssocID="{9FD5FDEE-C020-46A8-A06B-DD27CC99DAE6}" presName="childRect" presStyleLbl="bgAcc1" presStyleIdx="0" presStyleCnt="5" custScaleX="132660" custLinFactNeighborX="62409" custLinFactNeighborY="5299">
        <dgm:presLayoutVars>
          <dgm:bulletEnabled val="1"/>
        </dgm:presLayoutVars>
      </dgm:prSet>
      <dgm:spPr>
        <a:solidFill>
          <a:srgbClr val="F5F5F5">
            <a:alpha val="90000"/>
          </a:srgbClr>
        </a:solidFill>
      </dgm:spPr>
    </dgm:pt>
    <dgm:pt modelId="{46F4C388-7857-49D5-B565-62FCF12C095A}" type="pres">
      <dgm:prSet presAssocID="{9FD5FDEE-C020-46A8-A06B-DD27CC99DAE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6F0401-AF29-41F8-A535-529E291548FB}" type="pres">
      <dgm:prSet presAssocID="{9FD5FDEE-C020-46A8-A06B-DD27CC99DAE6}" presName="parentRect" presStyleLbl="alignNode1" presStyleIdx="0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D993C441-F6E5-4ADD-AC7F-E8E4C9EFE1E9}" type="pres">
      <dgm:prSet presAssocID="{9FD5FDEE-C020-46A8-A06B-DD27CC99DAE6}" presName="adorn" presStyleLbl="fgAccFollowNode1" presStyleIdx="0" presStyleCnt="5" custLinFactX="99949" custLinFactNeighborX="100000" custLinFactNeighborY="-1042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B8D26B6-6BA2-4F20-B1B5-099226EEE1D0}" type="pres">
      <dgm:prSet presAssocID="{F986B589-80A2-4F0B-9E44-FE9387FFFC5E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FC9A171-CEBC-4A9D-8FA2-301171781D64}" type="pres">
      <dgm:prSet presAssocID="{2534510F-963D-4507-898C-5A0F6609E77F}" presName="compNode" presStyleCnt="0"/>
      <dgm:spPr/>
    </dgm:pt>
    <dgm:pt modelId="{6641DB0B-0AE4-42CF-B852-92D200290CC7}" type="pres">
      <dgm:prSet presAssocID="{2534510F-963D-4507-898C-5A0F6609E77F}" presName="childRect" presStyleLbl="bgAcc1" presStyleIdx="1" presStyleCnt="5" custScaleX="132660" custLinFactNeighborX="62409" custLinFactNeighborY="5299">
        <dgm:presLayoutVars>
          <dgm:bulletEnabled val="1"/>
        </dgm:presLayoutVars>
      </dgm:prSet>
      <dgm:spPr>
        <a:solidFill>
          <a:srgbClr val="F5F5F5">
            <a:alpha val="90000"/>
          </a:srgbClr>
        </a:solidFill>
      </dgm:spPr>
    </dgm:pt>
    <dgm:pt modelId="{E602A9B8-A911-4404-B233-C47611BC91E7}" type="pres">
      <dgm:prSet presAssocID="{2534510F-963D-4507-898C-5A0F6609E77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A139E6-E6F6-42D5-9E81-7BB03FB2B652}" type="pres">
      <dgm:prSet presAssocID="{2534510F-963D-4507-898C-5A0F6609E77F}" presName="parentRect" presStyleLbl="alignNode1" presStyleIdx="1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B6ED5273-311F-4361-8CF4-1FF2D6399306}" type="pres">
      <dgm:prSet presAssocID="{2534510F-963D-4507-898C-5A0F6609E77F}" presName="adorn" presStyleLbl="fgAccFollowNode1" presStyleIdx="1" presStyleCnt="5" custLinFactX="100000" custLinFactNeighborX="100262" custLinFactNeighborY="-1196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A2F59E6E-18FC-4348-92FF-FA494AF26BF8}" type="pres">
      <dgm:prSet presAssocID="{9FDBDA42-02DA-4AEE-9DAA-D2146409C3A2}" presName="sibTrans" presStyleLbl="sibTrans2D1" presStyleIdx="0" presStyleCnt="0"/>
      <dgm:spPr/>
      <dgm:t>
        <a:bodyPr/>
        <a:lstStyle/>
        <a:p>
          <a:endParaRPr lang="ru-RU"/>
        </a:p>
      </dgm:t>
    </dgm:pt>
    <dgm:pt modelId="{77EB392B-1D30-4F53-AB07-380685E2949C}" type="pres">
      <dgm:prSet presAssocID="{46715B12-CBDC-47F5-8687-92B9D5697040}" presName="compNode" presStyleCnt="0"/>
      <dgm:spPr/>
    </dgm:pt>
    <dgm:pt modelId="{26DEEC0A-A8DF-4454-994F-C92F21430ED4}" type="pres">
      <dgm:prSet presAssocID="{46715B12-CBDC-47F5-8687-92B9D5697040}" presName="childRect" presStyleLbl="bgAcc1" presStyleIdx="2" presStyleCnt="5" custScaleX="132660" custLinFactNeighborX="62409" custLinFactNeighborY="5299">
        <dgm:presLayoutVars>
          <dgm:bulletEnabled val="1"/>
        </dgm:presLayoutVars>
      </dgm:prSet>
      <dgm:spPr>
        <a:solidFill>
          <a:srgbClr val="F5F5F5">
            <a:alpha val="89804"/>
          </a:srgbClr>
        </a:solidFill>
      </dgm:spPr>
      <dgm:t>
        <a:bodyPr/>
        <a:lstStyle/>
        <a:p>
          <a:endParaRPr lang="ru-RU"/>
        </a:p>
      </dgm:t>
    </dgm:pt>
    <dgm:pt modelId="{05B77F9F-8D2F-411F-89B8-B8039359345D}" type="pres">
      <dgm:prSet presAssocID="{46715B12-CBDC-47F5-8687-92B9D569704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E01F06-F759-41CB-A286-977BC96129F7}" type="pres">
      <dgm:prSet presAssocID="{46715B12-CBDC-47F5-8687-92B9D5697040}" presName="parentRect" presStyleLbl="alignNode1" presStyleIdx="2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6252B8DD-EA07-421C-9FAB-27C06F4CEA5C}" type="pres">
      <dgm:prSet presAssocID="{46715B12-CBDC-47F5-8687-92B9D5697040}" presName="adorn" presStyleLbl="fgAccFollowNode1" presStyleIdx="2" presStyleCnt="5" custLinFactX="100000" custLinFactNeighborX="100320" custLinFactNeighborY="-1042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8CEF7F3-CE9A-46D2-8A28-122C7389F5C3}" type="pres">
      <dgm:prSet presAssocID="{4BC5A430-2036-471A-A026-87094151380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A38842A-34FE-472A-B520-3619208D4B2D}" type="pres">
      <dgm:prSet presAssocID="{F5DDEE45-EA86-466A-B8A2-7A37CFE27051}" presName="compNode" presStyleCnt="0"/>
      <dgm:spPr/>
    </dgm:pt>
    <dgm:pt modelId="{D3A5AE8D-F3D4-49A9-810C-77D249CBF617}" type="pres">
      <dgm:prSet presAssocID="{F5DDEE45-EA86-466A-B8A2-7A37CFE27051}" presName="childRect" presStyleLbl="bgAcc1" presStyleIdx="3" presStyleCnt="5" custScaleX="132660" custLinFactX="-100000" custLinFactY="81142" custLinFactNeighborX="-190654" custLinFactNeighborY="100000">
        <dgm:presLayoutVars>
          <dgm:bulletEnabled val="1"/>
        </dgm:presLayoutVars>
      </dgm:prSet>
      <dgm:spPr>
        <a:solidFill>
          <a:srgbClr val="F5F5F5">
            <a:alpha val="90000"/>
          </a:srgbClr>
        </a:solidFill>
      </dgm:spPr>
    </dgm:pt>
    <dgm:pt modelId="{197B4786-3B02-4949-A974-E44B528EF2A4}" type="pres">
      <dgm:prSet presAssocID="{F5DDEE45-EA86-466A-B8A2-7A37CFE2705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F2E183-C4F2-4C6E-A3F5-01FE90980489}" type="pres">
      <dgm:prSet presAssocID="{F5DDEE45-EA86-466A-B8A2-7A37CFE27051}" presName="parentRect" presStyleLbl="alignNode1" presStyleIdx="3" presStyleCnt="5" custScaleX="132660" custLinFactX="-100000" custLinFactY="200000" custLinFactNeighborX="-190654" custLinFactNeighborY="221260"/>
      <dgm:spPr/>
      <dgm:t>
        <a:bodyPr/>
        <a:lstStyle/>
        <a:p>
          <a:endParaRPr lang="ru-RU"/>
        </a:p>
      </dgm:t>
    </dgm:pt>
    <dgm:pt modelId="{FE03FD3A-2D69-4662-8B2B-4DEF1EA56634}" type="pres">
      <dgm:prSet presAssocID="{F5DDEE45-EA86-466A-B8A2-7A37CFE27051}" presName="adorn" presStyleLbl="fgAccFollowNode1" presStyleIdx="3" presStyleCnt="5" custLinFactX="-400000" custLinFactY="162275" custLinFactNeighborX="-409799" custLinFactNeighborY="200000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235E80A-5724-45EF-84C3-E1501851546A}" type="pres">
      <dgm:prSet presAssocID="{1BCEE059-CC77-43C6-8DCC-9715578FBE3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865B4BF0-5A4C-4133-98CE-6222BBE6E340}" type="pres">
      <dgm:prSet presAssocID="{E27DE2CE-E3D7-46A8-A8B2-F55B85A2F774}" presName="compNode" presStyleCnt="0"/>
      <dgm:spPr/>
    </dgm:pt>
    <dgm:pt modelId="{8FCED29E-A99A-4AE2-BC48-B61B286EF639}" type="pres">
      <dgm:prSet presAssocID="{E27DE2CE-E3D7-46A8-A8B2-F55B85A2F774}" presName="childRect" presStyleLbl="bgAcc1" presStyleIdx="4" presStyleCnt="5" custScaleX="132660" custLinFactNeighborX="69441" custLinFactNeighborY="3728">
        <dgm:presLayoutVars>
          <dgm:bulletEnabled val="1"/>
        </dgm:presLayoutVars>
      </dgm:prSet>
      <dgm:spPr>
        <a:solidFill>
          <a:srgbClr val="F5F5F5">
            <a:alpha val="89804"/>
          </a:srgbClr>
        </a:solidFill>
      </dgm:spPr>
    </dgm:pt>
    <dgm:pt modelId="{E44C6416-5C3E-4FA4-B0AD-71852ABDD8E6}" type="pres">
      <dgm:prSet presAssocID="{E27DE2CE-E3D7-46A8-A8B2-F55B85A2F77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B058C9-F67F-41B0-BF7F-97729F02222F}" type="pres">
      <dgm:prSet presAssocID="{E27DE2CE-E3D7-46A8-A8B2-F55B85A2F774}" presName="parentRect" presStyleLbl="alignNode1" presStyleIdx="4" presStyleCnt="5" custScaleX="132660" custLinFactNeighborX="69441" custLinFactNeighborY="8672"/>
      <dgm:spPr/>
      <dgm:t>
        <a:bodyPr/>
        <a:lstStyle/>
        <a:p>
          <a:endParaRPr lang="ru-RU"/>
        </a:p>
      </dgm:t>
    </dgm:pt>
    <dgm:pt modelId="{1CA9A699-C967-4B5E-BD5E-76FF5BDA563E}" type="pres">
      <dgm:prSet presAssocID="{E27DE2CE-E3D7-46A8-A8B2-F55B85A2F774}" presName="adorn" presStyleLbl="fgAccFollowNode1" presStyleIdx="4" presStyleCnt="5" custLinFactX="100000" custLinFactNeighborX="118907" custLinFactNeighborY="-13960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</dgm:ptLst>
  <dgm:cxnLst>
    <dgm:cxn modelId="{4C41F7FF-3B3C-4CE8-844D-0CCA02349806}" type="presOf" srcId="{3D294A59-A320-4F25-8195-8CF45427810E}" destId="{5CBF7B7D-9652-4F18-817C-A2B0F4EDE80D}" srcOrd="0" destOrd="0" presId="urn:microsoft.com/office/officeart/2005/8/layout/bList2"/>
    <dgm:cxn modelId="{AC55A39D-C938-4361-B5A1-90E8BF5D5FEB}" srcId="{3D294A59-A320-4F25-8195-8CF45427810E}" destId="{E27DE2CE-E3D7-46A8-A8B2-F55B85A2F774}" srcOrd="4" destOrd="0" parTransId="{4C89CC88-4BB3-4270-B2E9-A6E38A616DE4}" sibTransId="{CC85DB93-B105-4FE1-A0A8-2534D35257FA}"/>
    <dgm:cxn modelId="{1B71F3DB-3B67-46D6-8DDA-D1611B2FAFBB}" srcId="{3D294A59-A320-4F25-8195-8CF45427810E}" destId="{9FD5FDEE-C020-46A8-A06B-DD27CC99DAE6}" srcOrd="0" destOrd="0" parTransId="{CE16E0A5-6885-4E50-A06B-E3ABA8FFFF5C}" sibTransId="{F986B589-80A2-4F0B-9E44-FE9387FFFC5E}"/>
    <dgm:cxn modelId="{8761940A-E4AC-4B35-8FF8-4B81BBB45A8B}" type="presOf" srcId="{4BC5A430-2036-471A-A026-870941513803}" destId="{18CEF7F3-CE9A-46D2-8A28-122C7389F5C3}" srcOrd="0" destOrd="0" presId="urn:microsoft.com/office/officeart/2005/8/layout/bList2"/>
    <dgm:cxn modelId="{A97796EB-5CE4-4E4B-B396-34A2335A4786}" type="presOf" srcId="{2534510F-963D-4507-898C-5A0F6609E77F}" destId="{DCA139E6-E6F6-42D5-9E81-7BB03FB2B652}" srcOrd="1" destOrd="0" presId="urn:microsoft.com/office/officeart/2005/8/layout/bList2"/>
    <dgm:cxn modelId="{4CE8D215-FD1D-4C02-B0FC-1BA9F76A6B65}" type="presOf" srcId="{F986B589-80A2-4F0B-9E44-FE9387FFFC5E}" destId="{BB8D26B6-6BA2-4F20-B1B5-099226EEE1D0}" srcOrd="0" destOrd="0" presId="urn:microsoft.com/office/officeart/2005/8/layout/bList2"/>
    <dgm:cxn modelId="{2F32A5DA-0678-4739-B266-3C22BB349AD0}" type="presOf" srcId="{9FDBDA42-02DA-4AEE-9DAA-D2146409C3A2}" destId="{A2F59E6E-18FC-4348-92FF-FA494AF26BF8}" srcOrd="0" destOrd="0" presId="urn:microsoft.com/office/officeart/2005/8/layout/bList2"/>
    <dgm:cxn modelId="{9710E300-5BDE-46B9-B0C5-7D2F0AB721BF}" srcId="{3D294A59-A320-4F25-8195-8CF45427810E}" destId="{F5DDEE45-EA86-466A-B8A2-7A37CFE27051}" srcOrd="3" destOrd="0" parTransId="{C03D7BC7-24A4-4BE3-B7F9-B934447479C6}" sibTransId="{1BCEE059-CC77-43C6-8DCC-9715578FBE33}"/>
    <dgm:cxn modelId="{3034B715-AB25-4C05-99BB-AC1B7EC8864B}" type="presOf" srcId="{9FD5FDEE-C020-46A8-A06B-DD27CC99DAE6}" destId="{46F4C388-7857-49D5-B565-62FCF12C095A}" srcOrd="0" destOrd="0" presId="urn:microsoft.com/office/officeart/2005/8/layout/bList2"/>
    <dgm:cxn modelId="{22CAC1A8-9320-4298-81DE-A9499B49B750}" type="presOf" srcId="{46715B12-CBDC-47F5-8687-92B9D5697040}" destId="{AFE01F06-F759-41CB-A286-977BC96129F7}" srcOrd="1" destOrd="0" presId="urn:microsoft.com/office/officeart/2005/8/layout/bList2"/>
    <dgm:cxn modelId="{E9AAD42E-5BEF-45B6-8315-757AA5D9631F}" type="presOf" srcId="{E27DE2CE-E3D7-46A8-A8B2-F55B85A2F774}" destId="{E44C6416-5C3E-4FA4-B0AD-71852ABDD8E6}" srcOrd="0" destOrd="0" presId="urn:microsoft.com/office/officeart/2005/8/layout/bList2"/>
    <dgm:cxn modelId="{94B36EFB-C299-4A60-AFFC-592D040EB0C4}" type="presOf" srcId="{E27DE2CE-E3D7-46A8-A8B2-F55B85A2F774}" destId="{76B058C9-F67F-41B0-BF7F-97729F02222F}" srcOrd="1" destOrd="0" presId="urn:microsoft.com/office/officeart/2005/8/layout/bList2"/>
    <dgm:cxn modelId="{F64808CF-8F5F-4A69-8F02-15151B2BE97D}" type="presOf" srcId="{2534510F-963D-4507-898C-5A0F6609E77F}" destId="{E602A9B8-A911-4404-B233-C47611BC91E7}" srcOrd="0" destOrd="0" presId="urn:microsoft.com/office/officeart/2005/8/layout/bList2"/>
    <dgm:cxn modelId="{3349EC09-7119-4F13-A2FB-C07A44C374C4}" srcId="{3D294A59-A320-4F25-8195-8CF45427810E}" destId="{2534510F-963D-4507-898C-5A0F6609E77F}" srcOrd="1" destOrd="0" parTransId="{B2A606C3-78F7-4D82-B0EE-0B5FAB0DA415}" sibTransId="{9FDBDA42-02DA-4AEE-9DAA-D2146409C3A2}"/>
    <dgm:cxn modelId="{1ABACA1B-CE38-4C7E-BF9F-8D51BC5F0213}" type="presOf" srcId="{F5DDEE45-EA86-466A-B8A2-7A37CFE27051}" destId="{197B4786-3B02-4949-A974-E44B528EF2A4}" srcOrd="0" destOrd="0" presId="urn:microsoft.com/office/officeart/2005/8/layout/bList2"/>
    <dgm:cxn modelId="{A2AFA8F2-BD5C-4230-901D-51988B480D29}" type="presOf" srcId="{1BCEE059-CC77-43C6-8DCC-9715578FBE33}" destId="{7235E80A-5724-45EF-84C3-E1501851546A}" srcOrd="0" destOrd="0" presId="urn:microsoft.com/office/officeart/2005/8/layout/bList2"/>
    <dgm:cxn modelId="{8C7DDA59-0F01-436A-AD8D-926AF5DC96F2}" type="presOf" srcId="{9FD5FDEE-C020-46A8-A06B-DD27CC99DAE6}" destId="{FD6F0401-AF29-41F8-A535-529E291548FB}" srcOrd="1" destOrd="0" presId="urn:microsoft.com/office/officeart/2005/8/layout/bList2"/>
    <dgm:cxn modelId="{CF8A976F-227D-47F3-AD98-3FD5E3A4A3D3}" srcId="{3D294A59-A320-4F25-8195-8CF45427810E}" destId="{46715B12-CBDC-47F5-8687-92B9D5697040}" srcOrd="2" destOrd="0" parTransId="{BBFDA0A9-638A-424C-8F55-666E7AE5D35B}" sibTransId="{4BC5A430-2036-471A-A026-870941513803}"/>
    <dgm:cxn modelId="{F9A072C3-621E-4B01-AB09-55767770BD19}" type="presOf" srcId="{46715B12-CBDC-47F5-8687-92B9D5697040}" destId="{05B77F9F-8D2F-411F-89B8-B8039359345D}" srcOrd="0" destOrd="0" presId="urn:microsoft.com/office/officeart/2005/8/layout/bList2"/>
    <dgm:cxn modelId="{C292600D-F304-4B9A-8A47-3A24AC485912}" type="presOf" srcId="{F5DDEE45-EA86-466A-B8A2-7A37CFE27051}" destId="{30F2E183-C4F2-4C6E-A3F5-01FE90980489}" srcOrd="1" destOrd="0" presId="urn:microsoft.com/office/officeart/2005/8/layout/bList2"/>
    <dgm:cxn modelId="{273FAB05-EBA4-434D-9F1F-C349F495041A}" type="presParOf" srcId="{5CBF7B7D-9652-4F18-817C-A2B0F4EDE80D}" destId="{8635C4F7-340A-4020-A9BB-D9995D84CEBD}" srcOrd="0" destOrd="0" presId="urn:microsoft.com/office/officeart/2005/8/layout/bList2"/>
    <dgm:cxn modelId="{40DA633A-2116-4921-A3FA-72CB6067413C}" type="presParOf" srcId="{8635C4F7-340A-4020-A9BB-D9995D84CEBD}" destId="{D2517A90-73B1-4F11-98D9-FA59EB9AACB0}" srcOrd="0" destOrd="0" presId="urn:microsoft.com/office/officeart/2005/8/layout/bList2"/>
    <dgm:cxn modelId="{32822B23-7B56-4DEB-8FAF-B35C1509E2F8}" type="presParOf" srcId="{8635C4F7-340A-4020-A9BB-D9995D84CEBD}" destId="{46F4C388-7857-49D5-B565-62FCF12C095A}" srcOrd="1" destOrd="0" presId="urn:microsoft.com/office/officeart/2005/8/layout/bList2"/>
    <dgm:cxn modelId="{4D181149-A123-467C-ABE0-B779F13F8981}" type="presParOf" srcId="{8635C4F7-340A-4020-A9BB-D9995D84CEBD}" destId="{FD6F0401-AF29-41F8-A535-529E291548FB}" srcOrd="2" destOrd="0" presId="urn:microsoft.com/office/officeart/2005/8/layout/bList2"/>
    <dgm:cxn modelId="{82D1DCD8-0932-4F45-9483-803DFD0F1FE9}" type="presParOf" srcId="{8635C4F7-340A-4020-A9BB-D9995D84CEBD}" destId="{D993C441-F6E5-4ADD-AC7F-E8E4C9EFE1E9}" srcOrd="3" destOrd="0" presId="urn:microsoft.com/office/officeart/2005/8/layout/bList2"/>
    <dgm:cxn modelId="{42D741E8-8383-4496-AD00-C794F4215AF0}" type="presParOf" srcId="{5CBF7B7D-9652-4F18-817C-A2B0F4EDE80D}" destId="{BB8D26B6-6BA2-4F20-B1B5-099226EEE1D0}" srcOrd="1" destOrd="0" presId="urn:microsoft.com/office/officeart/2005/8/layout/bList2"/>
    <dgm:cxn modelId="{DA859F50-FC79-4FC6-8AEF-F3CEFF1BFFA9}" type="presParOf" srcId="{5CBF7B7D-9652-4F18-817C-A2B0F4EDE80D}" destId="{1FC9A171-CEBC-4A9D-8FA2-301171781D64}" srcOrd="2" destOrd="0" presId="urn:microsoft.com/office/officeart/2005/8/layout/bList2"/>
    <dgm:cxn modelId="{13FC4C37-1896-4E02-9940-13EAC200DB77}" type="presParOf" srcId="{1FC9A171-CEBC-4A9D-8FA2-301171781D64}" destId="{6641DB0B-0AE4-42CF-B852-92D200290CC7}" srcOrd="0" destOrd="0" presId="urn:microsoft.com/office/officeart/2005/8/layout/bList2"/>
    <dgm:cxn modelId="{5B251D29-676A-4174-B012-E00580B0E585}" type="presParOf" srcId="{1FC9A171-CEBC-4A9D-8FA2-301171781D64}" destId="{E602A9B8-A911-4404-B233-C47611BC91E7}" srcOrd="1" destOrd="0" presId="urn:microsoft.com/office/officeart/2005/8/layout/bList2"/>
    <dgm:cxn modelId="{6ECA17D7-1994-47C0-8182-3DF8563A06CF}" type="presParOf" srcId="{1FC9A171-CEBC-4A9D-8FA2-301171781D64}" destId="{DCA139E6-E6F6-42D5-9E81-7BB03FB2B652}" srcOrd="2" destOrd="0" presId="urn:microsoft.com/office/officeart/2005/8/layout/bList2"/>
    <dgm:cxn modelId="{08312587-4FA4-44BA-A225-7CD57EEAEC48}" type="presParOf" srcId="{1FC9A171-CEBC-4A9D-8FA2-301171781D64}" destId="{B6ED5273-311F-4361-8CF4-1FF2D6399306}" srcOrd="3" destOrd="0" presId="urn:microsoft.com/office/officeart/2005/8/layout/bList2"/>
    <dgm:cxn modelId="{6DBCE92A-C690-4D5D-A420-6DBF69C32AB0}" type="presParOf" srcId="{5CBF7B7D-9652-4F18-817C-A2B0F4EDE80D}" destId="{A2F59E6E-18FC-4348-92FF-FA494AF26BF8}" srcOrd="3" destOrd="0" presId="urn:microsoft.com/office/officeart/2005/8/layout/bList2"/>
    <dgm:cxn modelId="{30779544-F111-42AC-A65B-57BB2D2A92ED}" type="presParOf" srcId="{5CBF7B7D-9652-4F18-817C-A2B0F4EDE80D}" destId="{77EB392B-1D30-4F53-AB07-380685E2949C}" srcOrd="4" destOrd="0" presId="urn:microsoft.com/office/officeart/2005/8/layout/bList2"/>
    <dgm:cxn modelId="{7014AD4E-2332-497F-9AB9-BB35B708203C}" type="presParOf" srcId="{77EB392B-1D30-4F53-AB07-380685E2949C}" destId="{26DEEC0A-A8DF-4454-994F-C92F21430ED4}" srcOrd="0" destOrd="0" presId="urn:microsoft.com/office/officeart/2005/8/layout/bList2"/>
    <dgm:cxn modelId="{CEA2B0E8-E024-4F9D-9534-83D8AC691795}" type="presParOf" srcId="{77EB392B-1D30-4F53-AB07-380685E2949C}" destId="{05B77F9F-8D2F-411F-89B8-B8039359345D}" srcOrd="1" destOrd="0" presId="urn:microsoft.com/office/officeart/2005/8/layout/bList2"/>
    <dgm:cxn modelId="{D5D2713C-3C8C-4D1E-9F1A-47C7DE29D9CC}" type="presParOf" srcId="{77EB392B-1D30-4F53-AB07-380685E2949C}" destId="{AFE01F06-F759-41CB-A286-977BC96129F7}" srcOrd="2" destOrd="0" presId="urn:microsoft.com/office/officeart/2005/8/layout/bList2"/>
    <dgm:cxn modelId="{EC103CC3-DA49-4EE7-A00F-A755FEF3E294}" type="presParOf" srcId="{77EB392B-1D30-4F53-AB07-380685E2949C}" destId="{6252B8DD-EA07-421C-9FAB-27C06F4CEA5C}" srcOrd="3" destOrd="0" presId="urn:microsoft.com/office/officeart/2005/8/layout/bList2"/>
    <dgm:cxn modelId="{4F21044D-C7A1-4096-B713-10EFC8598F0D}" type="presParOf" srcId="{5CBF7B7D-9652-4F18-817C-A2B0F4EDE80D}" destId="{18CEF7F3-CE9A-46D2-8A28-122C7389F5C3}" srcOrd="5" destOrd="0" presId="urn:microsoft.com/office/officeart/2005/8/layout/bList2"/>
    <dgm:cxn modelId="{AD7848B5-9289-4A3A-9D71-B6E226E07C36}" type="presParOf" srcId="{5CBF7B7D-9652-4F18-817C-A2B0F4EDE80D}" destId="{1A38842A-34FE-472A-B520-3619208D4B2D}" srcOrd="6" destOrd="0" presId="urn:microsoft.com/office/officeart/2005/8/layout/bList2"/>
    <dgm:cxn modelId="{8E9EABAD-B04E-4BAF-B67E-9E91C69DF956}" type="presParOf" srcId="{1A38842A-34FE-472A-B520-3619208D4B2D}" destId="{D3A5AE8D-F3D4-49A9-810C-77D249CBF617}" srcOrd="0" destOrd="0" presId="urn:microsoft.com/office/officeart/2005/8/layout/bList2"/>
    <dgm:cxn modelId="{3EF27EFA-998B-498E-835C-7EE792A801A4}" type="presParOf" srcId="{1A38842A-34FE-472A-B520-3619208D4B2D}" destId="{197B4786-3B02-4949-A974-E44B528EF2A4}" srcOrd="1" destOrd="0" presId="urn:microsoft.com/office/officeart/2005/8/layout/bList2"/>
    <dgm:cxn modelId="{F03E1AFF-17B6-485C-8416-CD5015C0B4D0}" type="presParOf" srcId="{1A38842A-34FE-472A-B520-3619208D4B2D}" destId="{30F2E183-C4F2-4C6E-A3F5-01FE90980489}" srcOrd="2" destOrd="0" presId="urn:microsoft.com/office/officeart/2005/8/layout/bList2"/>
    <dgm:cxn modelId="{EECE66A4-2B5E-4180-A16F-9D65A51B2F64}" type="presParOf" srcId="{1A38842A-34FE-472A-B520-3619208D4B2D}" destId="{FE03FD3A-2D69-4662-8B2B-4DEF1EA56634}" srcOrd="3" destOrd="0" presId="urn:microsoft.com/office/officeart/2005/8/layout/bList2"/>
    <dgm:cxn modelId="{A0854025-5C0D-4B82-909A-D80E857A4D38}" type="presParOf" srcId="{5CBF7B7D-9652-4F18-817C-A2B0F4EDE80D}" destId="{7235E80A-5724-45EF-84C3-E1501851546A}" srcOrd="7" destOrd="0" presId="urn:microsoft.com/office/officeart/2005/8/layout/bList2"/>
    <dgm:cxn modelId="{96E2C988-7884-4202-8100-14B7D98245EF}" type="presParOf" srcId="{5CBF7B7D-9652-4F18-817C-A2B0F4EDE80D}" destId="{865B4BF0-5A4C-4133-98CE-6222BBE6E340}" srcOrd="8" destOrd="0" presId="urn:microsoft.com/office/officeart/2005/8/layout/bList2"/>
    <dgm:cxn modelId="{1F437C30-BBD7-44C2-9FDC-AED188E8884D}" type="presParOf" srcId="{865B4BF0-5A4C-4133-98CE-6222BBE6E340}" destId="{8FCED29E-A99A-4AE2-BC48-B61B286EF639}" srcOrd="0" destOrd="0" presId="urn:microsoft.com/office/officeart/2005/8/layout/bList2"/>
    <dgm:cxn modelId="{BE0A4DF4-8712-4D8A-ABE4-6AB54A7691CA}" type="presParOf" srcId="{865B4BF0-5A4C-4133-98CE-6222BBE6E340}" destId="{E44C6416-5C3E-4FA4-B0AD-71852ABDD8E6}" srcOrd="1" destOrd="0" presId="urn:microsoft.com/office/officeart/2005/8/layout/bList2"/>
    <dgm:cxn modelId="{25C13D51-813A-486F-B9D5-8B23BB491658}" type="presParOf" srcId="{865B4BF0-5A4C-4133-98CE-6222BBE6E340}" destId="{76B058C9-F67F-41B0-BF7F-97729F02222F}" srcOrd="2" destOrd="0" presId="urn:microsoft.com/office/officeart/2005/8/layout/bList2"/>
    <dgm:cxn modelId="{00075BF9-1C8A-462F-9979-17EFC9F21207}" type="presParOf" srcId="{865B4BF0-5A4C-4133-98CE-6222BBE6E340}" destId="{1CA9A699-C967-4B5E-BD5E-76FF5BDA563E}" srcOrd="3" destOrd="0" presId="urn:microsoft.com/office/officeart/2005/8/layout/b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124A7-A5F3-4DEF-A4C4-15F7B6F83CA4}">
      <dsp:nvSpPr>
        <dsp:cNvPr id="0" name=""/>
        <dsp:cNvSpPr/>
      </dsp:nvSpPr>
      <dsp:spPr>
        <a:xfrm>
          <a:off x="521669" y="431311"/>
          <a:ext cx="3977911" cy="3977911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Тест-кейсы                                                       </a:t>
          </a:r>
          <a:endParaRPr lang="ru-RU" sz="1900" kern="1200" dirty="0"/>
        </a:p>
      </dsp:txBody>
      <dsp:txXfrm>
        <a:off x="2556087" y="1167225"/>
        <a:ext cx="1468038" cy="1183902"/>
      </dsp:txXfrm>
    </dsp:sp>
    <dsp:sp modelId="{000CC315-531C-4BFA-A8AA-0B0479AAD9FF}">
      <dsp:nvSpPr>
        <dsp:cNvPr id="0" name=""/>
        <dsp:cNvSpPr/>
      </dsp:nvSpPr>
      <dsp:spPr>
        <a:xfrm>
          <a:off x="513464" y="482837"/>
          <a:ext cx="3977911" cy="3977911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Результаты тестирования </a:t>
          </a:r>
          <a:endParaRPr lang="ru-RU" sz="1900" kern="1200" dirty="0"/>
        </a:p>
      </dsp:txBody>
      <dsp:txXfrm>
        <a:off x="2573454" y="2542826"/>
        <a:ext cx="1468038" cy="1183902"/>
      </dsp:txXfrm>
    </dsp:sp>
    <dsp:sp modelId="{4ACAFB12-125B-4407-8730-03696C63C350}">
      <dsp:nvSpPr>
        <dsp:cNvPr id="0" name=""/>
        <dsp:cNvSpPr/>
      </dsp:nvSpPr>
      <dsp:spPr>
        <a:xfrm>
          <a:off x="492898" y="479097"/>
          <a:ext cx="3977911" cy="3977911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Статистика тестирования </a:t>
          </a:r>
          <a:endParaRPr lang="ru-RU" sz="1900" kern="1200" dirty="0"/>
        </a:p>
      </dsp:txBody>
      <dsp:txXfrm>
        <a:off x="942781" y="2539087"/>
        <a:ext cx="1468038" cy="1183902"/>
      </dsp:txXfrm>
    </dsp:sp>
    <dsp:sp modelId="{649C6970-20BF-40D1-9E30-038AC12482BA}">
      <dsp:nvSpPr>
        <dsp:cNvPr id="0" name=""/>
        <dsp:cNvSpPr/>
      </dsp:nvSpPr>
      <dsp:spPr>
        <a:xfrm>
          <a:off x="493296" y="431323"/>
          <a:ext cx="3977911" cy="3977911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Тест требования</a:t>
          </a:r>
          <a:endParaRPr lang="ru-RU" sz="1900" kern="1200" dirty="0"/>
        </a:p>
      </dsp:txBody>
      <dsp:txXfrm>
        <a:off x="943178" y="1165342"/>
        <a:ext cx="1468038" cy="1183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BF775-E608-4841-B760-C29DDEACE52D}">
      <dsp:nvSpPr>
        <dsp:cNvPr id="0" name=""/>
        <dsp:cNvSpPr/>
      </dsp:nvSpPr>
      <dsp:spPr>
        <a:xfrm>
          <a:off x="2399262" y="478202"/>
          <a:ext cx="369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60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4061" y="521921"/>
        <a:ext cx="20010" cy="4002"/>
      </dsp:txXfrm>
    </dsp:sp>
    <dsp:sp modelId="{335182A0-E382-4E77-B206-70C6001A973F}">
      <dsp:nvSpPr>
        <dsp:cNvPr id="0" name=""/>
        <dsp:cNvSpPr/>
      </dsp:nvSpPr>
      <dsp:spPr>
        <a:xfrm>
          <a:off x="661024" y="1910"/>
          <a:ext cx="1740038" cy="10440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Составление тест требований на основе ТЗ</a:t>
          </a:r>
          <a:endParaRPr lang="ru-RU" sz="1600" kern="1200" dirty="0"/>
        </a:p>
      </dsp:txBody>
      <dsp:txXfrm>
        <a:off x="661024" y="1910"/>
        <a:ext cx="1740038" cy="1044023"/>
      </dsp:txXfrm>
    </dsp:sp>
    <dsp:sp modelId="{1942F91E-6C3F-4237-991D-8670CFE6D12C}">
      <dsp:nvSpPr>
        <dsp:cNvPr id="0" name=""/>
        <dsp:cNvSpPr/>
      </dsp:nvSpPr>
      <dsp:spPr>
        <a:xfrm>
          <a:off x="1531043" y="1044133"/>
          <a:ext cx="2140247" cy="369608"/>
        </a:xfrm>
        <a:custGeom>
          <a:avLst/>
          <a:gdLst/>
          <a:ahLst/>
          <a:cxnLst/>
          <a:rect l="0" t="0" r="0" b="0"/>
          <a:pathLst>
            <a:path>
              <a:moveTo>
                <a:pt x="2140247" y="0"/>
              </a:moveTo>
              <a:lnTo>
                <a:pt x="2140247" y="201904"/>
              </a:lnTo>
              <a:lnTo>
                <a:pt x="0" y="201904"/>
              </a:lnTo>
              <a:lnTo>
                <a:pt x="0" y="369608"/>
              </a:lnTo>
            </a:path>
          </a:pathLst>
        </a:custGeom>
        <a:noFill/>
        <a:ln w="6350" cap="flat" cmpd="sng" algn="ctr">
          <a:solidFill>
            <a:schemeClr val="accent5">
              <a:hueOff val="-1021680"/>
              <a:satOff val="480"/>
              <a:lumOff val="-13595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46733" y="1226936"/>
        <a:ext cx="108867" cy="4002"/>
      </dsp:txXfrm>
    </dsp:sp>
    <dsp:sp modelId="{E9530CEB-3B8E-4A90-AC86-1908B31AFA3C}">
      <dsp:nvSpPr>
        <dsp:cNvPr id="0" name=""/>
        <dsp:cNvSpPr/>
      </dsp:nvSpPr>
      <dsp:spPr>
        <a:xfrm>
          <a:off x="2801271" y="1910"/>
          <a:ext cx="1740038" cy="1044023"/>
        </a:xfrm>
        <a:prstGeom prst="rect">
          <a:avLst/>
        </a:prstGeom>
        <a:solidFill>
          <a:schemeClr val="accent5">
            <a:hueOff val="-766260"/>
            <a:satOff val="360"/>
            <a:lumOff val="-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Составление тест кейсов на основе тест требований</a:t>
          </a:r>
          <a:endParaRPr lang="ru-RU" sz="1600" kern="1200" dirty="0"/>
        </a:p>
      </dsp:txBody>
      <dsp:txXfrm>
        <a:off x="2801271" y="1910"/>
        <a:ext cx="1740038" cy="1044023"/>
      </dsp:txXfrm>
    </dsp:sp>
    <dsp:sp modelId="{9EE61D95-1339-4812-8BA2-E26508DB95D7}">
      <dsp:nvSpPr>
        <dsp:cNvPr id="0" name=""/>
        <dsp:cNvSpPr/>
      </dsp:nvSpPr>
      <dsp:spPr>
        <a:xfrm>
          <a:off x="2399262" y="1922434"/>
          <a:ext cx="369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608" y="45720"/>
              </a:lnTo>
            </a:path>
          </a:pathLst>
        </a:custGeom>
        <a:noFill/>
        <a:ln w="6350" cap="flat" cmpd="sng" algn="ctr">
          <a:solidFill>
            <a:schemeClr val="accent5">
              <a:hueOff val="-2043360"/>
              <a:satOff val="960"/>
              <a:lumOff val="-27189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4061" y="1966152"/>
        <a:ext cx="20010" cy="4002"/>
      </dsp:txXfrm>
    </dsp:sp>
    <dsp:sp modelId="{CC7032B2-C7DD-4031-9D5A-C31C34436923}">
      <dsp:nvSpPr>
        <dsp:cNvPr id="0" name=""/>
        <dsp:cNvSpPr/>
      </dsp:nvSpPr>
      <dsp:spPr>
        <a:xfrm>
          <a:off x="661024" y="1446142"/>
          <a:ext cx="1740038" cy="1044023"/>
        </a:xfrm>
        <a:prstGeom prst="rect">
          <a:avLst/>
        </a:prstGeom>
        <a:solidFill>
          <a:schemeClr val="accent5">
            <a:hueOff val="-1532520"/>
            <a:satOff val="720"/>
            <a:lumOff val="-20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Тестирование</a:t>
          </a:r>
          <a:endParaRPr lang="ru-RU" sz="1600" kern="1200" dirty="0"/>
        </a:p>
      </dsp:txBody>
      <dsp:txXfrm>
        <a:off x="661024" y="1446142"/>
        <a:ext cx="1740038" cy="1044023"/>
      </dsp:txXfrm>
    </dsp:sp>
    <dsp:sp modelId="{AA3F5F8C-F587-4C38-A5F5-94A0B0ABB808}">
      <dsp:nvSpPr>
        <dsp:cNvPr id="0" name=""/>
        <dsp:cNvSpPr/>
      </dsp:nvSpPr>
      <dsp:spPr>
        <a:xfrm>
          <a:off x="1531043" y="2488365"/>
          <a:ext cx="2140247" cy="369608"/>
        </a:xfrm>
        <a:custGeom>
          <a:avLst/>
          <a:gdLst/>
          <a:ahLst/>
          <a:cxnLst/>
          <a:rect l="0" t="0" r="0" b="0"/>
          <a:pathLst>
            <a:path>
              <a:moveTo>
                <a:pt x="2140247" y="0"/>
              </a:moveTo>
              <a:lnTo>
                <a:pt x="2140247" y="201904"/>
              </a:lnTo>
              <a:lnTo>
                <a:pt x="0" y="201904"/>
              </a:lnTo>
              <a:lnTo>
                <a:pt x="0" y="369608"/>
              </a:lnTo>
            </a:path>
          </a:pathLst>
        </a:custGeom>
        <a:noFill/>
        <a:ln w="635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46733" y="2671168"/>
        <a:ext cx="108867" cy="4002"/>
      </dsp:txXfrm>
    </dsp:sp>
    <dsp:sp modelId="{616AE4C8-5EA6-44FB-BC24-3488D6FCC56D}">
      <dsp:nvSpPr>
        <dsp:cNvPr id="0" name=""/>
        <dsp:cNvSpPr/>
      </dsp:nvSpPr>
      <dsp:spPr>
        <a:xfrm>
          <a:off x="2801271" y="1446142"/>
          <a:ext cx="1740038" cy="1044023"/>
        </a:xfrm>
        <a:prstGeom prst="rect">
          <a:avLst/>
        </a:prstGeom>
        <a:solidFill>
          <a:schemeClr val="accent5">
            <a:hueOff val="-2298779"/>
            <a:satOff val="1080"/>
            <a:lumOff val="-3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Оформление результатов тестирования</a:t>
          </a:r>
          <a:endParaRPr lang="ru-RU" sz="1600" kern="1200" dirty="0"/>
        </a:p>
      </dsp:txBody>
      <dsp:txXfrm>
        <a:off x="2801271" y="1446142"/>
        <a:ext cx="1740038" cy="1044023"/>
      </dsp:txXfrm>
    </dsp:sp>
    <dsp:sp modelId="{4AFCF350-7E3E-4747-9BE0-9F5FEF433686}">
      <dsp:nvSpPr>
        <dsp:cNvPr id="0" name=""/>
        <dsp:cNvSpPr/>
      </dsp:nvSpPr>
      <dsp:spPr>
        <a:xfrm>
          <a:off x="661024" y="2890374"/>
          <a:ext cx="1740038" cy="1044023"/>
        </a:xfrm>
        <a:prstGeom prst="rect">
          <a:avLst/>
        </a:prstGeom>
        <a:solidFill>
          <a:schemeClr val="accent5">
            <a:hueOff val="-3065039"/>
            <a:satOff val="1440"/>
            <a:lumOff val="-40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Создание новых </a:t>
          </a:r>
          <a:r>
            <a:rPr lang="en-US" sz="1600" kern="1200" dirty="0" smtClean="0"/>
            <a:t>Issue </a:t>
          </a:r>
          <a:r>
            <a:rPr lang="ru-RU" sz="1600" kern="1200" dirty="0" smtClean="0"/>
            <a:t>на </a:t>
          </a:r>
          <a:r>
            <a:rPr lang="en-US" sz="1600" kern="1200" dirty="0" smtClean="0"/>
            <a:t>GitHub</a:t>
          </a:r>
          <a:endParaRPr lang="ru-RU" sz="1600" kern="1200" dirty="0"/>
        </a:p>
      </dsp:txBody>
      <dsp:txXfrm>
        <a:off x="661024" y="2890374"/>
        <a:ext cx="1740038" cy="10440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17A90-73B1-4F11-98D9-FA59EB9AACB0}">
      <dsp:nvSpPr>
        <dsp:cNvPr id="0" name=""/>
        <dsp:cNvSpPr/>
      </dsp:nvSpPr>
      <dsp:spPr>
        <a:xfrm>
          <a:off x="1381400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F0401-AF29-41F8-A535-529E291548FB}">
      <dsp:nvSpPr>
        <dsp:cNvPr id="0" name=""/>
        <dsp:cNvSpPr/>
      </dsp:nvSpPr>
      <dsp:spPr>
        <a:xfrm>
          <a:off x="1381400" y="1673677"/>
          <a:ext cx="2816397" cy="6814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err="1" smtClean="0"/>
            <a:t>Редизайн</a:t>
          </a:r>
          <a:endParaRPr lang="ru-RU" sz="1600" kern="1200" dirty="0"/>
        </a:p>
      </dsp:txBody>
      <dsp:txXfrm>
        <a:off x="1381400" y="1673677"/>
        <a:ext cx="1983378" cy="681459"/>
      </dsp:txXfrm>
    </dsp:sp>
    <dsp:sp modelId="{D993C441-F6E5-4ADD-AC7F-E8E4C9EFE1E9}">
      <dsp:nvSpPr>
        <dsp:cNvPr id="0" name=""/>
        <dsp:cNvSpPr/>
      </dsp:nvSpPr>
      <dsp:spPr>
        <a:xfrm>
          <a:off x="3444009" y="1620481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1DB0B-0AE4-42CF-B852-92D200290CC7}">
      <dsp:nvSpPr>
        <dsp:cNvPr id="0" name=""/>
        <dsp:cNvSpPr/>
      </dsp:nvSpPr>
      <dsp:spPr>
        <a:xfrm>
          <a:off x="4381885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90000"/>
          </a:srgbClr>
        </a:solidFill>
        <a:ln w="12700" cap="flat" cmpd="sng" algn="ctr">
          <a:solidFill>
            <a:schemeClr val="accent5">
              <a:hueOff val="-766260"/>
              <a:satOff val="360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139E6-E6F6-42D5-9E81-7BB03FB2B652}">
      <dsp:nvSpPr>
        <dsp:cNvPr id="0" name=""/>
        <dsp:cNvSpPr/>
      </dsp:nvSpPr>
      <dsp:spPr>
        <a:xfrm>
          <a:off x="4381885" y="1673677"/>
          <a:ext cx="2816397" cy="681459"/>
        </a:xfrm>
        <a:prstGeom prst="rect">
          <a:avLst/>
        </a:prstGeom>
        <a:solidFill>
          <a:schemeClr val="accent5">
            <a:hueOff val="-766260"/>
            <a:satOff val="360"/>
            <a:lumOff val="-10196"/>
            <a:alphaOff val="0"/>
          </a:schemeClr>
        </a:solidFill>
        <a:ln w="12700" cap="flat" cmpd="sng" algn="ctr">
          <a:solidFill>
            <a:schemeClr val="accent5">
              <a:hueOff val="-766260"/>
              <a:satOff val="360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Адаптивная верстка</a:t>
          </a:r>
          <a:endParaRPr lang="ru-RU" sz="1600" kern="1200" dirty="0"/>
        </a:p>
      </dsp:txBody>
      <dsp:txXfrm>
        <a:off x="4381885" y="1673677"/>
        <a:ext cx="1983378" cy="681459"/>
      </dsp:txXfrm>
    </dsp:sp>
    <dsp:sp modelId="{B6ED5273-311F-4361-8CF4-1FF2D6399306}">
      <dsp:nvSpPr>
        <dsp:cNvPr id="0" name=""/>
        <dsp:cNvSpPr/>
      </dsp:nvSpPr>
      <dsp:spPr>
        <a:xfrm>
          <a:off x="6446820" y="1609053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EEC0A-A8DF-4454-994F-C92F21430ED4}">
      <dsp:nvSpPr>
        <dsp:cNvPr id="0" name=""/>
        <dsp:cNvSpPr/>
      </dsp:nvSpPr>
      <dsp:spPr>
        <a:xfrm>
          <a:off x="7382370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89804"/>
          </a:srgbClr>
        </a:solidFill>
        <a:ln w="12700" cap="flat" cmpd="sng" algn="ctr">
          <a:solidFill>
            <a:schemeClr val="accent5">
              <a:hueOff val="-1532520"/>
              <a:satOff val="7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01F06-F759-41CB-A286-977BC96129F7}">
      <dsp:nvSpPr>
        <dsp:cNvPr id="0" name=""/>
        <dsp:cNvSpPr/>
      </dsp:nvSpPr>
      <dsp:spPr>
        <a:xfrm>
          <a:off x="7382370" y="1673677"/>
          <a:ext cx="2816397" cy="681459"/>
        </a:xfrm>
        <a:prstGeom prst="rect">
          <a:avLst/>
        </a:prstGeom>
        <a:solidFill>
          <a:schemeClr val="accent5">
            <a:hueOff val="-1532520"/>
            <a:satOff val="720"/>
            <a:lumOff val="-20392"/>
            <a:alphaOff val="0"/>
          </a:schemeClr>
        </a:solidFill>
        <a:ln w="12700" cap="flat" cmpd="sng" algn="ctr">
          <a:solidFill>
            <a:schemeClr val="accent5">
              <a:hueOff val="-1532520"/>
              <a:satOff val="7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Система рейтинга</a:t>
          </a:r>
          <a:endParaRPr lang="ru-RU" sz="1600" kern="1200" dirty="0"/>
        </a:p>
      </dsp:txBody>
      <dsp:txXfrm>
        <a:off x="7382370" y="1673677"/>
        <a:ext cx="1983378" cy="681459"/>
      </dsp:txXfrm>
    </dsp:sp>
    <dsp:sp modelId="{6252B8DD-EA07-421C-9FAB-27C06F4CEA5C}">
      <dsp:nvSpPr>
        <dsp:cNvPr id="0" name=""/>
        <dsp:cNvSpPr/>
      </dsp:nvSpPr>
      <dsp:spPr>
        <a:xfrm>
          <a:off x="9447736" y="1620481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5AE8D-F3D4-49A9-810C-77D249CBF617}">
      <dsp:nvSpPr>
        <dsp:cNvPr id="0" name=""/>
        <dsp:cNvSpPr/>
      </dsp:nvSpPr>
      <dsp:spPr>
        <a:xfrm>
          <a:off x="2887260" y="287563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90000"/>
          </a:srgbClr>
        </a:solidFill>
        <a:ln w="12700" cap="flat" cmpd="sng" algn="ctr">
          <a:solidFill>
            <a:schemeClr val="accent5">
              <a:hueOff val="-2298779"/>
              <a:satOff val="1080"/>
              <a:lumOff val="-3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2E183-C4F2-4C6E-A3F5-01FE90980489}">
      <dsp:nvSpPr>
        <dsp:cNvPr id="0" name=""/>
        <dsp:cNvSpPr/>
      </dsp:nvSpPr>
      <dsp:spPr>
        <a:xfrm>
          <a:off x="2887260" y="4460416"/>
          <a:ext cx="2816397" cy="681459"/>
        </a:xfrm>
        <a:prstGeom prst="rect">
          <a:avLst/>
        </a:prstGeom>
        <a:solidFill>
          <a:schemeClr val="accent5">
            <a:hueOff val="-2298779"/>
            <a:satOff val="1080"/>
            <a:lumOff val="-30588"/>
            <a:alphaOff val="0"/>
          </a:schemeClr>
        </a:solidFill>
        <a:ln w="12700" cap="flat" cmpd="sng" algn="ctr">
          <a:solidFill>
            <a:schemeClr val="accent5">
              <a:hueOff val="-2298779"/>
              <a:satOff val="1080"/>
              <a:lumOff val="-3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Улучшение интеграции с </a:t>
          </a:r>
          <a:r>
            <a:rPr lang="ru-RU" sz="1600" kern="1200" dirty="0" err="1" smtClean="0"/>
            <a:t>соцсетями</a:t>
          </a:r>
          <a:endParaRPr lang="ru-RU" sz="1600" kern="1200" dirty="0"/>
        </a:p>
      </dsp:txBody>
      <dsp:txXfrm>
        <a:off x="2887260" y="4460416"/>
        <a:ext cx="1983378" cy="681459"/>
      </dsp:txXfrm>
    </dsp:sp>
    <dsp:sp modelId="{FE03FD3A-2D69-4662-8B2B-4DEF1EA56634}">
      <dsp:nvSpPr>
        <dsp:cNvPr id="0" name=""/>
        <dsp:cNvSpPr/>
      </dsp:nvSpPr>
      <dsp:spPr>
        <a:xfrm>
          <a:off x="4942464" y="4389853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ED29E-A99A-4AE2-BC48-B61B286EF639}">
      <dsp:nvSpPr>
        <dsp:cNvPr id="0" name=""/>
        <dsp:cNvSpPr/>
      </dsp:nvSpPr>
      <dsp:spPr>
        <a:xfrm>
          <a:off x="6031418" y="2868103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89804"/>
          </a:srgbClr>
        </a:solidFill>
        <a:ln w="1270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058C9-F67F-41B0-BF7F-97729F02222F}">
      <dsp:nvSpPr>
        <dsp:cNvPr id="0" name=""/>
        <dsp:cNvSpPr/>
      </dsp:nvSpPr>
      <dsp:spPr>
        <a:xfrm>
          <a:off x="6031418" y="4452907"/>
          <a:ext cx="2816397" cy="681459"/>
        </a:xfrm>
        <a:prstGeom prst="rect">
          <a:avLst/>
        </a:prstGeom>
        <a:solidFill>
          <a:schemeClr val="accent5">
            <a:hueOff val="-3065039"/>
            <a:satOff val="1440"/>
            <a:lumOff val="-40784"/>
            <a:alphaOff val="0"/>
          </a:schemeClr>
        </a:solidFill>
        <a:ln w="1270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Поиск по тегам</a:t>
          </a:r>
          <a:endParaRPr lang="ru-RU" sz="1600" kern="1200" dirty="0"/>
        </a:p>
      </dsp:txBody>
      <dsp:txXfrm>
        <a:off x="6031418" y="4452907"/>
        <a:ext cx="1983378" cy="681459"/>
      </dsp:txXfrm>
    </dsp:sp>
    <dsp:sp modelId="{1CA9A699-C967-4B5E-BD5E-76FF5BDA563E}">
      <dsp:nvSpPr>
        <dsp:cNvPr id="0" name=""/>
        <dsp:cNvSpPr/>
      </dsp:nvSpPr>
      <dsp:spPr>
        <a:xfrm>
          <a:off x="8085605" y="4398324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33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32.jpe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К8-224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04" y="1549102"/>
            <a:ext cx="5862461" cy="5227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0" y="1690688"/>
            <a:ext cx="11139220" cy="4917314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Логическая схема базы данных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8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2947765028"/>
              </p:ext>
            </p:extLst>
          </p:nvPr>
        </p:nvGraphicFramePr>
        <p:xfrm>
          <a:off x="6214197" y="1962895"/>
          <a:ext cx="5293568" cy="473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83633" y="4029949"/>
            <a:ext cx="2562808" cy="715089"/>
          </a:xfrm>
          <a:prstGeom prst="roundRect">
            <a:avLst/>
          </a:prstGeom>
          <a:solidFill>
            <a:schemeClr val="lt1">
              <a:alpha val="91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Петровская Анастасия</a:t>
            </a:r>
          </a:p>
          <a:p>
            <a:pPr algn="ctr"/>
            <a:r>
              <a:rPr lang="ru-RU" dirty="0" err="1" smtClean="0"/>
              <a:t>Сиволоб</a:t>
            </a:r>
            <a:r>
              <a:rPr lang="ru-RU" dirty="0" smtClean="0"/>
              <a:t> Иван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5914" y="1762840"/>
            <a:ext cx="309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z="2400" dirty="0"/>
              <a:t>ДОКУМЕНТАЦИЯ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358116875"/>
              </p:ext>
            </p:extLst>
          </p:nvPr>
        </p:nvGraphicFramePr>
        <p:xfrm>
          <a:off x="1062646" y="2389113"/>
          <a:ext cx="5202334" cy="393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4376" y="1732614"/>
            <a:ext cx="2338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</a:t>
            </a:r>
            <a:endParaRPr lang="ru-RU" sz="2400" b="1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183" y="1623527"/>
            <a:ext cx="4465610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Взаимодействие в команде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83" y="1623527"/>
            <a:ext cx="4005665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411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9900677"/>
              </p:ext>
            </p:extLst>
          </p:nvPr>
        </p:nvGraphicFramePr>
        <p:xfrm>
          <a:off x="311021" y="1723052"/>
          <a:ext cx="11470432" cy="4733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397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Статистика тестирования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515198" y="2004526"/>
            <a:ext cx="2177143" cy="1359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1</a:t>
            </a:r>
            <a:r>
              <a:rPr lang="en-US" sz="2000" b="1" dirty="0" smtClean="0">
                <a:solidFill>
                  <a:srgbClr val="FFFFFF"/>
                </a:solidFill>
              </a:rPr>
              <a:t>06</a:t>
            </a:r>
            <a:endParaRPr lang="ru-RU" sz="2000" b="1" dirty="0" smtClean="0">
              <a:solidFill>
                <a:srgbClr val="FFFFFF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Тест-кейсов</a:t>
            </a:r>
            <a:endParaRPr lang="ru-RU" sz="2000" b="1" dirty="0">
              <a:solidFill>
                <a:srgbClr val="FFFFFF"/>
              </a:solidFill>
            </a:endParaRPr>
          </a:p>
        </p:txBody>
      </p:sp>
      <p:pic>
        <p:nvPicPr>
          <p:cNvPr id="9" name="Picture 2" descr="http://ultravires.ca/wp/wp-content/uploads/2013/01/PassFail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50" y="4111690"/>
            <a:ext cx="2116783" cy="1404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88866391"/>
              </p:ext>
            </p:extLst>
          </p:nvPr>
        </p:nvGraphicFramePr>
        <p:xfrm>
          <a:off x="1567544" y="1576536"/>
          <a:ext cx="5910490" cy="500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Continuous Integration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workablehr.s3.amazonaws.com/uploads/account/logo/11901/large_Mascot-fullcolor-png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095" y="2739834"/>
            <a:ext cx="3315334" cy="106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62" y="4080379"/>
            <a:ext cx="1419664" cy="3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Нагрузочное 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6" name="Рисунок 5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723" y="1567767"/>
            <a:ext cx="5929322" cy="3969631"/>
          </a:xfrm>
          <a:prstGeom prst="rect">
            <a:avLst/>
          </a:prstGeom>
        </p:spPr>
      </p:pic>
      <p:pic>
        <p:nvPicPr>
          <p:cNvPr id="7" name="Рисунок 6" descr="скачанные файлы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849723" y="5537398"/>
            <a:ext cx="5929322" cy="71438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528384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Среднее время отклика (без элементов страницы, польз./сек.)</a:t>
            </a:r>
            <a:endParaRPr lang="ru-RU" dirty="0"/>
          </a:p>
        </p:txBody>
      </p:sp>
      <p:pic>
        <p:nvPicPr>
          <p:cNvPr id="9" name="Рисунок 8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863" y="1567767"/>
            <a:ext cx="2286016" cy="935188"/>
          </a:xfrm>
          <a:prstGeom prst="rect">
            <a:avLst/>
          </a:prstGeom>
        </p:spPr>
      </p:pic>
      <p:sp>
        <p:nvSpPr>
          <p:cNvPr id="10" name="Подзаголовок 2"/>
          <p:cNvSpPr txBox="1">
            <a:spLocks/>
          </p:cNvSpPr>
          <p:nvPr/>
        </p:nvSpPr>
        <p:spPr>
          <a:xfrm>
            <a:off x="142844" y="2594760"/>
            <a:ext cx="5500872" cy="4150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100" dirty="0" smtClean="0"/>
              <a:t>1. </a:t>
            </a:r>
            <a:r>
              <a:rPr lang="ru-RU" sz="1100" dirty="0" smtClean="0"/>
              <a:t>Требования</a:t>
            </a:r>
          </a:p>
          <a:p>
            <a:pPr algn="just"/>
            <a:r>
              <a:rPr lang="ru-RU" sz="1100" dirty="0" smtClean="0"/>
              <a:t>Никаких специальных требований к работе приложения не выдвигалось, из всех показателей особый интерес представляло исследование отклик приложения на запросы т.к. опрос целевой аудитории выявил заинтересованность людей в скорости работы</a:t>
            </a:r>
            <a:endParaRPr lang="en-US" sz="1100" dirty="0"/>
          </a:p>
          <a:p>
            <a:pPr marL="0" indent="0" algn="just">
              <a:buNone/>
            </a:pPr>
            <a:r>
              <a:rPr lang="en-US" sz="1100" dirty="0" smtClean="0"/>
              <a:t>2. </a:t>
            </a:r>
            <a:r>
              <a:rPr lang="ru-RU" sz="1100" dirty="0" smtClean="0"/>
              <a:t>Базовый профиль нагрузки:</a:t>
            </a:r>
          </a:p>
          <a:p>
            <a:pPr algn="just"/>
            <a:r>
              <a:rPr lang="ru-RU" sz="1100" dirty="0" smtClean="0"/>
              <a:t>Подразумевалось</a:t>
            </a:r>
            <a:r>
              <a:rPr lang="en-US" sz="1100" dirty="0" smtClean="0"/>
              <a:t> </a:t>
            </a:r>
            <a:r>
              <a:rPr lang="ru-RU" sz="1100" dirty="0" smtClean="0"/>
              <a:t>,что виртуальные пользователи будут выполнять характерные для приложения бизнес действия:</a:t>
            </a:r>
          </a:p>
          <a:p>
            <a:pPr algn="just"/>
            <a:r>
              <a:rPr lang="ru-RU" sz="1100" dirty="0" smtClean="0"/>
              <a:t>просматривать список мероприятий, создавать и искать мероприятия, принимать участие в мероприятиях</a:t>
            </a:r>
          </a:p>
          <a:p>
            <a:pPr marL="0" indent="0" algn="just">
              <a:buNone/>
            </a:pPr>
            <a:r>
              <a:rPr lang="en-US" sz="1100" dirty="0" smtClean="0"/>
              <a:t>3. </a:t>
            </a:r>
            <a:r>
              <a:rPr lang="ru-RU" sz="1100" dirty="0" smtClean="0"/>
              <a:t>Модель нагрузки:</a:t>
            </a:r>
          </a:p>
          <a:p>
            <a:pPr algn="just"/>
            <a:r>
              <a:rPr lang="ru-RU" sz="1100" dirty="0" smtClean="0"/>
              <a:t>В качестве модели нагрузки был выбран </a:t>
            </a:r>
            <a:r>
              <a:rPr lang="ru-RU" sz="1100" dirty="0" err="1" smtClean="0"/>
              <a:t>ramp-up</a:t>
            </a:r>
            <a:r>
              <a:rPr lang="ru-RU" sz="1100" dirty="0" smtClean="0"/>
              <a:t> </a:t>
            </a:r>
            <a:r>
              <a:rPr lang="ru-RU" sz="1100" dirty="0" err="1" smtClean="0"/>
              <a:t>test</a:t>
            </a:r>
            <a:r>
              <a:rPr lang="ru-RU" sz="1100" dirty="0" smtClean="0"/>
              <a:t> (с последовательным подключением пользователей по нарастающей),</a:t>
            </a:r>
          </a:p>
          <a:p>
            <a:pPr algn="just"/>
            <a:r>
              <a:rPr lang="ru-RU" sz="1100" dirty="0" smtClean="0"/>
              <a:t>количество пользователей составило 20-ть в силу ограниченности ресурсов предоставляемых бесплатным пакетом облачного сервиса </a:t>
            </a:r>
            <a:r>
              <a:rPr lang="ru-RU" sz="1100" dirty="0" err="1" smtClean="0"/>
              <a:t>heroku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03593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92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Основные вехи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735302292"/>
              </p:ext>
            </p:extLst>
          </p:nvPr>
        </p:nvGraphicFramePr>
        <p:xfrm>
          <a:off x="205272" y="1517780"/>
          <a:ext cx="11930743" cy="525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9304867" y="24130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4" y="2170112"/>
            <a:ext cx="1981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AI_13_06\Pictures\вписон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30" y="1623579"/>
            <a:ext cx="1748005" cy="95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I_13_06\Pictures\пати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100273"/>
            <a:ext cx="2157136" cy="102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cs625426.vk.me/v625426517/29f7c/84XsluHnH-4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815" y="1687738"/>
            <a:ext cx="816519" cy="145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:\Pictures\Screenshots\Screenshot_2015-04-18-11-53-5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458" y="1680121"/>
            <a:ext cx="813776" cy="14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AI_13_06\Pictures\Снимок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034" y="4428066"/>
            <a:ext cx="1302699" cy="15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52" y="4875481"/>
            <a:ext cx="2723982" cy="63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98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Общая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4" name="Стрелка влево 13"/>
          <p:cNvSpPr/>
          <p:nvPr/>
        </p:nvSpPr>
        <p:spPr>
          <a:xfrm>
            <a:off x="9144001" y="2437403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Реализация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9144001" y="4920582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Документация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8" y="1858964"/>
            <a:ext cx="7753872" cy="2142572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05890" y="1914183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9" y="4307024"/>
            <a:ext cx="7753872" cy="2159829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29865" y="4374149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dirty="0" smtClean="0"/>
                <a:t>Главный разработчик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330109" y="5532114"/>
              <a:ext cx="1600961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3151" b="2381"/>
          <a:stretch/>
        </p:blipFill>
        <p:spPr>
          <a:xfrm>
            <a:off x="367849" y="2903350"/>
            <a:ext cx="5601231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2081" y="2903351"/>
            <a:ext cx="5598858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3872751" y="2121311"/>
            <a:ext cx="1912471" cy="548640"/>
          </a:xfrm>
          <a:prstGeom prst="wedgeRoundRectCallout">
            <a:avLst>
              <a:gd name="adj1" fmla="val -55521"/>
              <a:gd name="adj2" fmla="val 766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Документация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463553" y="2121311"/>
            <a:ext cx="1912471" cy="548640"/>
          </a:xfrm>
          <a:prstGeom prst="wedgeRoundRectCallout">
            <a:avLst>
              <a:gd name="adj1" fmla="val 54479"/>
              <a:gd name="adj2" fmla="val 755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Разработка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38200" y="365126"/>
            <a:ext cx="10515600" cy="91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активности по дням недели</a:t>
            </a:r>
          </a:p>
        </p:txBody>
      </p:sp>
    </p:spTree>
    <p:extLst>
      <p:ext uri="{BB962C8B-B14F-4D97-AF65-F5344CB8AC3E}">
        <p14:creationId xmlns:p14="http://schemas.microsoft.com/office/powerpoint/2010/main" val="26705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Персональная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1661" y="1590962"/>
            <a:ext cx="307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3605" y="1590962"/>
            <a:ext cx="189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6" y="2424471"/>
            <a:ext cx="5764307" cy="376589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03" y="2424472"/>
            <a:ext cx="5774367" cy="376589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847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119"/>
            <a:ext cx="10515600" cy="88364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Оценка качества выполнения работы членов команды менеджером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005574"/>
              </p:ext>
            </p:extLst>
          </p:nvPr>
        </p:nvGraphicFramePr>
        <p:xfrm>
          <a:off x="399012" y="1584960"/>
          <a:ext cx="11476540" cy="5076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8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s610416.vk.me/u2114581/docs/264c03d4151d/Ubuntu-2015-04-18-14-18-54.png?extra=HEGLp1IWPMBxy-1-JoPu_16KqjN5iPgkoF_KCtXPSfhkTjYxFAErs3xu05uGUXtfsPYRZ7rIFx_huXQM0rJck5rMB7L2H-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6" y="2541284"/>
            <a:ext cx="11839927" cy="282678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занятости членов команды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2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00" y="2222744"/>
            <a:ext cx="11880000" cy="3909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Итоги проделанной работы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3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Задачи для дальнейшего развития сервиса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81330" y="2526907"/>
            <a:ext cx="5056792" cy="368458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Дополнительные фильтры для поиска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Улучшение дизайна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Усиление интеграции с </a:t>
            </a:r>
            <a:r>
              <a:rPr lang="ru-RU" dirty="0" err="1" smtClean="0">
                <a:solidFill>
                  <a:schemeClr val="bg1">
                    <a:lumMod val="25000"/>
                  </a:schemeClr>
                </a:solidFill>
              </a:rPr>
              <a:t>соцсетями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55673" y="1855727"/>
            <a:ext cx="7824563" cy="362077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 algn="ctr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29" y="2848971"/>
            <a:ext cx="4829175" cy="322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" y="1629783"/>
            <a:ext cx="11990443" cy="4808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00220" y="1929118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728195272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442453" y="3401961"/>
            <a:ext cx="3529780" cy="2193707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Разработано и реализовано более 138 требований </a:t>
            </a:r>
            <a:endParaRPr lang="ru-RU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7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Анализ и тестирование целевой аудитории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8521600"/>
              </p:ext>
            </p:extLst>
          </p:nvPr>
        </p:nvGraphicFramePr>
        <p:xfrm>
          <a:off x="5795246" y="1512057"/>
          <a:ext cx="6396754" cy="486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6387" y="1908863"/>
            <a:ext cx="5348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Фрагментирование</a:t>
            </a:r>
            <a:r>
              <a:rPr lang="ru-RU" dirty="0" smtClean="0"/>
              <a:t> целевой аудитории: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18 до 21 года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22 до 26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27 до 30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31 до 40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Старше 40 года</a:t>
            </a:r>
            <a:endParaRPr lang="ru-RU" dirty="0"/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1531229716"/>
              </p:ext>
            </p:extLst>
          </p:nvPr>
        </p:nvGraphicFramePr>
        <p:xfrm>
          <a:off x="666387" y="3590180"/>
          <a:ext cx="6381135" cy="3057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348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Итоги тестирования целевой аудитории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45920" y="2081605"/>
            <a:ext cx="2710927" cy="1054249"/>
          </a:xfrm>
          <a:prstGeom prst="round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Неочевиден процесс задания адреса мероприятия при создании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45919" y="3621741"/>
            <a:ext cx="2710927" cy="1054249"/>
          </a:xfrm>
          <a:prstGeom prst="round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46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Медленная работа сервиса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645919" y="5100918"/>
            <a:ext cx="2710927" cy="1054249"/>
          </a:xfrm>
          <a:prstGeom prst="round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Недостаточное количество мероприятий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4742124" y="2081604"/>
            <a:ext cx="2710927" cy="1054249"/>
          </a:xfrm>
          <a:prstGeom prst="rightArrow">
            <a:avLst/>
          </a:prstGeom>
          <a:gradFill flip="none" rotWithShape="1">
            <a:gsLst>
              <a:gs pos="0">
                <a:srgbClr val="4DA553">
                  <a:tint val="66000"/>
                  <a:satMod val="160000"/>
                </a:srgbClr>
              </a:gs>
              <a:gs pos="50000">
                <a:srgbClr val="4DA553">
                  <a:tint val="44500"/>
                  <a:satMod val="160000"/>
                </a:srgbClr>
              </a:gs>
              <a:gs pos="100000">
                <a:srgbClr val="4DA553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4DA553"/>
            </a:solidFill>
          </a:ln>
          <a:effectLst>
            <a:glow rad="63500">
              <a:srgbClr val="4DA553">
                <a:alpha val="40000"/>
              </a:srgb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Добавлен новый элемент на странице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4742124" y="3621741"/>
            <a:ext cx="2710927" cy="1054249"/>
          </a:xfrm>
          <a:prstGeom prst="rightArrow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Использование бесплатного хостинга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838327" y="3621740"/>
            <a:ext cx="2710927" cy="1054249"/>
          </a:xfrm>
          <a:prstGeom prst="roundRect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Без дополнительных финансовых ресурсов невозможно исправить</a:t>
            </a:r>
          </a:p>
        </p:txBody>
      </p:sp>
      <p:pic>
        <p:nvPicPr>
          <p:cNvPr id="25" name="Picture 10" descr="http://cs624925.vk.me/v624925289/2a0a9/GrExsvMU9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975" y="2077700"/>
            <a:ext cx="2688279" cy="1058153"/>
          </a:xfrm>
          <a:prstGeom prst="roundRect">
            <a:avLst>
              <a:gd name="adj" fmla="val 16667"/>
            </a:avLst>
          </a:prstGeom>
          <a:ln>
            <a:solidFill>
              <a:srgbClr val="4DA553"/>
            </a:solidFill>
          </a:ln>
          <a:effectLst>
            <a:glow rad="63500">
              <a:srgbClr val="4DA553">
                <a:alpha val="40000"/>
              </a:srgb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Стрелка вправо 27"/>
          <p:cNvSpPr/>
          <p:nvPr/>
        </p:nvSpPr>
        <p:spPr>
          <a:xfrm>
            <a:off x="4742124" y="5100918"/>
            <a:ext cx="2710927" cy="1054249"/>
          </a:xfrm>
          <a:prstGeom prst="rightArrow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находится в стадии разработки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860975" y="5100917"/>
            <a:ext cx="2710927" cy="1054249"/>
          </a:xfrm>
          <a:prstGeom prst="roundRect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До начала введения сервиса в эксплуатацию исправление невозможно</a:t>
            </a:r>
          </a:p>
        </p:txBody>
      </p:sp>
    </p:spTree>
    <p:extLst>
      <p:ext uri="{BB962C8B-B14F-4D97-AF65-F5344CB8AC3E}">
        <p14:creationId xmlns:p14="http://schemas.microsoft.com/office/powerpoint/2010/main" val="37370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684"/>
            <a:ext cx="12196144" cy="3864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446</Words>
  <Application>Microsoft Office PowerPoint</Application>
  <PresentationFormat>Широкоэкранный</PresentationFormat>
  <Paragraphs>136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Распределение ролей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Анализ и тестирование целевой аудитории</vt:lpstr>
      <vt:lpstr>Итоги тестирования целевой аудитории</vt:lpstr>
      <vt:lpstr>Use case диаграмма</vt:lpstr>
      <vt:lpstr>Архитектура web-приложения</vt:lpstr>
      <vt:lpstr>Deployment диаграмма</vt:lpstr>
      <vt:lpstr>Логическая схема базы данных</vt:lpstr>
      <vt:lpstr>Тестирование</vt:lpstr>
      <vt:lpstr>Взаимодействие в команде</vt:lpstr>
      <vt:lpstr>Статистика тестирования</vt:lpstr>
      <vt:lpstr>Continuous Integration</vt:lpstr>
      <vt:lpstr>Нагрузочное тестирование</vt:lpstr>
      <vt:lpstr>Основные вехи</vt:lpstr>
      <vt:lpstr>Общая статистика</vt:lpstr>
      <vt:lpstr>Презентация PowerPoint</vt:lpstr>
      <vt:lpstr>Персональная статистика</vt:lpstr>
      <vt:lpstr>Оценка качества выполнения работы членов команды менеджером</vt:lpstr>
      <vt:lpstr>Распределение занятости членов команды</vt:lpstr>
      <vt:lpstr>Итоги проделанной работы</vt:lpstr>
      <vt:lpstr>Задачи для дальнейшего развития сервиса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2015-04-18T12:25:03Z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