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59" r:id="rId5"/>
    <p:sldId id="260" r:id="rId6"/>
    <p:sldId id="261" r:id="rId7"/>
    <p:sldId id="264" r:id="rId8"/>
    <p:sldId id="270" r:id="rId9"/>
    <p:sldId id="265" r:id="rId10"/>
    <p:sldId id="267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1346400"/>
        <c:axId val="191355360"/>
      </c:barChart>
      <c:catAx>
        <c:axId val="19134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1355360"/>
        <c:crosses val="autoZero"/>
        <c:auto val="1"/>
        <c:lblAlgn val="ctr"/>
        <c:lblOffset val="100"/>
        <c:noMultiLvlLbl val="0"/>
      </c:catAx>
      <c:valAx>
        <c:axId val="19135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134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Версии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Версии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Лист1!$B$1:$B$27</c:f>
              <c:numCache>
                <c:formatCode>m/d/yyyy</c:formatCode>
                <c:ptCount val="27"/>
                <c:pt idx="0">
                  <c:v>41901</c:v>
                </c:pt>
                <c:pt idx="1">
                  <c:v>41907</c:v>
                </c:pt>
                <c:pt idx="2">
                  <c:v>41908</c:v>
                </c:pt>
                <c:pt idx="3">
                  <c:v>41914</c:v>
                </c:pt>
                <c:pt idx="4">
                  <c:v>41921</c:v>
                </c:pt>
                <c:pt idx="5">
                  <c:v>41922</c:v>
                </c:pt>
                <c:pt idx="6">
                  <c:v>41922</c:v>
                </c:pt>
                <c:pt idx="7">
                  <c:v>41926</c:v>
                </c:pt>
                <c:pt idx="8">
                  <c:v>41934</c:v>
                </c:pt>
                <c:pt idx="9">
                  <c:v>41935</c:v>
                </c:pt>
                <c:pt idx="10">
                  <c:v>41936</c:v>
                </c:pt>
                <c:pt idx="11">
                  <c:v>41936</c:v>
                </c:pt>
                <c:pt idx="12">
                  <c:v>41936</c:v>
                </c:pt>
                <c:pt idx="13">
                  <c:v>41936</c:v>
                </c:pt>
                <c:pt idx="14">
                  <c:v>41936</c:v>
                </c:pt>
                <c:pt idx="15">
                  <c:v>41937</c:v>
                </c:pt>
                <c:pt idx="16">
                  <c:v>41949</c:v>
                </c:pt>
                <c:pt idx="17">
                  <c:v>41950</c:v>
                </c:pt>
                <c:pt idx="18">
                  <c:v>41956</c:v>
                </c:pt>
                <c:pt idx="19">
                  <c:v>41958</c:v>
                </c:pt>
                <c:pt idx="20">
                  <c:v>41959</c:v>
                </c:pt>
                <c:pt idx="21">
                  <c:v>41969</c:v>
                </c:pt>
                <c:pt idx="22">
                  <c:v>41983</c:v>
                </c:pt>
                <c:pt idx="23">
                  <c:v>41984</c:v>
                </c:pt>
                <c:pt idx="24">
                  <c:v>41989</c:v>
                </c:pt>
                <c:pt idx="25">
                  <c:v>41991</c:v>
                </c:pt>
                <c:pt idx="26">
                  <c:v>41992</c:v>
                </c:pt>
              </c:numCache>
            </c:numRef>
          </c:cat>
          <c:val>
            <c:numRef>
              <c:f>Лист1!$A$1:$A$27</c:f>
              <c:numCache>
                <c:formatCode>0.0</c:formatCode>
                <c:ptCount val="27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2.4</c:v>
                </c:pt>
                <c:pt idx="8">
                  <c:v>2.5</c:v>
                </c:pt>
                <c:pt idx="9">
                  <c:v>2.6</c:v>
                </c:pt>
                <c:pt idx="10">
                  <c:v>3</c:v>
                </c:pt>
                <c:pt idx="11">
                  <c:v>3.1</c:v>
                </c:pt>
                <c:pt idx="12">
                  <c:v>3.2</c:v>
                </c:pt>
                <c:pt idx="13">
                  <c:v>3.3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</c:v>
                </c:pt>
                <c:pt idx="18">
                  <c:v>3.8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0361344"/>
        <c:axId val="440362464"/>
      </c:lineChart>
      <c:dateAx>
        <c:axId val="44036134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0362464"/>
        <c:crosses val="autoZero"/>
        <c:auto val="1"/>
        <c:lblOffset val="100"/>
        <c:baseTimeUnit val="days"/>
      </c:dateAx>
      <c:valAx>
        <c:axId val="44036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ru-RU" sz="1200" b="0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036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1. Заголовок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2. Заголовок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3. Заголовок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4. Заголовок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</dgm:pt>
  </dgm:ptLst>
  <dgm:cxnLst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1100" dirty="0" smtClean="0"/>
            <a:t>Смирнов Максим</a:t>
          </a:r>
          <a:endParaRPr lang="ru-RU" sz="1100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/>
      <dgm:spPr/>
      <dgm:t>
        <a:bodyPr/>
        <a:lstStyle/>
        <a:p>
          <a:r>
            <a:rPr lang="ru-RU" dirty="0" smtClean="0"/>
            <a:t>Македонская Евгения</a:t>
          </a:r>
          <a:endParaRPr lang="ru-RU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13D1FC51-8C0D-4BD4-9963-D112FFBDB7D1}">
      <dgm:prSet phldrT="[Текст]"/>
      <dgm:spPr/>
      <dgm:t>
        <a:bodyPr/>
        <a:lstStyle/>
        <a:p>
          <a:r>
            <a:rPr lang="ru-RU" dirty="0" smtClean="0"/>
            <a:t>Македонская Евгения</a:t>
          </a:r>
          <a:endParaRPr lang="ru-RU" dirty="0"/>
        </a:p>
      </dgm:t>
    </dgm:pt>
    <dgm:pt modelId="{5343BEFC-532D-40C2-BC64-27BED93A29A6}" type="parTrans" cxnId="{5DB8F455-1002-4164-A482-924FE64DCDDA}">
      <dgm:prSet/>
      <dgm:spPr/>
      <dgm:t>
        <a:bodyPr/>
        <a:lstStyle/>
        <a:p>
          <a:endParaRPr lang="ru-RU"/>
        </a:p>
      </dgm:t>
    </dgm:pt>
    <dgm:pt modelId="{C210C26D-80CF-4FB9-B255-B9E615666406}" type="sibTrans" cxnId="{5DB8F455-1002-4164-A482-924FE64DCDDA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/>
      <dgm:spPr/>
      <dgm:t>
        <a:bodyPr/>
        <a:lstStyle/>
        <a:p>
          <a:r>
            <a:rPr lang="ru-RU" dirty="0" smtClean="0"/>
            <a:t>Петровская Анастасия</a:t>
          </a:r>
          <a:endParaRPr lang="ru-RU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17D764B2-4AD1-4C3C-94F7-A1EBD6E1284E}">
      <dgm:prSet phldrT="[Текст]" custT="1"/>
      <dgm:spPr/>
      <dgm:t>
        <a:bodyPr/>
        <a:lstStyle/>
        <a:p>
          <a:r>
            <a:rPr lang="ru-RU" sz="1100" dirty="0" smtClean="0"/>
            <a:t>Таракчян Левон</a:t>
          </a:r>
          <a:endParaRPr lang="ru-RU" sz="1100" dirty="0"/>
        </a:p>
      </dgm:t>
    </dgm:pt>
    <dgm:pt modelId="{C3AD28CF-2050-41FD-B393-AF7C42890FD5}" type="parTrans" cxnId="{1ED7C0D0-7B27-4EC6-89F8-A2945D3BD627}">
      <dgm:prSet/>
      <dgm:spPr/>
      <dgm:t>
        <a:bodyPr/>
        <a:lstStyle/>
        <a:p>
          <a:endParaRPr lang="ru-RU"/>
        </a:p>
      </dgm:t>
    </dgm:pt>
    <dgm:pt modelId="{39D526FC-7EC5-4F9B-9390-E23D786BE143}" type="sibTrans" cxnId="{1ED7C0D0-7B27-4EC6-89F8-A2945D3BD627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100" dirty="0" smtClean="0"/>
            <a:t>Македонская Евгения</a:t>
          </a:r>
          <a:endParaRPr lang="ru-RU" sz="11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100" dirty="0" smtClean="0"/>
            <a:t>Бодунков Денис</a:t>
          </a:r>
          <a:endParaRPr lang="ru-RU" sz="11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/>
        <a:lstStyle/>
        <a:p>
          <a:r>
            <a:rPr lang="ru-RU" dirty="0" smtClean="0"/>
            <a:t>Чекалин Дмитрий</a:t>
          </a:r>
          <a:endParaRPr lang="ru-RU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/>
      <dgm:spPr/>
      <dgm:t>
        <a:bodyPr/>
        <a:lstStyle/>
        <a:p>
          <a:endParaRPr lang="ru-RU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/>
        <a:lstStyle/>
        <a:p>
          <a:endParaRPr lang="ru-RU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/>
        <a:lstStyle/>
        <a:p>
          <a:endParaRPr lang="ru-RU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527F35D5-E2ED-4120-9D26-BCE5A32D0AD8}">
      <dgm:prSet phldrT="[Текст]"/>
      <dgm:spPr/>
      <dgm:t>
        <a:bodyPr/>
        <a:lstStyle/>
        <a:p>
          <a:endParaRPr lang="ru-RU" dirty="0"/>
        </a:p>
      </dgm:t>
    </dgm:pt>
    <dgm:pt modelId="{88F24130-FF48-42DF-AA01-83BBC21A8EB7}" type="parTrans" cxnId="{1ECDB3D9-4E27-460F-96A9-6E5393C023E8}">
      <dgm:prSet/>
      <dgm:spPr/>
      <dgm:t>
        <a:bodyPr/>
        <a:lstStyle/>
        <a:p>
          <a:endParaRPr lang="ru-RU"/>
        </a:p>
      </dgm:t>
    </dgm:pt>
    <dgm:pt modelId="{4699B0B9-DD42-4877-9D48-5D0D9DEAFD9C}" type="sibTrans" cxnId="{1ECDB3D9-4E27-460F-96A9-6E5393C023E8}">
      <dgm:prSet/>
      <dgm:spPr/>
      <dgm:t>
        <a:bodyPr/>
        <a:lstStyle/>
        <a:p>
          <a:endParaRPr lang="ru-RU"/>
        </a:p>
      </dgm:t>
    </dgm:pt>
    <dgm:pt modelId="{B6A0BCC8-612B-40FA-AF65-56B4AEAC25EF}">
      <dgm:prSet phldrT="[Текст]"/>
      <dgm:spPr/>
      <dgm:t>
        <a:bodyPr/>
        <a:lstStyle/>
        <a:p>
          <a:endParaRPr lang="ru-RU" dirty="0"/>
        </a:p>
      </dgm:t>
    </dgm:pt>
    <dgm:pt modelId="{DE2D0A21-C47D-4C48-B217-8F826ECBB7E4}" type="parTrans" cxnId="{2C911669-F79C-48ED-BF9E-EB1DC01E00C1}">
      <dgm:prSet/>
      <dgm:spPr/>
    </dgm:pt>
    <dgm:pt modelId="{5AF7583F-31F7-41CC-A5DD-6B2F867E8B7B}" type="sibTrans" cxnId="{2C911669-F79C-48ED-BF9E-EB1DC01E00C1}">
      <dgm:prSet/>
      <dgm:spPr/>
    </dgm:pt>
    <dgm:pt modelId="{7095E70B-7EFB-4733-BA44-C4BB0599979F}">
      <dgm:prSet phldrT="[Текст]" custT="1"/>
      <dgm:spPr/>
      <dgm:t>
        <a:bodyPr/>
        <a:lstStyle/>
        <a:p>
          <a:r>
            <a:rPr lang="ru-RU" sz="1100" dirty="0" smtClean="0"/>
            <a:t>Вервальд Северин</a:t>
          </a:r>
          <a:endParaRPr lang="ru-RU" sz="1100" dirty="0"/>
        </a:p>
      </dgm:t>
    </dgm:pt>
    <dgm:pt modelId="{64A1E298-33AE-4CD3-B3E0-AF77857653AE}" type="parTrans" cxnId="{C1CC8C5E-8C3B-4002-B283-DDF651B9C2DF}">
      <dgm:prSet/>
      <dgm:spPr/>
    </dgm:pt>
    <dgm:pt modelId="{BBF2356D-3C61-41D3-A629-D15BD788173A}" type="sibTrans" cxnId="{C1CC8C5E-8C3B-4002-B283-DDF651B9C2DF}">
      <dgm:prSet/>
      <dgm:spPr/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98B1DD5-D2B2-4A70-BAF8-2672572231DA}" type="pres">
      <dgm:prSet presAssocID="{01A583E1-6537-45F8-AE09-C85491C9FC1D}" presName="children" presStyleCnt="0"/>
      <dgm:spPr/>
    </dgm:pt>
    <dgm:pt modelId="{D2CA330A-D99A-4389-8F73-7FE17A382E6E}" type="pres">
      <dgm:prSet presAssocID="{01A583E1-6537-45F8-AE09-C85491C9FC1D}" presName="child1group" presStyleCnt="0"/>
      <dgm:spPr/>
    </dgm:pt>
    <dgm:pt modelId="{4D58B8E3-ABF3-466F-BE72-A1334046C3F4}" type="pres">
      <dgm:prSet presAssocID="{01A583E1-6537-45F8-AE09-C85491C9FC1D}" presName="child1" presStyleLbl="bgAcc1" presStyleIdx="0" presStyleCnt="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</dgm:pt>
    <dgm:pt modelId="{53094224-E102-4C09-9604-A3E90CFD0EB5}" type="pres">
      <dgm:prSet presAssocID="{01A583E1-6537-45F8-AE09-C85491C9FC1D}" presName="child2" presStyleLbl="bgAcc1" presStyleIdx="1" presStyleCnt="4"/>
      <dgm:spPr/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</dgm:pt>
    <dgm:pt modelId="{2EA0569B-3107-4FF1-BB0C-1F87F31D3DB7}" type="pres">
      <dgm:prSet presAssocID="{01A583E1-6537-45F8-AE09-C85491C9FC1D}" presName="child3group" presStyleCnt="0"/>
      <dgm:spPr/>
    </dgm:pt>
    <dgm:pt modelId="{382DE9F5-C159-437A-AA3E-CE93A76C5FDC}" type="pres">
      <dgm:prSet presAssocID="{01A583E1-6537-45F8-AE09-C85491C9FC1D}" presName="child3" presStyleLbl="bgAcc1" presStyleIdx="2" presStyleCnt="4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</dgm:pt>
    <dgm:pt modelId="{22A0A0BC-6367-462E-93A8-CA8C46FCDCA0}" type="pres">
      <dgm:prSet presAssocID="{01A583E1-6537-45F8-AE09-C85491C9FC1D}" presName="child4" presStyleLbl="bgAcc1" presStyleIdx="3" presStyleCnt="4"/>
      <dgm:spPr/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</dgm:pt>
    <dgm:pt modelId="{A727F540-ABAD-4E6A-9B35-8C2D1152054F}" type="pres">
      <dgm:prSet presAssocID="{01A583E1-6537-45F8-AE09-C85491C9FC1D}" presName="childPlaceholder" presStyleCnt="0"/>
      <dgm:spPr/>
    </dgm:pt>
    <dgm:pt modelId="{92562376-3161-44CF-AFBB-B2D539EA726F}" type="pres">
      <dgm:prSet presAssocID="{01A583E1-6537-45F8-AE09-C85491C9FC1D}" presName="circle" presStyleCnt="0"/>
      <dgm:spPr/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3A2BA3D-20D2-4E5D-9CD2-B6EE3F312A3B}" type="pres">
      <dgm:prSet presAssocID="{01A583E1-6537-45F8-AE09-C85491C9FC1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39C0160-77D5-431C-9998-BAE124196EBA}" type="pres">
      <dgm:prSet presAssocID="{01A583E1-6537-45F8-AE09-C85491C9FC1D}" presName="quadrantPlaceholder" presStyleCnt="0"/>
      <dgm:spPr/>
    </dgm:pt>
    <dgm:pt modelId="{27CA1DAC-9186-40C1-BDB5-6C473E78AFD1}" type="pres">
      <dgm:prSet presAssocID="{01A583E1-6537-45F8-AE09-C85491C9FC1D}" presName="center1" presStyleLbl="fgShp" presStyleIdx="0" presStyleCnt="2"/>
      <dgm:spPr/>
    </dgm:pt>
    <dgm:pt modelId="{A2668D5B-8EBC-4089-9D03-6E6D0652491A}" type="pres">
      <dgm:prSet presAssocID="{01A583E1-6537-45F8-AE09-C85491C9FC1D}" presName="center2" presStyleLbl="fgShp" presStyleIdx="1" presStyleCnt="2"/>
      <dgm:spPr/>
    </dgm:pt>
  </dgm:ptLst>
  <dgm:cxnLst>
    <dgm:cxn modelId="{125B5355-AF45-4E42-B945-D4EF3FDD7E19}" type="presOf" srcId="{527F35D5-E2ED-4120-9D26-BCE5A32D0AD8}" destId="{7BE406E3-09FD-43B4-AAF9-51FAB58146A3}" srcOrd="1" destOrd="1" presId="urn:microsoft.com/office/officeart/2005/8/layout/cycle4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1C4B7B5B-5A26-4FB7-B7A4-76D489C60865}" srcId="{2D6962E4-72B9-4B1E-B258-246893A88E0D}" destId="{FAAD98B4-2CE9-4214-8BB6-F03CEEE572FF}" srcOrd="3" destOrd="0" parTransId="{54D2E552-AFA4-449B-855C-8D07B27E44E2}" sibTransId="{CBB1F48E-041C-465A-B96F-A59A0B7362A5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1ED7C0D0-7B27-4EC6-89F8-A2945D3BD627}" srcId="{2D6962E4-72B9-4B1E-B258-246893A88E0D}" destId="{17D764B2-4AD1-4C3C-94F7-A1EBD6E1284E}" srcOrd="1" destOrd="0" parTransId="{C3AD28CF-2050-41FD-B393-AF7C42890FD5}" sibTransId="{39D526FC-7EC5-4F9B-9390-E23D786BE143}"/>
    <dgm:cxn modelId="{EDC71BFE-E89B-4E4C-A60B-5B18B6A0A4CB}" type="presOf" srcId="{13D1FC51-8C0D-4BD4-9963-D112FFBDB7D1}" destId="{7BE406E3-09FD-43B4-AAF9-51FAB58146A3}" srcOrd="1" destOrd="3" presId="urn:microsoft.com/office/officeart/2005/8/layout/cycle4"/>
    <dgm:cxn modelId="{DE7E25E1-0419-411E-8CE9-67B65CD394AF}" type="presOf" srcId="{7095E70B-7EFB-4733-BA44-C4BB0599979F}" destId="{38CD6BD6-D3E2-4B97-8665-48065905F491}" srcOrd="1" destOrd="4" presId="urn:microsoft.com/office/officeart/2005/8/layout/cycle4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2C911669-F79C-48ED-BF9E-EB1DC01E00C1}" srcId="{5BCD62D5-23CD-4A5A-A476-269CE76914DC}" destId="{B6A0BCC8-612B-40FA-AF65-56B4AEAC25EF}" srcOrd="2" destOrd="0" parTransId="{DE2D0A21-C47D-4C48-B217-8F826ECBB7E4}" sibTransId="{5AF7583F-31F7-41CC-A5DD-6B2F867E8B7B}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8E325D6A-7457-4EAA-B0C2-82589B668ECD}" type="presOf" srcId="{B6A0BCC8-612B-40FA-AF65-56B4AEAC25EF}" destId="{382DE9F5-C159-437A-AA3E-CE93A76C5FDC}" srcOrd="0" destOrd="2" presId="urn:microsoft.com/office/officeart/2005/8/layout/cycle4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5DB8F455-1002-4164-A482-924FE64DCDDA}" srcId="{5BCD62D5-23CD-4A5A-A476-269CE76914DC}" destId="{13D1FC51-8C0D-4BD4-9963-D112FFBDB7D1}" srcOrd="3" destOrd="0" parTransId="{5343BEFC-532D-40C2-BC64-27BED93A29A6}" sibTransId="{C210C26D-80CF-4FB9-B255-B9E615666406}"/>
    <dgm:cxn modelId="{CB9CEA75-0DB2-4DD0-9939-F9C995A6C3BB}" type="presOf" srcId="{527F35D5-E2ED-4120-9D26-BCE5A32D0AD8}" destId="{382DE9F5-C159-437A-AA3E-CE93A76C5FDC}" srcOrd="0" destOrd="1" presId="urn:microsoft.com/office/officeart/2005/8/layout/cycle4"/>
    <dgm:cxn modelId="{9991E351-28AB-47A6-8963-A9D299DB8675}" type="presOf" srcId="{989E09AB-A343-466C-BC14-C765FC9A1DD7}" destId="{4D58B8E3-ABF3-466F-BE72-A1334046C3F4}" srcOrd="0" destOrd="2" presId="urn:microsoft.com/office/officeart/2005/8/layout/cycle4"/>
    <dgm:cxn modelId="{1ECDB3D9-4E27-460F-96A9-6E5393C023E8}" srcId="{5BCD62D5-23CD-4A5A-A476-269CE76914DC}" destId="{527F35D5-E2ED-4120-9D26-BCE5A32D0AD8}" srcOrd="1" destOrd="0" parTransId="{88F24130-FF48-42DF-AA01-83BBC21A8EB7}" sibTransId="{4699B0B9-DD42-4877-9D48-5D0D9DEAFD9C}"/>
    <dgm:cxn modelId="{EDA00CFB-CF50-47D2-9DB9-9D5DE58CAD7E}" srcId="{2D6962E4-72B9-4B1E-B258-246893A88E0D}" destId="{989E09AB-A343-466C-BC14-C765FC9A1DD7}" srcOrd="2" destOrd="0" parTransId="{288B4C8E-3DA7-4373-926B-0E2EBA929F32}" sibTransId="{FB5D77EC-83C1-4323-ACE4-4842959B2E06}"/>
    <dgm:cxn modelId="{32D9F149-C2A1-4DD8-A69C-877BCA8D5EDD}" type="presOf" srcId="{FAAD98B4-2CE9-4214-8BB6-F03CEEE572FF}" destId="{38CD6BD6-D3E2-4B97-8665-48065905F491}" srcOrd="1" destOrd="3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C1CC8C5E-8C3B-4002-B283-DDF651B9C2DF}" srcId="{2D6962E4-72B9-4B1E-B258-246893A88E0D}" destId="{7095E70B-7EFB-4733-BA44-C4BB0599979F}" srcOrd="4" destOrd="0" parTransId="{64A1E298-33AE-4CD3-B3E0-AF77857653AE}" sibTransId="{BBF2356D-3C61-41D3-A629-D15BD788173A}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01482171-C4C5-4D60-83AC-A443A6D1CA93}" type="presOf" srcId="{B6A0BCC8-612B-40FA-AF65-56B4AEAC25EF}" destId="{7BE406E3-09FD-43B4-AAF9-51FAB58146A3}" srcOrd="1" destOrd="2" presId="urn:microsoft.com/office/officeart/2005/8/layout/cycle4"/>
    <dgm:cxn modelId="{0509673E-FE93-48C7-8036-F6242AC5A58A}" type="presOf" srcId="{13D1FC51-8C0D-4BD4-9963-D112FFBDB7D1}" destId="{382DE9F5-C159-437A-AA3E-CE93A76C5FDC}" srcOrd="0" destOrd="3" presId="urn:microsoft.com/office/officeart/2005/8/layout/cycle4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EB0DF672-1F44-4093-A55C-1DC7C260FFEF}" type="presOf" srcId="{17D764B2-4AD1-4C3C-94F7-A1EBD6E1284E}" destId="{38CD6BD6-D3E2-4B97-8665-48065905F491}" srcOrd="1" destOrd="1" presId="urn:microsoft.com/office/officeart/2005/8/layout/cycle4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6380C4C7-4EBB-43A2-9301-54A5C9841434}" type="presOf" srcId="{FAAD98B4-2CE9-4214-8BB6-F03CEEE572FF}" destId="{4D58B8E3-ABF3-466F-BE72-A1334046C3F4}" srcOrd="0" destOrd="3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8A8DF23E-387C-4064-B212-7A4E675691CD}" type="presOf" srcId="{17D764B2-4AD1-4C3C-94F7-A1EBD6E1284E}" destId="{4D58B8E3-ABF3-466F-BE72-A1334046C3F4}" srcOrd="0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E4D73487-C5B1-4EB2-AF38-71DF0EBFDB67}" type="presOf" srcId="{7095E70B-7EFB-4733-BA44-C4BB0599979F}" destId="{4D58B8E3-ABF3-466F-BE72-A1334046C3F4}" srcOrd="0" destOrd="4" presId="urn:microsoft.com/office/officeart/2005/8/layout/cycle4"/>
    <dgm:cxn modelId="{9BAD8EFF-9B32-4433-B605-9BFDB094AF74}" type="presOf" srcId="{989E09AB-A343-466C-BC14-C765FC9A1DD7}" destId="{38CD6BD6-D3E2-4B97-8665-48065905F491}" srcOrd="1" destOrd="2" presId="urn:microsoft.com/office/officeart/2005/8/layout/cycle4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>
              <a:latin typeface="Book Antiqua"/>
            </a:rPr>
            <a:t>Шаг 1. Заголовок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>
              <a:latin typeface="Book Antiqua"/>
            </a:rPr>
            <a:t>Шаг 2. Заголовок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>
              <a:latin typeface="Book Antiqua"/>
            </a:rPr>
            <a:t>Шаг 3. Заголовок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>
              <a:latin typeface="Book Antiqua"/>
            </a:rPr>
            <a:t>Шаг 4. Заголовок</a:t>
          </a:r>
        </a:p>
      </dsp:txBody>
      <dsp:txXfrm>
        <a:off x="7522736" y="1653197"/>
        <a:ext cx="1555507" cy="1037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3538533" y="2953512"/>
          <a:ext cx="2145639" cy="1389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Македонская Евгения</a:t>
          </a:r>
          <a:endParaRPr lang="ru-RU" sz="1100" kern="1200" dirty="0"/>
        </a:p>
      </dsp:txBody>
      <dsp:txXfrm>
        <a:off x="4212756" y="3331514"/>
        <a:ext cx="1440885" cy="981354"/>
      </dsp:txXfrm>
    </dsp:sp>
    <dsp:sp modelId="{22A0A0BC-6367-462E-93A8-CA8C46FCDCA0}">
      <dsp:nvSpPr>
        <dsp:cNvPr id="0" name=""/>
        <dsp:cNvSpPr/>
      </dsp:nvSpPr>
      <dsp:spPr>
        <a:xfrm>
          <a:off x="37753" y="2953512"/>
          <a:ext cx="2145639" cy="1389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Петровская Анастасия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Чекалин Дмитрий</a:t>
          </a:r>
          <a:endParaRPr lang="ru-RU" sz="1100" kern="1200" dirty="0"/>
        </a:p>
      </dsp:txBody>
      <dsp:txXfrm>
        <a:off x="68284" y="3331514"/>
        <a:ext cx="1440885" cy="981354"/>
      </dsp:txXfrm>
    </dsp:sp>
    <dsp:sp modelId="{53094224-E102-4C09-9604-A3E90CFD0EB5}">
      <dsp:nvSpPr>
        <dsp:cNvPr id="0" name=""/>
        <dsp:cNvSpPr/>
      </dsp:nvSpPr>
      <dsp:spPr>
        <a:xfrm>
          <a:off x="3538533" y="0"/>
          <a:ext cx="2145639" cy="1389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Македонская Евгения</a:t>
          </a:r>
          <a:endParaRPr lang="ru-RU" sz="1100" kern="1200" dirty="0"/>
        </a:p>
      </dsp:txBody>
      <dsp:txXfrm>
        <a:off x="4212756" y="30531"/>
        <a:ext cx="1440885" cy="981354"/>
      </dsp:txXfrm>
    </dsp:sp>
    <dsp:sp modelId="{4D58B8E3-ABF3-466F-BE72-A1334046C3F4}">
      <dsp:nvSpPr>
        <dsp:cNvPr id="0" name=""/>
        <dsp:cNvSpPr/>
      </dsp:nvSpPr>
      <dsp:spPr>
        <a:xfrm>
          <a:off x="37753" y="0"/>
          <a:ext cx="2145639" cy="1389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Смирнов Максим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Таракчян Левон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Македонская Евгения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Бодунков Денис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Вервальд Северин</a:t>
          </a:r>
          <a:endParaRPr lang="ru-RU" sz="1100" kern="1200" dirty="0"/>
        </a:p>
      </dsp:txBody>
      <dsp:txXfrm>
        <a:off x="68284" y="30531"/>
        <a:ext cx="1440885" cy="981354"/>
      </dsp:txXfrm>
    </dsp:sp>
    <dsp:sp modelId="{60DA8870-9857-4057-BC91-DD9B798F041F}">
      <dsp:nvSpPr>
        <dsp:cNvPr id="0" name=""/>
        <dsp:cNvSpPr/>
      </dsp:nvSpPr>
      <dsp:spPr>
        <a:xfrm>
          <a:off x="936836" y="247573"/>
          <a:ext cx="1880692" cy="188069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Анализ</a:t>
          </a:r>
          <a:endParaRPr lang="ru-RU" sz="1400" kern="1200" dirty="0"/>
        </a:p>
      </dsp:txBody>
      <dsp:txXfrm>
        <a:off x="1487678" y="798415"/>
        <a:ext cx="1329850" cy="1329850"/>
      </dsp:txXfrm>
    </dsp:sp>
    <dsp:sp modelId="{147178AE-0CD4-4FA3-A352-95F7DEF02040}">
      <dsp:nvSpPr>
        <dsp:cNvPr id="0" name=""/>
        <dsp:cNvSpPr/>
      </dsp:nvSpPr>
      <dsp:spPr>
        <a:xfrm rot="5400000">
          <a:off x="2904397" y="247573"/>
          <a:ext cx="1880692" cy="188069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Составление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требований</a:t>
          </a:r>
          <a:endParaRPr lang="ru-RU" sz="1400" kern="1200" dirty="0"/>
        </a:p>
      </dsp:txBody>
      <dsp:txXfrm rot="-5400000">
        <a:off x="2904397" y="798415"/>
        <a:ext cx="1329850" cy="1329850"/>
      </dsp:txXfrm>
    </dsp:sp>
    <dsp:sp modelId="{43A2BA3D-20D2-4E5D-9CD2-B6EE3F312A3B}">
      <dsp:nvSpPr>
        <dsp:cNvPr id="0" name=""/>
        <dsp:cNvSpPr/>
      </dsp:nvSpPr>
      <dsp:spPr>
        <a:xfrm rot="10800000">
          <a:off x="2904397" y="2215134"/>
          <a:ext cx="1880692" cy="188069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Написание ТЗ</a:t>
          </a:r>
          <a:endParaRPr lang="ru-RU" sz="1400" kern="1200" dirty="0"/>
        </a:p>
      </dsp:txBody>
      <dsp:txXfrm rot="10800000">
        <a:off x="2904397" y="2215134"/>
        <a:ext cx="1329850" cy="1329850"/>
      </dsp:txXfrm>
    </dsp:sp>
    <dsp:sp modelId="{809A40DB-630A-4CA0-804D-1A67767C019F}">
      <dsp:nvSpPr>
        <dsp:cNvPr id="0" name=""/>
        <dsp:cNvSpPr/>
      </dsp:nvSpPr>
      <dsp:spPr>
        <a:xfrm rot="16200000">
          <a:off x="936836" y="2215134"/>
          <a:ext cx="1880692" cy="188069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/>
            <a:t>Редакти</a:t>
          </a:r>
          <a:r>
            <a:rPr lang="ru-RU" sz="1400" kern="1200" dirty="0" smtClean="0"/>
            <a:t>-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/>
            <a:t>рование</a:t>
          </a:r>
          <a:endParaRPr lang="ru-RU" sz="1400" kern="1200" dirty="0"/>
        </a:p>
      </dsp:txBody>
      <dsp:txXfrm rot="5400000">
        <a:off x="1487678" y="2215134"/>
        <a:ext cx="1329850" cy="1329850"/>
      </dsp:txXfrm>
    </dsp:sp>
    <dsp:sp modelId="{27CA1DAC-9186-40C1-BDB5-6C473E78AFD1}">
      <dsp:nvSpPr>
        <dsp:cNvPr id="0" name=""/>
        <dsp:cNvSpPr/>
      </dsp:nvSpPr>
      <dsp:spPr>
        <a:xfrm>
          <a:off x="2536293" y="1780794"/>
          <a:ext cx="649338" cy="56464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2536293" y="1997964"/>
          <a:ext cx="649338" cy="56464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800" dirty="0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Две картинки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Текст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800" dirty="0"/>
          </a:p>
        </p:txBody>
      </p:sp>
      <p:sp>
        <p:nvSpPr>
          <p:cNvPr id="11" name="Полилиния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12" name="Полилиния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6" name="Инструкци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ru-RU" sz="1200" b="1" i="1" dirty="0" smtClean="0">
                <a:solidFill>
                  <a:schemeClr val="lt1"/>
                </a:solidFill>
                <a:latin typeface="Arial"/>
                <a:ea typeface="+mn-ea"/>
                <a:cs typeface="Arial"/>
              </a:rPr>
              <a:t>ПРИМЕЧАНИЕ.</a:t>
            </a:r>
          </a:p>
          <a:p>
            <a:pPr algn="l" defTabSz="914400">
              <a:buNone/>
            </a:pPr>
            <a:r>
              <a:rPr lang="ru-RU" sz="1200" b="0" i="1" dirty="0" smtClean="0">
                <a:solidFill>
                  <a:schemeClr val="lt1"/>
                </a:solidFill>
                <a:latin typeface="Arial"/>
                <a:ea typeface="+mn-ea"/>
                <a:cs typeface="Arial"/>
              </a:rPr>
              <a:t>Чтобы изменить изображение на этом слайде, выделите рисунок и удалите его. Затем щелкните значок "Рисунки" в заполнителе и вставьте свое изображение.</a:t>
            </a:r>
            <a:endParaRPr lang="ru-RU" sz="1200" b="0" i="1" dirty="0">
              <a:solidFill>
                <a:schemeClr val="lt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800" dirty="0"/>
          </a:p>
        </p:txBody>
      </p:sp>
      <p:sp>
        <p:nvSpPr>
          <p:cNvPr id="8" name="Полилиния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9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10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19.12.2014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0" i="0" dirty="0" smtClean="0">
                <a:solidFill>
                  <a:srgbClr val="595959"/>
                </a:solidFill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0" i="0" dirty="0" smtClean="0">
                <a:solidFill>
                  <a:srgbClr val="595959"/>
                </a:solidFill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0" i="0" dirty="0" smtClean="0">
                <a:solidFill>
                  <a:srgbClr val="595959"/>
                </a:solidFill>
                <a:latin typeface="Book Antiqua"/>
                <a:ea typeface="+mj-ea"/>
                <a:cs typeface="+mj-cs"/>
              </a:rPr>
              <a:t>»</a:t>
            </a:r>
            <a:endParaRPr lang="ru-RU" sz="4000" b="0" i="0" dirty="0">
              <a:solidFill>
                <a:srgbClr val="595959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5611091"/>
            <a:ext cx="5958841" cy="561108"/>
          </a:xfrm>
        </p:spPr>
        <p:txBody>
          <a:bodyPr/>
          <a:lstStyle/>
          <a:p>
            <a:pPr marL="0" indent="0" algn="l">
              <a:buNone/>
            </a:pPr>
            <a:r>
              <a:rPr lang="ru-RU" sz="2400" b="0" i="0" dirty="0" smtClean="0"/>
              <a:t>Разработан студентами группы К7-224</a:t>
            </a:r>
            <a:endParaRPr lang="ru-RU" sz="2400" b="0" i="0" dirty="0"/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Рисунок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Концепция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Добавьте здесь первый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Добавьте здесь второй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Добавьте здесь третий пункт маркированного списка.</a:t>
            </a:r>
            <a:endParaRPr lang="ru-RU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Организационная структура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8173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Проектный план, методология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Первый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Второй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Третий пункт маркированного списка.</a:t>
            </a:r>
            <a:endParaRPr lang="ru-RU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graphicFrame>
        <p:nvGraphicFramePr>
          <p:cNvPr id="5" name="Объект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284093"/>
              </p:ext>
            </p:extLst>
          </p:nvPr>
        </p:nvGraphicFramePr>
        <p:xfrm>
          <a:off x="7510273" y="1738086"/>
          <a:ext cx="4414419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473"/>
                <a:gridCol w="1471473"/>
                <a:gridCol w="1471473"/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B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88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Информационное окружение, инфраструктура, средства командной разработки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6" name="Объект 5" descr="Простой уголковый процесс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Методы сбора и предоставления требований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Сделано по стандарту: </a:t>
            </a:r>
            <a:r>
              <a:rPr lang="en-US" dirty="0"/>
              <a:t>IEEE </a:t>
            </a:r>
            <a:r>
              <a:rPr lang="en-US" dirty="0" err="1"/>
              <a:t>Std</a:t>
            </a:r>
            <a:r>
              <a:rPr lang="en-US" dirty="0"/>
              <a:t> 830-1998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17101669"/>
              </p:ext>
            </p:extLst>
          </p:nvPr>
        </p:nvGraphicFramePr>
        <p:xfrm>
          <a:off x="374074" y="1828800"/>
          <a:ext cx="5721926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072561"/>
              </p:ext>
            </p:extLst>
          </p:nvPr>
        </p:nvGraphicFramePr>
        <p:xfrm>
          <a:off x="183573" y="1797627"/>
          <a:ext cx="11824854" cy="476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653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Архитектурные решения и технические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</a:t>
            </a:r>
            <a:r>
              <a:rPr lang="ru-RU" dirty="0" smtClean="0"/>
              <a:t>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E021FAA-F19F-4374-BB87-70577DFAD819}" vid="{E1AA2BE0-B234-4F41-BA7E-DC1D3C8A1211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направления развития бизнеса (широкоэкранная)</Template>
  <TotalTime>0</TotalTime>
  <Words>143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Book Antiqua</vt:lpstr>
      <vt:lpstr>Sales Direction 16X9</vt:lpstr>
      <vt:lpstr>Сервис по организации и поиску мероприятий «PartySurfing»</vt:lpstr>
      <vt:lpstr>Концепция</vt:lpstr>
      <vt:lpstr>Организационная структура</vt:lpstr>
      <vt:lpstr>Проектный план, методология</vt:lpstr>
      <vt:lpstr>Информационное окружение, инфраструктура, средства командной разработки</vt:lpstr>
      <vt:lpstr>Методы сбора и предоставления требований</vt:lpstr>
      <vt:lpstr>Презентация PowerPoint</vt:lpstr>
      <vt:lpstr>Архитектурные решения и технические</vt:lpstr>
      <vt:lpstr>Разработка</vt:lpstr>
      <vt:lpstr>Тестирование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2014-12-19T07:31:43Z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