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2" r:id="rId2"/>
  </p:sldMasterIdLst>
  <p:notesMasterIdLst>
    <p:notesMasterId r:id="rId26"/>
  </p:notesMasterIdLst>
  <p:handoutMasterIdLst>
    <p:handoutMasterId r:id="rId27"/>
  </p:handoutMasterIdLst>
  <p:sldIdLst>
    <p:sldId id="257" r:id="rId3"/>
    <p:sldId id="258" r:id="rId4"/>
    <p:sldId id="271" r:id="rId5"/>
    <p:sldId id="273" r:id="rId6"/>
    <p:sldId id="272" r:id="rId7"/>
    <p:sldId id="274" r:id="rId8"/>
    <p:sldId id="264" r:id="rId9"/>
    <p:sldId id="270" r:id="rId10"/>
    <p:sldId id="278" r:id="rId11"/>
    <p:sldId id="279" r:id="rId12"/>
    <p:sldId id="280" r:id="rId13"/>
    <p:sldId id="277" r:id="rId14"/>
    <p:sldId id="275" r:id="rId15"/>
    <p:sldId id="276" r:id="rId16"/>
    <p:sldId id="281" r:id="rId17"/>
    <p:sldId id="259" r:id="rId18"/>
    <p:sldId id="260" r:id="rId19"/>
    <p:sldId id="261" r:id="rId20"/>
    <p:sldId id="265" r:id="rId21"/>
    <p:sldId id="267" r:id="rId22"/>
    <p:sldId id="268" r:id="rId23"/>
    <p:sldId id="269" r:id="rId24"/>
    <p:sldId id="263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5446A"/>
    <a:srgbClr val="5652A0"/>
    <a:srgbClr val="434B85"/>
    <a:srgbClr val="27394E"/>
    <a:srgbClr val="191529"/>
    <a:srgbClr val="FFFFFF"/>
    <a:srgbClr val="E5EBF2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>
        <p:scale>
          <a:sx n="90" d="100"/>
          <a:sy n="90" d="100"/>
        </p:scale>
        <p:origin x="519" y="-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76" d="100"/>
          <a:sy n="76" d="100"/>
        </p:scale>
        <p:origin x="123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&#1050;&#1085;&#1080;&#1075;&#1072;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v>Версии</c:v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diamond"/>
            <c:size val="10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numRef>
              <c:f>Лист1!$B$1:$B$27</c:f>
              <c:numCache>
                <c:formatCode>m/d/yyyy</c:formatCode>
                <c:ptCount val="27"/>
                <c:pt idx="0">
                  <c:v>41901</c:v>
                </c:pt>
                <c:pt idx="1">
                  <c:v>41907</c:v>
                </c:pt>
                <c:pt idx="2">
                  <c:v>41908</c:v>
                </c:pt>
                <c:pt idx="3">
                  <c:v>41914</c:v>
                </c:pt>
                <c:pt idx="4">
                  <c:v>41921</c:v>
                </c:pt>
                <c:pt idx="5">
                  <c:v>41922</c:v>
                </c:pt>
                <c:pt idx="6">
                  <c:v>41922</c:v>
                </c:pt>
                <c:pt idx="7">
                  <c:v>41926</c:v>
                </c:pt>
                <c:pt idx="8">
                  <c:v>41934</c:v>
                </c:pt>
                <c:pt idx="9">
                  <c:v>41935</c:v>
                </c:pt>
                <c:pt idx="10">
                  <c:v>41936</c:v>
                </c:pt>
                <c:pt idx="11">
                  <c:v>41936</c:v>
                </c:pt>
                <c:pt idx="12">
                  <c:v>41936</c:v>
                </c:pt>
                <c:pt idx="13">
                  <c:v>41936</c:v>
                </c:pt>
                <c:pt idx="14">
                  <c:v>41936</c:v>
                </c:pt>
                <c:pt idx="15">
                  <c:v>41937</c:v>
                </c:pt>
                <c:pt idx="16">
                  <c:v>41949</c:v>
                </c:pt>
                <c:pt idx="17">
                  <c:v>41950</c:v>
                </c:pt>
                <c:pt idx="18">
                  <c:v>41956</c:v>
                </c:pt>
                <c:pt idx="19">
                  <c:v>41958</c:v>
                </c:pt>
                <c:pt idx="20">
                  <c:v>41959</c:v>
                </c:pt>
                <c:pt idx="21">
                  <c:v>41969</c:v>
                </c:pt>
                <c:pt idx="22">
                  <c:v>41983</c:v>
                </c:pt>
                <c:pt idx="23">
                  <c:v>41984</c:v>
                </c:pt>
                <c:pt idx="24">
                  <c:v>41989</c:v>
                </c:pt>
                <c:pt idx="25">
                  <c:v>41991</c:v>
                </c:pt>
                <c:pt idx="26">
                  <c:v>41992</c:v>
                </c:pt>
              </c:numCache>
            </c:numRef>
          </c:cat>
          <c:val>
            <c:numRef>
              <c:f>Лист1!$A$1:$A$27</c:f>
              <c:numCache>
                <c:formatCode>0.0</c:formatCode>
                <c:ptCount val="27"/>
                <c:pt idx="0">
                  <c:v>1</c:v>
                </c:pt>
                <c:pt idx="1">
                  <c:v>1.1000000000000001</c:v>
                </c:pt>
                <c:pt idx="2">
                  <c:v>1.2</c:v>
                </c:pt>
                <c:pt idx="3">
                  <c:v>2</c:v>
                </c:pt>
                <c:pt idx="4">
                  <c:v>2.1</c:v>
                </c:pt>
                <c:pt idx="5">
                  <c:v>2.2000000000000002</c:v>
                </c:pt>
                <c:pt idx="6">
                  <c:v>2.2999999999999998</c:v>
                </c:pt>
                <c:pt idx="7">
                  <c:v>2.4</c:v>
                </c:pt>
                <c:pt idx="8">
                  <c:v>2.5</c:v>
                </c:pt>
                <c:pt idx="9">
                  <c:v>2.6</c:v>
                </c:pt>
                <c:pt idx="10">
                  <c:v>3</c:v>
                </c:pt>
                <c:pt idx="11">
                  <c:v>3.1</c:v>
                </c:pt>
                <c:pt idx="12">
                  <c:v>3.2</c:v>
                </c:pt>
                <c:pt idx="13">
                  <c:v>3.3</c:v>
                </c:pt>
                <c:pt idx="14">
                  <c:v>3.4</c:v>
                </c:pt>
                <c:pt idx="15">
                  <c:v>3.5</c:v>
                </c:pt>
                <c:pt idx="16">
                  <c:v>3.6</c:v>
                </c:pt>
                <c:pt idx="17">
                  <c:v>3.7</c:v>
                </c:pt>
                <c:pt idx="18">
                  <c:v>3.8</c:v>
                </c:pt>
                <c:pt idx="19">
                  <c:v>4</c:v>
                </c:pt>
                <c:pt idx="20">
                  <c:v>4.0999999999999996</c:v>
                </c:pt>
                <c:pt idx="21">
                  <c:v>4.2</c:v>
                </c:pt>
                <c:pt idx="22">
                  <c:v>4.3</c:v>
                </c:pt>
                <c:pt idx="23">
                  <c:v>4.4000000000000004</c:v>
                </c:pt>
                <c:pt idx="24">
                  <c:v>4.5</c:v>
                </c:pt>
                <c:pt idx="25">
                  <c:v>4.5999999999999996</c:v>
                </c:pt>
                <c:pt idx="26">
                  <c:v>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82794592"/>
        <c:axId val="582789104"/>
      </c:lineChart>
      <c:dateAx>
        <c:axId val="582794592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 algn="ctr" rtl="0">
              <a:defRPr lang="ru-RU" sz="12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82789104"/>
        <c:crosses val="autoZero"/>
        <c:auto val="1"/>
        <c:lblOffset val="100"/>
        <c:baseTimeUnit val="days"/>
      </c:dateAx>
      <c:valAx>
        <c:axId val="5827891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 algn="ctr" rtl="0">
                <a:defRPr lang="ru-RU" sz="1200" b="0" i="0" u="none" strike="noStrike" kern="1200" spc="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 algn="ctr" rtl="0">
              <a:defRPr lang="ru-RU" sz="12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82794592"/>
        <c:crosses val="autoZero"/>
        <c:crossBetween val="between"/>
      </c:valAx>
      <c:spPr>
        <a:solidFill>
          <a:schemeClr val="accent1"/>
        </a:solidFill>
        <a:ln>
          <a:solidFill>
            <a:schemeClr val="accent1">
              <a:lumMod val="90000"/>
            </a:schemeClr>
          </a:solidFill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cap="all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view3D>
      <c:rotX val="5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0"/>
          <c:y val="0.18795452830004131"/>
          <c:w val="0.94044585464568164"/>
          <c:h val="0.81204547169995867"/>
        </c:manualLayout>
      </c:layout>
      <c:pie3D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chemeClr val="accent1">
                  <a:alpha val="90000"/>
                </a:schemeClr>
              </a:solidFill>
              <a:ln w="19050">
                <a:solidFill>
                  <a:schemeClr val="accent1">
                    <a:lumMod val="75000"/>
                  </a:schemeClr>
                </a:solidFill>
              </a:ln>
              <a:effectLst>
                <a:innerShdw blurRad="114300">
                  <a:schemeClr val="accent1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1">
                    <a:lumMod val="75000"/>
                  </a:schemeClr>
                </a:contourClr>
              </a:sp3d>
            </c:spPr>
          </c:dPt>
          <c:dPt>
            <c:idx val="1"/>
            <c:bubble3D val="0"/>
            <c:spPr>
              <a:solidFill>
                <a:schemeClr val="accent2">
                  <a:alpha val="90000"/>
                </a:schemeClr>
              </a:solidFill>
              <a:ln w="19050">
                <a:solidFill>
                  <a:schemeClr val="accent2">
                    <a:lumMod val="75000"/>
                  </a:schemeClr>
                </a:solidFill>
              </a:ln>
              <a:effectLst>
                <a:innerShdw blurRad="114300">
                  <a:schemeClr val="accent2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2">
                    <a:lumMod val="75000"/>
                  </a:schemeClr>
                </a:contourClr>
              </a:sp3d>
            </c:spPr>
          </c:dPt>
          <c:dLbls>
            <c:dLbl>
              <c:idx val="0"/>
              <c:spPr>
                <a:solidFill>
                  <a:schemeClr val="lt1">
                    <a:alpha val="90000"/>
                  </a:schemeClr>
                </a:solidFill>
                <a:ln w="12700" cap="flat" cmpd="sng" algn="ctr">
                  <a:solidFill>
                    <a:schemeClr val="accent1"/>
                  </a:solidFill>
                  <a:round/>
                </a:ln>
                <a:effectLst>
                  <a:outerShdw blurRad="50800" dist="38100" dir="2700000" algn="tl" rotWithShape="0">
                    <a:schemeClr val="accent1">
                      <a:lumMod val="75000"/>
                      <a:alpha val="40000"/>
                    </a:schemeClr>
                  </a:outerShdw>
                </a:effectLst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0" i="0" u="none" strike="noStrike" kern="1200" baseline="0">
                      <a:solidFill>
                        <a:schemeClr val="accent1"/>
                      </a:solidFill>
                      <a:effectLst/>
                      <a:latin typeface="+mn-lt"/>
                      <a:ea typeface="+mn-ea"/>
                      <a:cs typeface="+mn-cs"/>
                    </a:defRPr>
                  </a:pPr>
                  <a:endParaRPr lang="ru-RU"/>
                </a:p>
              </c:txPr>
              <c:dLblPos val="inEnd"/>
              <c:showLegendKey val="0"/>
              <c:showVal val="0"/>
              <c:showCatName val="1"/>
              <c:showSerName val="0"/>
              <c:showPercent val="0"/>
              <c:showBubbleSize val="0"/>
            </c:dLbl>
            <c:dLbl>
              <c:idx val="1"/>
              <c:spPr>
                <a:solidFill>
                  <a:schemeClr val="lt1">
                    <a:alpha val="90000"/>
                  </a:schemeClr>
                </a:solidFill>
                <a:ln w="12700" cap="flat" cmpd="sng" algn="ctr">
                  <a:solidFill>
                    <a:schemeClr val="accent2"/>
                  </a:solidFill>
                  <a:round/>
                </a:ln>
                <a:effectLst>
                  <a:outerShdw blurRad="50800" dist="38100" dir="2700000" algn="tl" rotWithShape="0">
                    <a:schemeClr val="accent2">
                      <a:lumMod val="75000"/>
                      <a:alpha val="40000"/>
                    </a:schemeClr>
                  </a:outerShdw>
                </a:effectLst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0" i="0" u="none" strike="noStrike" kern="1200" baseline="0">
                      <a:solidFill>
                        <a:schemeClr val="accent2"/>
                      </a:solidFill>
                      <a:effectLst/>
                      <a:latin typeface="+mn-lt"/>
                      <a:ea typeface="+mn-ea"/>
                      <a:cs typeface="+mn-cs"/>
                    </a:defRPr>
                  </a:pPr>
                  <a:endParaRPr lang="ru-RU"/>
                </a:p>
              </c:txPr>
              <c:dLblPos val="inEnd"/>
              <c:showLegendKey val="0"/>
              <c:showVal val="0"/>
              <c:showCatName val="1"/>
              <c:showSerName val="0"/>
              <c:showPercent val="0"/>
              <c:showBubbleSize val="0"/>
            </c:dLbl>
            <c:spPr>
              <a:solidFill>
                <a:srgbClr val="E5EBF2">
                  <a:alpha val="90000"/>
                </a:srgbClr>
              </a:solidFill>
              <a:ln w="12700" cap="flat" cmpd="sng" algn="ctr">
                <a:solidFill>
                  <a:srgbClr val="E5EBF2"/>
                </a:solidFill>
                <a:round/>
              </a:ln>
              <a:effectLst>
                <a:outerShdw blurRad="50800" dist="38100" dir="2700000" algn="tl" rotWithShape="0">
                  <a:srgbClr val="E5EBF2">
                    <a:lumMod val="75000"/>
                    <a:alpha val="40000"/>
                  </a:srgbClr>
                </a:outerShdw>
              </a:effectLst>
            </c:spPr>
            <c:dLblPos val="inEnd"/>
            <c:showLegendKey val="0"/>
            <c:showVal val="0"/>
            <c:showCatName val="1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tx1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Лист1!$A$2:$A$3</c:f>
              <c:strCache>
                <c:ptCount val="2"/>
                <c:pt idx="0">
                  <c:v>Кв. 1</c:v>
                </c:pt>
                <c:pt idx="1">
                  <c:v>Кв. 4</c:v>
                </c:pt>
              </c:strCache>
            </c:strRef>
          </c:cat>
          <c:val>
            <c:numRef>
              <c:f>Лист1!$B$2:$B$3</c:f>
              <c:numCache>
                <c:formatCode>General</c:formatCode>
                <c:ptCount val="2"/>
                <c:pt idx="0">
                  <c:v>8.1999999999999993</c:v>
                </c:pt>
                <c:pt idx="1">
                  <c:v>1.2</c:v>
                </c:pt>
              </c:numCache>
            </c:numRef>
          </c:val>
        </c:ser>
        <c:dLbls>
          <c:dLblPos val="inEnd"/>
          <c:showLegendKey val="0"/>
          <c:showVal val="0"/>
          <c:showCatName val="1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Ряд 1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Лист1!$A$2:$A$5</c:f>
              <c:strCache>
                <c:ptCount val="4"/>
                <c:pt idx="0">
                  <c:v>Категория 1</c:v>
                </c:pt>
                <c:pt idx="1">
                  <c:v>Категория 2</c:v>
                </c:pt>
                <c:pt idx="2">
                  <c:v>Категория 3</c:v>
                </c:pt>
                <c:pt idx="3">
                  <c:v>Категория 4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Ряд 2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Лист1!$A$2:$A$5</c:f>
              <c:strCache>
                <c:ptCount val="4"/>
                <c:pt idx="0">
                  <c:v>Категория 1</c:v>
                </c:pt>
                <c:pt idx="1">
                  <c:v>Категория 2</c:v>
                </c:pt>
                <c:pt idx="2">
                  <c:v>Категория 3</c:v>
                </c:pt>
                <c:pt idx="3">
                  <c:v>Категория 4</c:v>
                </c:pt>
              </c:strCache>
            </c:strRef>
          </c:cat>
          <c:val>
            <c:numRef>
              <c:f>Лист1!$C$2:$C$5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Ряд 3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Лист1!$A$2:$A$5</c:f>
              <c:strCache>
                <c:ptCount val="4"/>
                <c:pt idx="0">
                  <c:v>Категория 1</c:v>
                </c:pt>
                <c:pt idx="1">
                  <c:v>Категория 2</c:v>
                </c:pt>
                <c:pt idx="2">
                  <c:v>Категория 3</c:v>
                </c:pt>
                <c:pt idx="3">
                  <c:v>Категория 4</c:v>
                </c:pt>
              </c:strCache>
            </c:strRef>
          </c:cat>
          <c:val>
            <c:numRef>
              <c:f>Лист1!$D$2:$D$5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582806352"/>
        <c:axId val="582800864"/>
      </c:barChart>
      <c:catAx>
        <c:axId val="5828063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82800864"/>
        <c:crosses val="autoZero"/>
        <c:auto val="1"/>
        <c:lblAlgn val="ctr"/>
        <c:lblOffset val="100"/>
        <c:noMultiLvlLbl val="0"/>
      </c:catAx>
      <c:valAx>
        <c:axId val="5828008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828063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8">
  <a:schemeClr val="accent5"/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63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>
      <cs:styleClr val="auto"/>
    </cs:lnRef>
    <cs:fillRef idx="0"/>
    <cs:effectRef idx="0">
      <cs:styleClr val="auto"/>
    </cs:effectRef>
    <cs:fontRef idx="minor">
      <cs:styleClr val="auto"/>
    </cs:fontRef>
    <cs:spPr>
      <a:solidFill>
        <a:schemeClr val="lt1">
          <a:alpha val="90000"/>
        </a:schemeClr>
      </a:solidFill>
      <a:ln w="12700" cap="flat" cmpd="sng" algn="ctr">
        <a:solidFill>
          <a:schemeClr val="phClr"/>
        </a:solidFill>
        <a:round/>
      </a:ln>
      <a:effectLst>
        <a:outerShdw blurRad="50800" dist="38100" dir="2700000" algn="tl" rotWithShape="0">
          <a:schemeClr val="phClr">
            <a:lumMod val="75000"/>
            <a:alpha val="40000"/>
          </a:schemeClr>
        </a:outerShdw>
      </a:effectLst>
    </cs:spPr>
    <cs:defRPr sz="1330" b="0" i="0" u="none" strike="noStrike" kern="1200" baseline="0">
      <a:effectLst/>
    </cs:defRPr>
    <cs:bodyPr rot="0" spcFirstLastPara="1" vertOverflow="clip" horzOverflow="clip" vert="horz" wrap="square" lIns="38100" tIns="19050" rIns="38100" bIns="19050" anchor="ctr" anchorCtr="1">
      <a:spAutoFit/>
    </cs:bodyPr>
  </cs:dataLabel>
  <cs:dataLabelCallout>
    <cs:lnRef idx="0">
      <cs:styleClr val="auto"/>
    </cs:lnRef>
    <cs:fillRef idx="0"/>
    <cs:effectRef idx="0">
      <cs:styleClr val="auto"/>
    </cs:effectRef>
    <cs:fontRef idx="minor">
      <cs:styleClr val="auto"/>
    </cs:fontRef>
    <cs:spPr>
      <a:solidFill>
        <a:schemeClr val="lt1">
          <a:alpha val="90000"/>
        </a:schemeClr>
      </a:solidFill>
      <a:ln w="12700" cap="flat" cmpd="sng" algn="ctr">
        <a:solidFill>
          <a:schemeClr val="phClr"/>
        </a:solidFill>
        <a:round/>
      </a:ln>
      <a:effectLst>
        <a:outerShdw blurRad="50800" dist="38100" dir="2700000" algn="tl" rotWithShape="0">
          <a:schemeClr val="phClr">
            <a:lumMod val="75000"/>
            <a:alpha val="40000"/>
          </a:schemeClr>
        </a:outerShdw>
      </a:effectLst>
    </cs:spPr>
    <cs:defRPr sz="1330" b="0" i="0" u="none" strike="noStrike" kern="1200" baseline="0">
      <a:effectLst/>
    </cs:defRPr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tx1"/>
    </cs:fontRef>
    <cs:spPr>
      <a:solidFill>
        <a:schemeClr val="phClr">
          <a:alpha val="90000"/>
        </a:schemeClr>
      </a:solidFill>
      <a:ln w="19050">
        <a:solidFill>
          <a:schemeClr val="phClr">
            <a:lumMod val="75000"/>
          </a:schemeClr>
        </a:solidFill>
      </a:ln>
      <a:effectLst>
        <a:innerShdw blurRad="114300">
          <a:schemeClr val="phClr">
            <a:lumMod val="75000"/>
          </a:schemeClr>
        </a:innerShdw>
      </a:effectLst>
      <a:scene3d>
        <a:camera prst="orthographicFront"/>
        <a:lightRig rig="threePt" dir="t"/>
      </a:scene3d>
      <a:sp3d contourW="19050" prstMaterial="flat">
        <a:contourClr>
          <a:schemeClr val="accent4">
            <a:lumMod val="75000"/>
          </a:schemeClr>
        </a:contourClr>
      </a:sp3d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0196EB-EF05-41F6-9E7D-A3BA6EF06FA2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D21829D8-9E59-4D45-B00C-0D32017A839E}">
      <dgm:prSet phldrT="[Текст]"/>
      <dgm:spPr/>
      <dgm:t>
        <a:bodyPr/>
        <a:lstStyle/>
        <a:p>
          <a:r>
            <a:rPr lang="ru-RU" dirty="0" smtClean="0"/>
            <a:t>27 версий</a:t>
          </a:r>
          <a:endParaRPr lang="ru-RU" dirty="0"/>
        </a:p>
      </dgm:t>
    </dgm:pt>
    <dgm:pt modelId="{DF93A4ED-BC7C-4C6F-B372-9EF4B499E092}" type="parTrans" cxnId="{EA226C04-AB87-4E29-A2DA-9D8C3E5B1E42}">
      <dgm:prSet/>
      <dgm:spPr/>
      <dgm:t>
        <a:bodyPr/>
        <a:lstStyle/>
        <a:p>
          <a:endParaRPr lang="ru-RU"/>
        </a:p>
      </dgm:t>
    </dgm:pt>
    <dgm:pt modelId="{23A37E7E-C5B8-4263-9EE2-50FAECB937D8}" type="sibTrans" cxnId="{EA226C04-AB87-4E29-A2DA-9D8C3E5B1E42}">
      <dgm:prSet/>
      <dgm:spPr/>
      <dgm:t>
        <a:bodyPr/>
        <a:lstStyle/>
        <a:p>
          <a:endParaRPr lang="ru-RU"/>
        </a:p>
      </dgm:t>
    </dgm:pt>
    <dgm:pt modelId="{9EF300FB-AF6D-4068-8A7E-0710450DC480}" type="pres">
      <dgm:prSet presAssocID="{900196EB-EF05-41F6-9E7D-A3BA6EF06FA2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57F3A36F-60A4-44FF-A8A5-F9A8D4310E6F}" type="pres">
      <dgm:prSet presAssocID="{D21829D8-9E59-4D45-B00C-0D32017A839E}" presName="node" presStyleLbl="node1" presStyleIdx="0" presStyleCnt="1" custLinFactNeighborX="-28329" custLinFactNeighborY="-3178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6B3853B2-A10C-4C98-85B3-63997C47041F}" type="presOf" srcId="{D21829D8-9E59-4D45-B00C-0D32017A839E}" destId="{57F3A36F-60A4-44FF-A8A5-F9A8D4310E6F}" srcOrd="0" destOrd="0" presId="urn:microsoft.com/office/officeart/2005/8/layout/default"/>
    <dgm:cxn modelId="{D9DFABC2-997B-47BD-BC6F-EAFF046040E6}" type="presOf" srcId="{900196EB-EF05-41F6-9E7D-A3BA6EF06FA2}" destId="{9EF300FB-AF6D-4068-8A7E-0710450DC480}" srcOrd="0" destOrd="0" presId="urn:microsoft.com/office/officeart/2005/8/layout/default"/>
    <dgm:cxn modelId="{EA226C04-AB87-4E29-A2DA-9D8C3E5B1E42}" srcId="{900196EB-EF05-41F6-9E7D-A3BA6EF06FA2}" destId="{D21829D8-9E59-4D45-B00C-0D32017A839E}" srcOrd="0" destOrd="0" parTransId="{DF93A4ED-BC7C-4C6F-B372-9EF4B499E092}" sibTransId="{23A37E7E-C5B8-4263-9EE2-50FAECB937D8}"/>
    <dgm:cxn modelId="{93E021F6-0D48-4F5D-A71B-327F1E251BFA}" type="presParOf" srcId="{9EF300FB-AF6D-4068-8A7E-0710450DC480}" destId="{57F3A36F-60A4-44FF-A8A5-F9A8D4310E6F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1A583E1-6537-45F8-AE09-C85491C9FC1D}" type="doc">
      <dgm:prSet loTypeId="urn:microsoft.com/office/officeart/2005/8/layout/cycle4" loCatId="matrix" qsTypeId="urn:microsoft.com/office/officeart/2005/8/quickstyle/3d3" qsCatId="3D" csTypeId="urn:microsoft.com/office/officeart/2005/8/colors/colorful1" csCatId="colorful" phldr="1"/>
      <dgm:spPr/>
      <dgm:t>
        <a:bodyPr/>
        <a:lstStyle/>
        <a:p>
          <a:endParaRPr lang="ru-RU"/>
        </a:p>
      </dgm:t>
    </dgm:pt>
    <dgm:pt modelId="{2D6962E4-72B9-4B1E-B258-246893A88E0D}">
      <dgm:prSet phldrT="[Текст]"/>
      <dgm:spPr/>
      <dgm:t>
        <a:bodyPr/>
        <a:lstStyle/>
        <a:p>
          <a:r>
            <a:rPr lang="ru-RU" dirty="0" smtClean="0"/>
            <a:t>Анализ</a:t>
          </a:r>
          <a:endParaRPr lang="ru-RU" dirty="0"/>
        </a:p>
      </dgm:t>
    </dgm:pt>
    <dgm:pt modelId="{5502C073-0884-4CFE-A849-62990833CEE5}" type="parTrans" cxnId="{EDDAA38D-6E30-4543-B0F1-EAA9A6A477C7}">
      <dgm:prSet/>
      <dgm:spPr/>
      <dgm:t>
        <a:bodyPr/>
        <a:lstStyle/>
        <a:p>
          <a:endParaRPr lang="ru-RU"/>
        </a:p>
      </dgm:t>
    </dgm:pt>
    <dgm:pt modelId="{0E9043AA-3D92-4FE3-8FA8-E174F20EB8FF}" type="sibTrans" cxnId="{EDDAA38D-6E30-4543-B0F1-EAA9A6A477C7}">
      <dgm:prSet/>
      <dgm:spPr/>
      <dgm:t>
        <a:bodyPr/>
        <a:lstStyle/>
        <a:p>
          <a:endParaRPr lang="ru-RU"/>
        </a:p>
      </dgm:t>
    </dgm:pt>
    <dgm:pt modelId="{2B41BF75-F5C8-4255-892F-6328E5A9E688}">
      <dgm:prSet phldrT="[Текст]" custT="1"/>
      <dgm:spPr/>
      <dgm:t>
        <a:bodyPr/>
        <a:lstStyle/>
        <a:p>
          <a:r>
            <a:rPr lang="ru-RU" sz="2000" b="1" dirty="0" smtClean="0"/>
            <a:t>Смирнов Максим</a:t>
          </a:r>
          <a:endParaRPr lang="ru-RU" sz="2000" b="1" dirty="0"/>
        </a:p>
      </dgm:t>
    </dgm:pt>
    <dgm:pt modelId="{36024776-6205-43C6-9331-B14C4C951E90}" type="parTrans" cxnId="{2D68FBB9-2A3F-4DFB-9547-97148AD147B2}">
      <dgm:prSet/>
      <dgm:spPr/>
      <dgm:t>
        <a:bodyPr/>
        <a:lstStyle/>
        <a:p>
          <a:endParaRPr lang="ru-RU"/>
        </a:p>
      </dgm:t>
    </dgm:pt>
    <dgm:pt modelId="{30E8B699-48A6-4778-A200-BCC2B91FEAE2}" type="sibTrans" cxnId="{2D68FBB9-2A3F-4DFB-9547-97148AD147B2}">
      <dgm:prSet/>
      <dgm:spPr/>
      <dgm:t>
        <a:bodyPr/>
        <a:lstStyle/>
        <a:p>
          <a:endParaRPr lang="ru-RU"/>
        </a:p>
      </dgm:t>
    </dgm:pt>
    <dgm:pt modelId="{2BBE2155-4658-4D02-8319-6DF4106EA8CC}">
      <dgm:prSet phldrT="[Текст]"/>
      <dgm:spPr/>
      <dgm:t>
        <a:bodyPr/>
        <a:lstStyle/>
        <a:p>
          <a:r>
            <a:rPr lang="ru-RU" dirty="0" smtClean="0"/>
            <a:t>Составление </a:t>
          </a:r>
        </a:p>
        <a:p>
          <a:r>
            <a:rPr lang="ru-RU" dirty="0" smtClean="0"/>
            <a:t>требований</a:t>
          </a:r>
          <a:endParaRPr lang="ru-RU" dirty="0"/>
        </a:p>
      </dgm:t>
    </dgm:pt>
    <dgm:pt modelId="{3724DD7C-05CC-4DEB-8DAD-8B592C981C96}" type="parTrans" cxnId="{6F2C1348-DD44-4E86-9478-89C1CF069569}">
      <dgm:prSet/>
      <dgm:spPr/>
      <dgm:t>
        <a:bodyPr/>
        <a:lstStyle/>
        <a:p>
          <a:endParaRPr lang="ru-RU"/>
        </a:p>
      </dgm:t>
    </dgm:pt>
    <dgm:pt modelId="{632890C8-ECA2-44D8-9A94-863A64665BBC}" type="sibTrans" cxnId="{6F2C1348-DD44-4E86-9478-89C1CF069569}">
      <dgm:prSet/>
      <dgm:spPr/>
      <dgm:t>
        <a:bodyPr/>
        <a:lstStyle/>
        <a:p>
          <a:endParaRPr lang="ru-RU"/>
        </a:p>
      </dgm:t>
    </dgm:pt>
    <dgm:pt modelId="{490168AD-E14E-4940-8CC2-7C35F66AB41B}">
      <dgm:prSet phldrT="[Текст]" custT="1"/>
      <dgm:spPr/>
      <dgm:t>
        <a:bodyPr/>
        <a:lstStyle/>
        <a:p>
          <a:r>
            <a:rPr lang="ru-RU" sz="2000" b="1" dirty="0" smtClean="0"/>
            <a:t>Македонская Евгения</a:t>
          </a:r>
          <a:endParaRPr lang="ru-RU" sz="2000" b="1" dirty="0"/>
        </a:p>
      </dgm:t>
    </dgm:pt>
    <dgm:pt modelId="{F8E86141-CA5C-4FD7-B090-BDC097EE9ED9}" type="parTrans" cxnId="{4665B531-CE39-4D8D-9C92-1B0A97DBEF06}">
      <dgm:prSet/>
      <dgm:spPr/>
      <dgm:t>
        <a:bodyPr/>
        <a:lstStyle/>
        <a:p>
          <a:endParaRPr lang="ru-RU"/>
        </a:p>
      </dgm:t>
    </dgm:pt>
    <dgm:pt modelId="{409F351B-3747-4E3C-89C6-F2C76F7C931A}" type="sibTrans" cxnId="{4665B531-CE39-4D8D-9C92-1B0A97DBEF06}">
      <dgm:prSet/>
      <dgm:spPr/>
      <dgm:t>
        <a:bodyPr/>
        <a:lstStyle/>
        <a:p>
          <a:endParaRPr lang="ru-RU"/>
        </a:p>
      </dgm:t>
    </dgm:pt>
    <dgm:pt modelId="{5BCD62D5-23CD-4A5A-A476-269CE76914DC}">
      <dgm:prSet phldrT="[Текст]"/>
      <dgm:spPr/>
      <dgm:t>
        <a:bodyPr/>
        <a:lstStyle/>
        <a:p>
          <a:r>
            <a:rPr lang="ru-RU" dirty="0" smtClean="0"/>
            <a:t>Написание ТЗ</a:t>
          </a:r>
          <a:endParaRPr lang="ru-RU" dirty="0"/>
        </a:p>
      </dgm:t>
    </dgm:pt>
    <dgm:pt modelId="{C274F423-C9C0-423A-80FB-84C18F1C3BA8}" type="parTrans" cxnId="{F41F6067-9583-4D97-9E45-7AAACB397DC1}">
      <dgm:prSet/>
      <dgm:spPr/>
      <dgm:t>
        <a:bodyPr/>
        <a:lstStyle/>
        <a:p>
          <a:endParaRPr lang="ru-RU"/>
        </a:p>
      </dgm:t>
    </dgm:pt>
    <dgm:pt modelId="{6CCF063A-E379-49B3-9CC0-57BB9F2B8432}" type="sibTrans" cxnId="{F41F6067-9583-4D97-9E45-7AAACB397DC1}">
      <dgm:prSet/>
      <dgm:spPr/>
      <dgm:t>
        <a:bodyPr/>
        <a:lstStyle/>
        <a:p>
          <a:endParaRPr lang="ru-RU"/>
        </a:p>
      </dgm:t>
    </dgm:pt>
    <dgm:pt modelId="{F9BE74C9-EC7E-4268-8C5A-882B3EFFF8FD}">
      <dgm:prSet phldrT="[Текст]"/>
      <dgm:spPr/>
      <dgm:t>
        <a:bodyPr/>
        <a:lstStyle/>
        <a:p>
          <a:r>
            <a:rPr lang="ru-RU" dirty="0" err="1" smtClean="0"/>
            <a:t>Редакти</a:t>
          </a:r>
          <a:r>
            <a:rPr lang="ru-RU" dirty="0" smtClean="0"/>
            <a:t>-</a:t>
          </a:r>
        </a:p>
        <a:p>
          <a:r>
            <a:rPr lang="ru-RU" dirty="0" err="1" smtClean="0"/>
            <a:t>рование</a:t>
          </a:r>
          <a:endParaRPr lang="ru-RU" dirty="0"/>
        </a:p>
      </dgm:t>
    </dgm:pt>
    <dgm:pt modelId="{EA0E44FE-C617-463A-B76E-A9DC58753A03}" type="parTrans" cxnId="{32486DDC-2E79-4178-8461-4BC45C795BB2}">
      <dgm:prSet/>
      <dgm:spPr/>
      <dgm:t>
        <a:bodyPr/>
        <a:lstStyle/>
        <a:p>
          <a:endParaRPr lang="ru-RU"/>
        </a:p>
      </dgm:t>
    </dgm:pt>
    <dgm:pt modelId="{0967E1B8-BCB6-4EBC-AE86-D9382359FC3F}" type="sibTrans" cxnId="{32486DDC-2E79-4178-8461-4BC45C795BB2}">
      <dgm:prSet/>
      <dgm:spPr/>
      <dgm:t>
        <a:bodyPr/>
        <a:lstStyle/>
        <a:p>
          <a:endParaRPr lang="ru-RU"/>
        </a:p>
      </dgm:t>
    </dgm:pt>
    <dgm:pt modelId="{F8507812-6291-4C9B-AA0B-B8AF3A68427D}">
      <dgm:prSet phldrT="[Текст]" custT="1"/>
      <dgm:spPr/>
      <dgm:t>
        <a:bodyPr anchor="b"/>
        <a:lstStyle/>
        <a:p>
          <a:r>
            <a:rPr lang="ru-RU" sz="2000" b="1" dirty="0" smtClean="0"/>
            <a:t>Петровская Анастасия</a:t>
          </a:r>
          <a:endParaRPr lang="ru-RU" sz="2000" b="1" dirty="0"/>
        </a:p>
      </dgm:t>
    </dgm:pt>
    <dgm:pt modelId="{4F2F02B6-C766-433A-873A-91091688269D}" type="parTrans" cxnId="{DCB35549-6653-457E-A1A3-3F1DB9F48EB2}">
      <dgm:prSet/>
      <dgm:spPr/>
      <dgm:t>
        <a:bodyPr/>
        <a:lstStyle/>
        <a:p>
          <a:endParaRPr lang="ru-RU"/>
        </a:p>
      </dgm:t>
    </dgm:pt>
    <dgm:pt modelId="{380A3AC5-BB38-4979-8AA3-011E077F4CA2}" type="sibTrans" cxnId="{DCB35549-6653-457E-A1A3-3F1DB9F48EB2}">
      <dgm:prSet/>
      <dgm:spPr/>
      <dgm:t>
        <a:bodyPr/>
        <a:lstStyle/>
        <a:p>
          <a:endParaRPr lang="ru-RU"/>
        </a:p>
      </dgm:t>
    </dgm:pt>
    <dgm:pt modelId="{989E09AB-A343-466C-BC14-C765FC9A1DD7}">
      <dgm:prSet phldrT="[Текст]" custT="1"/>
      <dgm:spPr/>
      <dgm:t>
        <a:bodyPr/>
        <a:lstStyle/>
        <a:p>
          <a:r>
            <a:rPr lang="ru-RU" sz="1300" dirty="0" smtClean="0"/>
            <a:t>Македонская Евгения</a:t>
          </a:r>
          <a:endParaRPr lang="ru-RU" sz="1300" dirty="0"/>
        </a:p>
      </dgm:t>
    </dgm:pt>
    <dgm:pt modelId="{288B4C8E-3DA7-4373-926B-0E2EBA929F32}" type="parTrans" cxnId="{EDA00CFB-CF50-47D2-9DB9-9D5DE58CAD7E}">
      <dgm:prSet/>
      <dgm:spPr/>
      <dgm:t>
        <a:bodyPr/>
        <a:lstStyle/>
        <a:p>
          <a:endParaRPr lang="ru-RU"/>
        </a:p>
      </dgm:t>
    </dgm:pt>
    <dgm:pt modelId="{FB5D77EC-83C1-4323-ACE4-4842959B2E06}" type="sibTrans" cxnId="{EDA00CFB-CF50-47D2-9DB9-9D5DE58CAD7E}">
      <dgm:prSet/>
      <dgm:spPr/>
      <dgm:t>
        <a:bodyPr/>
        <a:lstStyle/>
        <a:p>
          <a:endParaRPr lang="ru-RU"/>
        </a:p>
      </dgm:t>
    </dgm:pt>
    <dgm:pt modelId="{FAAD98B4-2CE9-4214-8BB6-F03CEEE572FF}">
      <dgm:prSet phldrT="[Текст]" custT="1"/>
      <dgm:spPr/>
      <dgm:t>
        <a:bodyPr/>
        <a:lstStyle/>
        <a:p>
          <a:r>
            <a:rPr lang="ru-RU" sz="1300" dirty="0" smtClean="0"/>
            <a:t>Бодунков Денис</a:t>
          </a:r>
          <a:endParaRPr lang="ru-RU" sz="1300" dirty="0"/>
        </a:p>
      </dgm:t>
    </dgm:pt>
    <dgm:pt modelId="{54D2E552-AFA4-449B-855C-8D07B27E44E2}" type="parTrans" cxnId="{1C4B7B5B-5A26-4FB7-B7A4-76D489C60865}">
      <dgm:prSet/>
      <dgm:spPr/>
      <dgm:t>
        <a:bodyPr/>
        <a:lstStyle/>
        <a:p>
          <a:endParaRPr lang="ru-RU"/>
        </a:p>
      </dgm:t>
    </dgm:pt>
    <dgm:pt modelId="{CBB1F48E-041C-465A-B96F-A59A0B7362A5}" type="sibTrans" cxnId="{1C4B7B5B-5A26-4FB7-B7A4-76D489C60865}">
      <dgm:prSet/>
      <dgm:spPr/>
      <dgm:t>
        <a:bodyPr/>
        <a:lstStyle/>
        <a:p>
          <a:endParaRPr lang="ru-RU"/>
        </a:p>
      </dgm:t>
    </dgm:pt>
    <dgm:pt modelId="{E5ACC793-F455-4177-B2A7-6FC33C9C1025}">
      <dgm:prSet phldrT="[Текст]"/>
      <dgm:spPr/>
      <dgm:t>
        <a:bodyPr anchor="b"/>
        <a:lstStyle/>
        <a:p>
          <a:r>
            <a:rPr lang="ru-RU" sz="1300" dirty="0" smtClean="0"/>
            <a:t>Чекалин Дмитрий</a:t>
          </a:r>
          <a:endParaRPr lang="ru-RU" sz="1300" dirty="0"/>
        </a:p>
      </dgm:t>
    </dgm:pt>
    <dgm:pt modelId="{F3D91DD1-F12E-4C5D-82CF-86CF95B338AA}" type="parTrans" cxnId="{9BF38558-2481-46D5-AB3E-FC48BBE62666}">
      <dgm:prSet/>
      <dgm:spPr/>
      <dgm:t>
        <a:bodyPr/>
        <a:lstStyle/>
        <a:p>
          <a:endParaRPr lang="ru-RU"/>
        </a:p>
      </dgm:t>
    </dgm:pt>
    <dgm:pt modelId="{0E3913D7-3C7B-49AF-9134-A90315714B9E}" type="sibTrans" cxnId="{9BF38558-2481-46D5-AB3E-FC48BBE62666}">
      <dgm:prSet/>
      <dgm:spPr/>
      <dgm:t>
        <a:bodyPr/>
        <a:lstStyle/>
        <a:p>
          <a:endParaRPr lang="ru-RU"/>
        </a:p>
      </dgm:t>
    </dgm:pt>
    <dgm:pt modelId="{618CC25E-9050-4FB6-9F11-CAFC660578FC}">
      <dgm:prSet phldrT="[Текст]" custT="1"/>
      <dgm:spPr/>
      <dgm:t>
        <a:bodyPr anchor="b"/>
        <a:lstStyle/>
        <a:p>
          <a:r>
            <a:rPr lang="ru-RU" sz="2000" dirty="0" smtClean="0"/>
            <a:t> </a:t>
          </a:r>
          <a:r>
            <a:rPr lang="ru-RU" sz="2000" b="1" dirty="0" smtClean="0"/>
            <a:t>Македонская Евгения</a:t>
          </a:r>
          <a:endParaRPr lang="ru-RU" sz="2000" b="1" dirty="0"/>
        </a:p>
      </dgm:t>
    </dgm:pt>
    <dgm:pt modelId="{892FDF72-278A-4E94-A52C-C9A43137F613}" type="parTrans" cxnId="{0867E0A3-B749-4FC7-AFD8-611582642A56}">
      <dgm:prSet/>
      <dgm:spPr/>
      <dgm:t>
        <a:bodyPr/>
        <a:lstStyle/>
        <a:p>
          <a:endParaRPr lang="ru-RU"/>
        </a:p>
      </dgm:t>
    </dgm:pt>
    <dgm:pt modelId="{E48127D6-89B0-4F87-A1F9-517011A96A5B}" type="sibTrans" cxnId="{0867E0A3-B749-4FC7-AFD8-611582642A56}">
      <dgm:prSet/>
      <dgm:spPr/>
      <dgm:t>
        <a:bodyPr/>
        <a:lstStyle/>
        <a:p>
          <a:endParaRPr lang="ru-RU"/>
        </a:p>
      </dgm:t>
    </dgm:pt>
    <dgm:pt modelId="{23580231-228D-4259-948C-ECAED9FB6BBD}">
      <dgm:prSet phldrT="[Текст]"/>
      <dgm:spPr/>
      <dgm:t>
        <a:bodyPr anchor="b"/>
        <a:lstStyle/>
        <a:p>
          <a:endParaRPr lang="ru-RU" sz="1300" dirty="0"/>
        </a:p>
      </dgm:t>
    </dgm:pt>
    <dgm:pt modelId="{CB1BEA55-1E25-49B4-8245-B386B1EBDAB7}" type="parTrans" cxnId="{5BB7FEFC-FF0F-40F9-85B4-B338B4BD98A3}">
      <dgm:prSet/>
      <dgm:spPr/>
      <dgm:t>
        <a:bodyPr/>
        <a:lstStyle/>
        <a:p>
          <a:endParaRPr lang="ru-RU"/>
        </a:p>
      </dgm:t>
    </dgm:pt>
    <dgm:pt modelId="{EF2DA803-88D8-4CC3-A191-D63C166FB7FF}" type="sibTrans" cxnId="{5BB7FEFC-FF0F-40F9-85B4-B338B4BD98A3}">
      <dgm:prSet/>
      <dgm:spPr/>
      <dgm:t>
        <a:bodyPr/>
        <a:lstStyle/>
        <a:p>
          <a:endParaRPr lang="ru-RU"/>
        </a:p>
      </dgm:t>
    </dgm:pt>
    <dgm:pt modelId="{2BFBAB07-2C4C-4FAB-9052-FFD3F4A28A9E}">
      <dgm:prSet phldrT="[Текст]"/>
      <dgm:spPr/>
      <dgm:t>
        <a:bodyPr anchor="b"/>
        <a:lstStyle/>
        <a:p>
          <a:endParaRPr lang="ru-RU" sz="1300" dirty="0"/>
        </a:p>
      </dgm:t>
    </dgm:pt>
    <dgm:pt modelId="{40C55B56-8FA6-4369-9144-9E433D309CBB}" type="parTrans" cxnId="{25B6265F-DE51-4D72-88A4-F99F10356E86}">
      <dgm:prSet/>
      <dgm:spPr/>
      <dgm:t>
        <a:bodyPr/>
        <a:lstStyle/>
        <a:p>
          <a:endParaRPr lang="ru-RU"/>
        </a:p>
      </dgm:t>
    </dgm:pt>
    <dgm:pt modelId="{7A024E95-77FA-4074-8271-31A91DA4713B}" type="sibTrans" cxnId="{25B6265F-DE51-4D72-88A4-F99F10356E86}">
      <dgm:prSet/>
      <dgm:spPr/>
      <dgm:t>
        <a:bodyPr/>
        <a:lstStyle/>
        <a:p>
          <a:endParaRPr lang="ru-RU"/>
        </a:p>
      </dgm:t>
    </dgm:pt>
    <dgm:pt modelId="{7095E70B-7EFB-4733-BA44-C4BB0599979F}">
      <dgm:prSet phldrT="[Текст]" custT="1"/>
      <dgm:spPr/>
      <dgm:t>
        <a:bodyPr/>
        <a:lstStyle/>
        <a:p>
          <a:r>
            <a:rPr lang="ru-RU" sz="1300" dirty="0" smtClean="0"/>
            <a:t>Вервальд Северин</a:t>
          </a:r>
          <a:endParaRPr lang="ru-RU" sz="1300" dirty="0"/>
        </a:p>
      </dgm:t>
    </dgm:pt>
    <dgm:pt modelId="{64A1E298-33AE-4CD3-B3E0-AF77857653AE}" type="parTrans" cxnId="{C1CC8C5E-8C3B-4002-B283-DDF651B9C2DF}">
      <dgm:prSet/>
      <dgm:spPr/>
      <dgm:t>
        <a:bodyPr/>
        <a:lstStyle/>
        <a:p>
          <a:endParaRPr lang="ru-RU"/>
        </a:p>
      </dgm:t>
    </dgm:pt>
    <dgm:pt modelId="{BBF2356D-3C61-41D3-A629-D15BD788173A}" type="sibTrans" cxnId="{C1CC8C5E-8C3B-4002-B283-DDF651B9C2DF}">
      <dgm:prSet/>
      <dgm:spPr/>
      <dgm:t>
        <a:bodyPr/>
        <a:lstStyle/>
        <a:p>
          <a:endParaRPr lang="ru-RU"/>
        </a:p>
      </dgm:t>
    </dgm:pt>
    <dgm:pt modelId="{9D4C7C9D-7ED1-464F-941B-21AB88CE8789}" type="pres">
      <dgm:prSet presAssocID="{01A583E1-6537-45F8-AE09-C85491C9FC1D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498B1DD5-D2B2-4A70-BAF8-2672572231DA}" type="pres">
      <dgm:prSet presAssocID="{01A583E1-6537-45F8-AE09-C85491C9FC1D}" presName="children" presStyleCnt="0"/>
      <dgm:spPr/>
      <dgm:t>
        <a:bodyPr/>
        <a:lstStyle/>
        <a:p>
          <a:endParaRPr lang="ru-RU"/>
        </a:p>
      </dgm:t>
    </dgm:pt>
    <dgm:pt modelId="{D2CA330A-D99A-4389-8F73-7FE17A382E6E}" type="pres">
      <dgm:prSet presAssocID="{01A583E1-6537-45F8-AE09-C85491C9FC1D}" presName="child1group" presStyleCnt="0"/>
      <dgm:spPr/>
      <dgm:t>
        <a:bodyPr/>
        <a:lstStyle/>
        <a:p>
          <a:endParaRPr lang="ru-RU"/>
        </a:p>
      </dgm:t>
    </dgm:pt>
    <dgm:pt modelId="{4D58B8E3-ABF3-466F-BE72-A1334046C3F4}" type="pres">
      <dgm:prSet presAssocID="{01A583E1-6537-45F8-AE09-C85491C9FC1D}" presName="child1" presStyleLbl="bgAcc1" presStyleIdx="0" presStyleCnt="4" custScaleX="142404" custScaleY="69522" custLinFactNeighborX="-15151" custLinFactNeighborY="24924"/>
      <dgm:spPr/>
      <dgm:t>
        <a:bodyPr/>
        <a:lstStyle/>
        <a:p>
          <a:endParaRPr lang="ru-RU"/>
        </a:p>
      </dgm:t>
    </dgm:pt>
    <dgm:pt modelId="{38CD6BD6-D3E2-4B97-8665-48065905F491}" type="pres">
      <dgm:prSet presAssocID="{01A583E1-6537-45F8-AE09-C85491C9FC1D}" presName="child1Text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D839EA4-7B57-43FE-800C-32C59DEA4B9B}" type="pres">
      <dgm:prSet presAssocID="{01A583E1-6537-45F8-AE09-C85491C9FC1D}" presName="child2group" presStyleCnt="0"/>
      <dgm:spPr/>
      <dgm:t>
        <a:bodyPr/>
        <a:lstStyle/>
        <a:p>
          <a:endParaRPr lang="ru-RU"/>
        </a:p>
      </dgm:t>
    </dgm:pt>
    <dgm:pt modelId="{53094224-E102-4C09-9604-A3E90CFD0EB5}" type="pres">
      <dgm:prSet presAssocID="{01A583E1-6537-45F8-AE09-C85491C9FC1D}" presName="child2" presStyleLbl="bgAcc1" presStyleIdx="1" presStyleCnt="4" custScaleX="120490" custScaleY="47239" custLinFactNeighborX="13909" custLinFactNeighborY="17255"/>
      <dgm:spPr/>
      <dgm:t>
        <a:bodyPr/>
        <a:lstStyle/>
        <a:p>
          <a:endParaRPr lang="ru-RU"/>
        </a:p>
      </dgm:t>
    </dgm:pt>
    <dgm:pt modelId="{BD656469-D70B-4710-B138-3ED38F1BD8E1}" type="pres">
      <dgm:prSet presAssocID="{01A583E1-6537-45F8-AE09-C85491C9FC1D}" presName="child2Text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EA0569B-3107-4FF1-BB0C-1F87F31D3DB7}" type="pres">
      <dgm:prSet presAssocID="{01A583E1-6537-45F8-AE09-C85491C9FC1D}" presName="child3group" presStyleCnt="0"/>
      <dgm:spPr/>
      <dgm:t>
        <a:bodyPr/>
        <a:lstStyle/>
        <a:p>
          <a:endParaRPr lang="ru-RU"/>
        </a:p>
      </dgm:t>
    </dgm:pt>
    <dgm:pt modelId="{382DE9F5-C159-437A-AA3E-CE93A76C5FDC}" type="pres">
      <dgm:prSet presAssocID="{01A583E1-6537-45F8-AE09-C85491C9FC1D}" presName="child3" presStyleLbl="bgAcc1" presStyleIdx="2" presStyleCnt="4" custScaleX="126833" custScaleY="41723" custLinFactNeighborX="15612" custLinFactNeighborY="-11122"/>
      <dgm:spPr/>
      <dgm:t>
        <a:bodyPr/>
        <a:lstStyle/>
        <a:p>
          <a:endParaRPr lang="ru-RU"/>
        </a:p>
      </dgm:t>
    </dgm:pt>
    <dgm:pt modelId="{7BE406E3-09FD-43B4-AAF9-51FAB58146A3}" type="pres">
      <dgm:prSet presAssocID="{01A583E1-6537-45F8-AE09-C85491C9FC1D}" presName="child3Text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C3B5E0D-B56C-4634-8252-A8CDF4C2455D}" type="pres">
      <dgm:prSet presAssocID="{01A583E1-6537-45F8-AE09-C85491C9FC1D}" presName="child4group" presStyleCnt="0"/>
      <dgm:spPr/>
      <dgm:t>
        <a:bodyPr/>
        <a:lstStyle/>
        <a:p>
          <a:endParaRPr lang="ru-RU"/>
        </a:p>
      </dgm:t>
    </dgm:pt>
    <dgm:pt modelId="{22A0A0BC-6367-462E-93A8-CA8C46FCDCA0}" type="pres">
      <dgm:prSet presAssocID="{01A583E1-6537-45F8-AE09-C85491C9FC1D}" presName="child4" presStyleLbl="bgAcc1" presStyleIdx="3" presStyleCnt="4" custScaleX="130919" custScaleY="59464" custLinFactNeighborX="-15151" custLinFactNeighborY="-20323"/>
      <dgm:spPr/>
      <dgm:t>
        <a:bodyPr/>
        <a:lstStyle/>
        <a:p>
          <a:endParaRPr lang="ru-RU"/>
        </a:p>
      </dgm:t>
    </dgm:pt>
    <dgm:pt modelId="{C05EAFFC-2644-44E2-967D-B53235C71A38}" type="pres">
      <dgm:prSet presAssocID="{01A583E1-6537-45F8-AE09-C85491C9FC1D}" presName="child4Text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727F540-ABAD-4E6A-9B35-8C2D1152054F}" type="pres">
      <dgm:prSet presAssocID="{01A583E1-6537-45F8-AE09-C85491C9FC1D}" presName="childPlaceholder" presStyleCnt="0"/>
      <dgm:spPr/>
      <dgm:t>
        <a:bodyPr/>
        <a:lstStyle/>
        <a:p>
          <a:endParaRPr lang="ru-RU"/>
        </a:p>
      </dgm:t>
    </dgm:pt>
    <dgm:pt modelId="{92562376-3161-44CF-AFBB-B2D539EA726F}" type="pres">
      <dgm:prSet presAssocID="{01A583E1-6537-45F8-AE09-C85491C9FC1D}" presName="circle" presStyleCnt="0"/>
      <dgm:spPr/>
      <dgm:t>
        <a:bodyPr/>
        <a:lstStyle/>
        <a:p>
          <a:endParaRPr lang="ru-RU"/>
        </a:p>
      </dgm:t>
    </dgm:pt>
    <dgm:pt modelId="{60DA8870-9857-4057-BC91-DD9B798F041F}" type="pres">
      <dgm:prSet presAssocID="{01A583E1-6537-45F8-AE09-C85491C9FC1D}" presName="quadrant1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47178AE-0CD4-4FA3-A352-95F7DEF02040}" type="pres">
      <dgm:prSet presAssocID="{01A583E1-6537-45F8-AE09-C85491C9FC1D}" presName="quadrant2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3A2BA3D-20D2-4E5D-9CD2-B6EE3F312A3B}" type="pres">
      <dgm:prSet presAssocID="{01A583E1-6537-45F8-AE09-C85491C9FC1D}" presName="quadrant3" presStyleLbl="node1" presStyleIdx="2" presStyleCnt="4" custLinFactNeighborX="-45" custLinFactNeighborY="120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09A40DB-630A-4CA0-804D-1A67767C019F}" type="pres">
      <dgm:prSet presAssocID="{01A583E1-6537-45F8-AE09-C85491C9FC1D}" presName="quadrant4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39C0160-77D5-431C-9998-BAE124196EBA}" type="pres">
      <dgm:prSet presAssocID="{01A583E1-6537-45F8-AE09-C85491C9FC1D}" presName="quadrantPlaceholder" presStyleCnt="0"/>
      <dgm:spPr/>
      <dgm:t>
        <a:bodyPr/>
        <a:lstStyle/>
        <a:p>
          <a:endParaRPr lang="ru-RU"/>
        </a:p>
      </dgm:t>
    </dgm:pt>
    <dgm:pt modelId="{27CA1DAC-9186-40C1-BDB5-6C473E78AFD1}" type="pres">
      <dgm:prSet presAssocID="{01A583E1-6537-45F8-AE09-C85491C9FC1D}" presName="center1" presStyleLbl="fgShp" presStyleIdx="0" presStyleCnt="2"/>
      <dgm:spPr/>
      <dgm:t>
        <a:bodyPr/>
        <a:lstStyle/>
        <a:p>
          <a:endParaRPr lang="ru-RU"/>
        </a:p>
      </dgm:t>
    </dgm:pt>
    <dgm:pt modelId="{A2668D5B-8EBC-4089-9D03-6E6D0652491A}" type="pres">
      <dgm:prSet presAssocID="{01A583E1-6537-45F8-AE09-C85491C9FC1D}" presName="center2" presStyleLbl="fgShp" presStyleIdx="1" presStyleCnt="2"/>
      <dgm:spPr/>
      <dgm:t>
        <a:bodyPr/>
        <a:lstStyle/>
        <a:p>
          <a:endParaRPr lang="ru-RU"/>
        </a:p>
      </dgm:t>
    </dgm:pt>
  </dgm:ptLst>
  <dgm:cxnLst>
    <dgm:cxn modelId="{6380C4C7-4EBB-43A2-9301-54A5C9841434}" type="presOf" srcId="{FAAD98B4-2CE9-4214-8BB6-F03CEEE572FF}" destId="{4D58B8E3-ABF3-466F-BE72-A1334046C3F4}" srcOrd="0" destOrd="2" presId="urn:microsoft.com/office/officeart/2005/8/layout/cycle4"/>
    <dgm:cxn modelId="{5900A8BD-7DF5-411F-BDC8-2899BCECAF71}" type="presOf" srcId="{2BFBAB07-2C4C-4FAB-9052-FFD3F4A28A9E}" destId="{C05EAFFC-2644-44E2-967D-B53235C71A38}" srcOrd="1" destOrd="1" presId="urn:microsoft.com/office/officeart/2005/8/layout/cycle4"/>
    <dgm:cxn modelId="{9BF38558-2481-46D5-AB3E-FC48BBE62666}" srcId="{F9BE74C9-EC7E-4268-8C5A-882B3EFFF8FD}" destId="{E5ACC793-F455-4177-B2A7-6FC33C9C1025}" srcOrd="3" destOrd="0" parTransId="{F3D91DD1-F12E-4C5D-82CF-86CF95B338AA}" sibTransId="{0E3913D7-3C7B-49AF-9134-A90315714B9E}"/>
    <dgm:cxn modelId="{7F659E51-2E2F-40FF-9479-2FD7E732DF62}" type="presOf" srcId="{2D6962E4-72B9-4B1E-B258-246893A88E0D}" destId="{60DA8870-9857-4057-BC91-DD9B798F041F}" srcOrd="0" destOrd="0" presId="urn:microsoft.com/office/officeart/2005/8/layout/cycle4"/>
    <dgm:cxn modelId="{9991E351-28AB-47A6-8963-A9D299DB8675}" type="presOf" srcId="{989E09AB-A343-466C-BC14-C765FC9A1DD7}" destId="{4D58B8E3-ABF3-466F-BE72-A1334046C3F4}" srcOrd="0" destOrd="1" presId="urn:microsoft.com/office/officeart/2005/8/layout/cycle4"/>
    <dgm:cxn modelId="{CB0B1B1A-10F9-41F1-A66F-C247C25FE7E2}" type="presOf" srcId="{618CC25E-9050-4FB6-9F11-CAFC660578FC}" destId="{382DE9F5-C159-437A-AA3E-CE93A76C5FDC}" srcOrd="0" destOrd="0" presId="urn:microsoft.com/office/officeart/2005/8/layout/cycle4"/>
    <dgm:cxn modelId="{32486DDC-2E79-4178-8461-4BC45C795BB2}" srcId="{01A583E1-6537-45F8-AE09-C85491C9FC1D}" destId="{F9BE74C9-EC7E-4268-8C5A-882B3EFFF8FD}" srcOrd="3" destOrd="0" parTransId="{EA0E44FE-C617-463A-B76E-A9DC58753A03}" sibTransId="{0967E1B8-BCB6-4EBC-AE86-D9382359FC3F}"/>
    <dgm:cxn modelId="{EDDAA38D-6E30-4543-B0F1-EAA9A6A477C7}" srcId="{01A583E1-6537-45F8-AE09-C85491C9FC1D}" destId="{2D6962E4-72B9-4B1E-B258-246893A88E0D}" srcOrd="0" destOrd="0" parTransId="{5502C073-0884-4CFE-A849-62990833CEE5}" sibTransId="{0E9043AA-3D92-4FE3-8FA8-E174F20EB8FF}"/>
    <dgm:cxn modelId="{DE7E25E1-0419-411E-8CE9-67B65CD394AF}" type="presOf" srcId="{7095E70B-7EFB-4733-BA44-C4BB0599979F}" destId="{38CD6BD6-D3E2-4B97-8665-48065905F491}" srcOrd="1" destOrd="3" presId="urn:microsoft.com/office/officeart/2005/8/layout/cycle4"/>
    <dgm:cxn modelId="{0867E0A3-B749-4FC7-AFD8-611582642A56}" srcId="{5BCD62D5-23CD-4A5A-A476-269CE76914DC}" destId="{618CC25E-9050-4FB6-9F11-CAFC660578FC}" srcOrd="0" destOrd="0" parTransId="{892FDF72-278A-4E94-A52C-C9A43137F613}" sibTransId="{E48127D6-89B0-4F87-A1F9-517011A96A5B}"/>
    <dgm:cxn modelId="{EDA00CFB-CF50-47D2-9DB9-9D5DE58CAD7E}" srcId="{2D6962E4-72B9-4B1E-B258-246893A88E0D}" destId="{989E09AB-A343-466C-BC14-C765FC9A1DD7}" srcOrd="1" destOrd="0" parTransId="{288B4C8E-3DA7-4373-926B-0E2EBA929F32}" sibTransId="{FB5D77EC-83C1-4323-ACE4-4842959B2E06}"/>
    <dgm:cxn modelId="{5474BC8E-7785-4D13-A4F3-61EF990ED269}" type="presOf" srcId="{F8507812-6291-4C9B-AA0B-B8AF3A68427D}" destId="{22A0A0BC-6367-462E-93A8-CA8C46FCDCA0}" srcOrd="0" destOrd="2" presId="urn:microsoft.com/office/officeart/2005/8/layout/cycle4"/>
    <dgm:cxn modelId="{41218EDB-BD90-4410-89D0-F42795B77442}" type="presOf" srcId="{F9BE74C9-EC7E-4268-8C5A-882B3EFFF8FD}" destId="{809A40DB-630A-4CA0-804D-1A67767C019F}" srcOrd="0" destOrd="0" presId="urn:microsoft.com/office/officeart/2005/8/layout/cycle4"/>
    <dgm:cxn modelId="{7647034C-6B12-4E3A-BEA0-6005F318DA9E}" type="presOf" srcId="{490168AD-E14E-4940-8CC2-7C35F66AB41B}" destId="{BD656469-D70B-4710-B138-3ED38F1BD8E1}" srcOrd="1" destOrd="0" presId="urn:microsoft.com/office/officeart/2005/8/layout/cycle4"/>
    <dgm:cxn modelId="{C729B709-07FE-42F4-AAEB-B07A501F7CBF}" type="presOf" srcId="{2BBE2155-4658-4D02-8319-6DF4106EA8CC}" destId="{147178AE-0CD4-4FA3-A352-95F7DEF02040}" srcOrd="0" destOrd="0" presId="urn:microsoft.com/office/officeart/2005/8/layout/cycle4"/>
    <dgm:cxn modelId="{E4D73487-C5B1-4EB2-AF38-71DF0EBFDB67}" type="presOf" srcId="{7095E70B-7EFB-4733-BA44-C4BB0599979F}" destId="{4D58B8E3-ABF3-466F-BE72-A1334046C3F4}" srcOrd="0" destOrd="3" presId="urn:microsoft.com/office/officeart/2005/8/layout/cycle4"/>
    <dgm:cxn modelId="{4665B531-CE39-4D8D-9C92-1B0A97DBEF06}" srcId="{2BBE2155-4658-4D02-8319-6DF4106EA8CC}" destId="{490168AD-E14E-4940-8CC2-7C35F66AB41B}" srcOrd="0" destOrd="0" parTransId="{F8E86141-CA5C-4FD7-B090-BDC097EE9ED9}" sibTransId="{409F351B-3747-4E3C-89C6-F2C76F7C931A}"/>
    <dgm:cxn modelId="{1695E917-4CB0-460A-9E6B-4DF46E74DE66}" type="presOf" srcId="{490168AD-E14E-4940-8CC2-7C35F66AB41B}" destId="{53094224-E102-4C09-9604-A3E90CFD0EB5}" srcOrd="0" destOrd="0" presId="urn:microsoft.com/office/officeart/2005/8/layout/cycle4"/>
    <dgm:cxn modelId="{DCB35549-6653-457E-A1A3-3F1DB9F48EB2}" srcId="{F9BE74C9-EC7E-4268-8C5A-882B3EFFF8FD}" destId="{F8507812-6291-4C9B-AA0B-B8AF3A68427D}" srcOrd="2" destOrd="0" parTransId="{4F2F02B6-C766-433A-873A-91091688269D}" sibTransId="{380A3AC5-BB38-4979-8AA3-011E077F4CA2}"/>
    <dgm:cxn modelId="{784002D3-341F-4DF0-9345-0B1634589798}" type="presOf" srcId="{2B41BF75-F5C8-4255-892F-6328E5A9E688}" destId="{38CD6BD6-D3E2-4B97-8665-48065905F491}" srcOrd="1" destOrd="0" presId="urn:microsoft.com/office/officeart/2005/8/layout/cycle4"/>
    <dgm:cxn modelId="{00B4959F-898B-4380-9C95-B6E29A75A95C}" type="presOf" srcId="{618CC25E-9050-4FB6-9F11-CAFC660578FC}" destId="{7BE406E3-09FD-43B4-AAF9-51FAB58146A3}" srcOrd="1" destOrd="0" presId="urn:microsoft.com/office/officeart/2005/8/layout/cycle4"/>
    <dgm:cxn modelId="{5BB7FEFC-FF0F-40F9-85B4-B338B4BD98A3}" srcId="{F9BE74C9-EC7E-4268-8C5A-882B3EFFF8FD}" destId="{23580231-228D-4259-948C-ECAED9FB6BBD}" srcOrd="0" destOrd="0" parTransId="{CB1BEA55-1E25-49B4-8245-B386B1EBDAB7}" sibTransId="{EF2DA803-88D8-4CC3-A191-D63C166FB7FF}"/>
    <dgm:cxn modelId="{9BAD8EFF-9B32-4433-B605-9BFDB094AF74}" type="presOf" srcId="{989E09AB-A343-466C-BC14-C765FC9A1DD7}" destId="{38CD6BD6-D3E2-4B97-8665-48065905F491}" srcOrd="1" destOrd="1" presId="urn:microsoft.com/office/officeart/2005/8/layout/cycle4"/>
    <dgm:cxn modelId="{25B6265F-DE51-4D72-88A4-F99F10356E86}" srcId="{F9BE74C9-EC7E-4268-8C5A-882B3EFFF8FD}" destId="{2BFBAB07-2C4C-4FAB-9052-FFD3F4A28A9E}" srcOrd="1" destOrd="0" parTransId="{40C55B56-8FA6-4369-9144-9E433D309CBB}" sibTransId="{7A024E95-77FA-4074-8271-31A91DA4713B}"/>
    <dgm:cxn modelId="{1C4B7B5B-5A26-4FB7-B7A4-76D489C60865}" srcId="{2D6962E4-72B9-4B1E-B258-246893A88E0D}" destId="{FAAD98B4-2CE9-4214-8BB6-F03CEEE572FF}" srcOrd="2" destOrd="0" parTransId="{54D2E552-AFA4-449B-855C-8D07B27E44E2}" sibTransId="{CBB1F48E-041C-465A-B96F-A59A0B7362A5}"/>
    <dgm:cxn modelId="{4EB1F7F9-51B7-4A9C-B2E8-B495495CB616}" type="presOf" srcId="{2BFBAB07-2C4C-4FAB-9052-FFD3F4A28A9E}" destId="{22A0A0BC-6367-462E-93A8-CA8C46FCDCA0}" srcOrd="0" destOrd="1" presId="urn:microsoft.com/office/officeart/2005/8/layout/cycle4"/>
    <dgm:cxn modelId="{5B1285C2-C638-4E1D-9B5F-9E11AB797450}" type="presOf" srcId="{E5ACC793-F455-4177-B2A7-6FC33C9C1025}" destId="{22A0A0BC-6367-462E-93A8-CA8C46FCDCA0}" srcOrd="0" destOrd="3" presId="urn:microsoft.com/office/officeart/2005/8/layout/cycle4"/>
    <dgm:cxn modelId="{32D9F149-C2A1-4DD8-A69C-877BCA8D5EDD}" type="presOf" srcId="{FAAD98B4-2CE9-4214-8BB6-F03CEEE572FF}" destId="{38CD6BD6-D3E2-4B97-8665-48065905F491}" srcOrd="1" destOrd="2" presId="urn:microsoft.com/office/officeart/2005/8/layout/cycle4"/>
    <dgm:cxn modelId="{3C16332A-B919-432D-BF91-AC79BAB354ED}" type="presOf" srcId="{01A583E1-6537-45F8-AE09-C85491C9FC1D}" destId="{9D4C7C9D-7ED1-464F-941B-21AB88CE8789}" srcOrd="0" destOrd="0" presId="urn:microsoft.com/office/officeart/2005/8/layout/cycle4"/>
    <dgm:cxn modelId="{67308CEA-9FD1-426E-BDAA-B330570BC27C}" type="presOf" srcId="{23580231-228D-4259-948C-ECAED9FB6BBD}" destId="{22A0A0BC-6367-462E-93A8-CA8C46FCDCA0}" srcOrd="0" destOrd="0" presId="urn:microsoft.com/office/officeart/2005/8/layout/cycle4"/>
    <dgm:cxn modelId="{06428E54-26A5-4289-B287-166FC667611C}" type="presOf" srcId="{23580231-228D-4259-948C-ECAED9FB6BBD}" destId="{C05EAFFC-2644-44E2-967D-B53235C71A38}" srcOrd="1" destOrd="0" presId="urn:microsoft.com/office/officeart/2005/8/layout/cycle4"/>
    <dgm:cxn modelId="{4E151F0E-C99E-4BF4-81BC-837B231CBF92}" type="presOf" srcId="{2B41BF75-F5C8-4255-892F-6328E5A9E688}" destId="{4D58B8E3-ABF3-466F-BE72-A1334046C3F4}" srcOrd="0" destOrd="0" presId="urn:microsoft.com/office/officeart/2005/8/layout/cycle4"/>
    <dgm:cxn modelId="{02D76481-2E62-4BA9-9F42-AE33CB3B6F3E}" type="presOf" srcId="{E5ACC793-F455-4177-B2A7-6FC33C9C1025}" destId="{C05EAFFC-2644-44E2-967D-B53235C71A38}" srcOrd="1" destOrd="3" presId="urn:microsoft.com/office/officeart/2005/8/layout/cycle4"/>
    <dgm:cxn modelId="{F41F6067-9583-4D97-9E45-7AAACB397DC1}" srcId="{01A583E1-6537-45F8-AE09-C85491C9FC1D}" destId="{5BCD62D5-23CD-4A5A-A476-269CE76914DC}" srcOrd="2" destOrd="0" parTransId="{C274F423-C9C0-423A-80FB-84C18F1C3BA8}" sibTransId="{6CCF063A-E379-49B3-9CC0-57BB9F2B8432}"/>
    <dgm:cxn modelId="{B55F96D7-8D63-46D6-833C-7BB32A8BF044}" type="presOf" srcId="{F8507812-6291-4C9B-AA0B-B8AF3A68427D}" destId="{C05EAFFC-2644-44E2-967D-B53235C71A38}" srcOrd="1" destOrd="2" presId="urn:microsoft.com/office/officeart/2005/8/layout/cycle4"/>
    <dgm:cxn modelId="{C1CC8C5E-8C3B-4002-B283-DDF651B9C2DF}" srcId="{2D6962E4-72B9-4B1E-B258-246893A88E0D}" destId="{7095E70B-7EFB-4733-BA44-C4BB0599979F}" srcOrd="3" destOrd="0" parTransId="{64A1E298-33AE-4CD3-B3E0-AF77857653AE}" sibTransId="{BBF2356D-3C61-41D3-A629-D15BD788173A}"/>
    <dgm:cxn modelId="{6F2C1348-DD44-4E86-9478-89C1CF069569}" srcId="{01A583E1-6537-45F8-AE09-C85491C9FC1D}" destId="{2BBE2155-4658-4D02-8319-6DF4106EA8CC}" srcOrd="1" destOrd="0" parTransId="{3724DD7C-05CC-4DEB-8DAD-8B592C981C96}" sibTransId="{632890C8-ECA2-44D8-9A94-863A64665BBC}"/>
    <dgm:cxn modelId="{959C0A07-B487-44FF-9CEB-B0B891D005B6}" type="presOf" srcId="{5BCD62D5-23CD-4A5A-A476-269CE76914DC}" destId="{43A2BA3D-20D2-4E5D-9CD2-B6EE3F312A3B}" srcOrd="0" destOrd="0" presId="urn:microsoft.com/office/officeart/2005/8/layout/cycle4"/>
    <dgm:cxn modelId="{2D68FBB9-2A3F-4DFB-9547-97148AD147B2}" srcId="{2D6962E4-72B9-4B1E-B258-246893A88E0D}" destId="{2B41BF75-F5C8-4255-892F-6328E5A9E688}" srcOrd="0" destOrd="0" parTransId="{36024776-6205-43C6-9331-B14C4C951E90}" sibTransId="{30E8B699-48A6-4778-A200-BCC2B91FEAE2}"/>
    <dgm:cxn modelId="{6CB06391-8FCA-448A-8A60-52478AAD6079}" type="presParOf" srcId="{9D4C7C9D-7ED1-464F-941B-21AB88CE8789}" destId="{498B1DD5-D2B2-4A70-BAF8-2672572231DA}" srcOrd="0" destOrd="0" presId="urn:microsoft.com/office/officeart/2005/8/layout/cycle4"/>
    <dgm:cxn modelId="{679C53C4-692C-4A8B-8F09-403299CC720A}" type="presParOf" srcId="{498B1DD5-D2B2-4A70-BAF8-2672572231DA}" destId="{D2CA330A-D99A-4389-8F73-7FE17A382E6E}" srcOrd="0" destOrd="0" presId="urn:microsoft.com/office/officeart/2005/8/layout/cycle4"/>
    <dgm:cxn modelId="{0B328022-04B0-4938-A986-5A44F6E51B41}" type="presParOf" srcId="{D2CA330A-D99A-4389-8F73-7FE17A382E6E}" destId="{4D58B8E3-ABF3-466F-BE72-A1334046C3F4}" srcOrd="0" destOrd="0" presId="urn:microsoft.com/office/officeart/2005/8/layout/cycle4"/>
    <dgm:cxn modelId="{28899C56-9AB5-4A98-88AA-4D3207786DD8}" type="presParOf" srcId="{D2CA330A-D99A-4389-8F73-7FE17A382E6E}" destId="{38CD6BD6-D3E2-4B97-8665-48065905F491}" srcOrd="1" destOrd="0" presId="urn:microsoft.com/office/officeart/2005/8/layout/cycle4"/>
    <dgm:cxn modelId="{CAED619D-2309-41CB-B313-CD3194986DBC}" type="presParOf" srcId="{498B1DD5-D2B2-4A70-BAF8-2672572231DA}" destId="{CD839EA4-7B57-43FE-800C-32C59DEA4B9B}" srcOrd="1" destOrd="0" presId="urn:microsoft.com/office/officeart/2005/8/layout/cycle4"/>
    <dgm:cxn modelId="{1C7B4C1F-EB42-4ED9-96ED-90CB69EC3BE1}" type="presParOf" srcId="{CD839EA4-7B57-43FE-800C-32C59DEA4B9B}" destId="{53094224-E102-4C09-9604-A3E90CFD0EB5}" srcOrd="0" destOrd="0" presId="urn:microsoft.com/office/officeart/2005/8/layout/cycle4"/>
    <dgm:cxn modelId="{435498E1-C125-4CE6-BD68-72C5FD65479B}" type="presParOf" srcId="{CD839EA4-7B57-43FE-800C-32C59DEA4B9B}" destId="{BD656469-D70B-4710-B138-3ED38F1BD8E1}" srcOrd="1" destOrd="0" presId="urn:microsoft.com/office/officeart/2005/8/layout/cycle4"/>
    <dgm:cxn modelId="{1F43CA67-4E4F-44FD-A1F7-033FEB883FD7}" type="presParOf" srcId="{498B1DD5-D2B2-4A70-BAF8-2672572231DA}" destId="{2EA0569B-3107-4FF1-BB0C-1F87F31D3DB7}" srcOrd="2" destOrd="0" presId="urn:microsoft.com/office/officeart/2005/8/layout/cycle4"/>
    <dgm:cxn modelId="{E73E43B5-7CDF-4B46-BE74-CB0A9C011BDB}" type="presParOf" srcId="{2EA0569B-3107-4FF1-BB0C-1F87F31D3DB7}" destId="{382DE9F5-C159-437A-AA3E-CE93A76C5FDC}" srcOrd="0" destOrd="0" presId="urn:microsoft.com/office/officeart/2005/8/layout/cycle4"/>
    <dgm:cxn modelId="{24FE5C6E-0511-4AAB-9387-E7E47C54A2AB}" type="presParOf" srcId="{2EA0569B-3107-4FF1-BB0C-1F87F31D3DB7}" destId="{7BE406E3-09FD-43B4-AAF9-51FAB58146A3}" srcOrd="1" destOrd="0" presId="urn:microsoft.com/office/officeart/2005/8/layout/cycle4"/>
    <dgm:cxn modelId="{1CAEC381-87EA-416B-94E8-CFBA211E8F7B}" type="presParOf" srcId="{498B1DD5-D2B2-4A70-BAF8-2672572231DA}" destId="{3C3B5E0D-B56C-4634-8252-A8CDF4C2455D}" srcOrd="3" destOrd="0" presId="urn:microsoft.com/office/officeart/2005/8/layout/cycle4"/>
    <dgm:cxn modelId="{BA1FFA2B-BF25-47C3-AA6B-5CF1DADCA0F2}" type="presParOf" srcId="{3C3B5E0D-B56C-4634-8252-A8CDF4C2455D}" destId="{22A0A0BC-6367-462E-93A8-CA8C46FCDCA0}" srcOrd="0" destOrd="0" presId="urn:microsoft.com/office/officeart/2005/8/layout/cycle4"/>
    <dgm:cxn modelId="{C8963B73-6838-4F8B-9A36-61EFB6126651}" type="presParOf" srcId="{3C3B5E0D-B56C-4634-8252-A8CDF4C2455D}" destId="{C05EAFFC-2644-44E2-967D-B53235C71A38}" srcOrd="1" destOrd="0" presId="urn:microsoft.com/office/officeart/2005/8/layout/cycle4"/>
    <dgm:cxn modelId="{967BB19A-3021-4280-97CF-AC6C7D7FE946}" type="presParOf" srcId="{498B1DD5-D2B2-4A70-BAF8-2672572231DA}" destId="{A727F540-ABAD-4E6A-9B35-8C2D1152054F}" srcOrd="4" destOrd="0" presId="urn:microsoft.com/office/officeart/2005/8/layout/cycle4"/>
    <dgm:cxn modelId="{48F14D65-D858-4724-99C8-2C4E4C69F661}" type="presParOf" srcId="{9D4C7C9D-7ED1-464F-941B-21AB88CE8789}" destId="{92562376-3161-44CF-AFBB-B2D539EA726F}" srcOrd="1" destOrd="0" presId="urn:microsoft.com/office/officeart/2005/8/layout/cycle4"/>
    <dgm:cxn modelId="{7FEAC1A1-05C7-4DED-B6E6-8462BDEBDBE5}" type="presParOf" srcId="{92562376-3161-44CF-AFBB-B2D539EA726F}" destId="{60DA8870-9857-4057-BC91-DD9B798F041F}" srcOrd="0" destOrd="0" presId="urn:microsoft.com/office/officeart/2005/8/layout/cycle4"/>
    <dgm:cxn modelId="{7F64A6EA-0249-4A41-AEFF-710D90CC566E}" type="presParOf" srcId="{92562376-3161-44CF-AFBB-B2D539EA726F}" destId="{147178AE-0CD4-4FA3-A352-95F7DEF02040}" srcOrd="1" destOrd="0" presId="urn:microsoft.com/office/officeart/2005/8/layout/cycle4"/>
    <dgm:cxn modelId="{F1A287E3-EA3B-437E-B630-63ED4268AE9F}" type="presParOf" srcId="{92562376-3161-44CF-AFBB-B2D539EA726F}" destId="{43A2BA3D-20D2-4E5D-9CD2-B6EE3F312A3B}" srcOrd="2" destOrd="0" presId="urn:microsoft.com/office/officeart/2005/8/layout/cycle4"/>
    <dgm:cxn modelId="{85D7C5AD-369A-43E3-9288-8D9CB5B9F5E4}" type="presParOf" srcId="{92562376-3161-44CF-AFBB-B2D539EA726F}" destId="{809A40DB-630A-4CA0-804D-1A67767C019F}" srcOrd="3" destOrd="0" presId="urn:microsoft.com/office/officeart/2005/8/layout/cycle4"/>
    <dgm:cxn modelId="{F76FEFD4-D54E-466C-890A-2277ABCF0D3E}" type="presParOf" srcId="{92562376-3161-44CF-AFBB-B2D539EA726F}" destId="{339C0160-77D5-431C-9998-BAE124196EBA}" srcOrd="4" destOrd="0" presId="urn:microsoft.com/office/officeart/2005/8/layout/cycle4"/>
    <dgm:cxn modelId="{F90DC251-69A7-4A1F-8894-1E1CB7BF4D8B}" type="presParOf" srcId="{9D4C7C9D-7ED1-464F-941B-21AB88CE8789}" destId="{27CA1DAC-9186-40C1-BDB5-6C473E78AFD1}" srcOrd="2" destOrd="0" presId="urn:microsoft.com/office/officeart/2005/8/layout/cycle4"/>
    <dgm:cxn modelId="{15E4541B-C8AE-4E2F-9E3C-4A5727D4C425}" type="presParOf" srcId="{9D4C7C9D-7ED1-464F-941B-21AB88CE8789}" destId="{A2668D5B-8EBC-4089-9D03-6E6D0652491A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4156040-AF98-4F2C-9909-9F2439F6F588}" type="doc">
      <dgm:prSet loTypeId="urn:microsoft.com/office/officeart/2005/8/layout/chevron1" loCatId="process" qsTypeId="urn:microsoft.com/office/officeart/2005/8/quickstyle/simple4" qsCatId="simple" csTypeId="urn:microsoft.com/office/officeart/2005/8/colors/colorful1" csCatId="colorful" phldr="1"/>
      <dgm:spPr/>
    </dgm:pt>
    <dgm:pt modelId="{74020AF3-C700-4606-8917-C6A353D7963A}">
      <dgm:prSet phldrT="[Text]"/>
      <dgm:spPr/>
      <dgm:t>
        <a:bodyPr/>
        <a:lstStyle/>
        <a:p>
          <a:r>
            <a:rPr lang="en-US" b="0" i="0">
              <a:latin typeface="Book Antiqua"/>
            </a:rPr>
            <a:t>Шаг 1. Заголовок</a:t>
          </a:r>
        </a:p>
      </dgm:t>
    </dgm:pt>
    <dgm:pt modelId="{87D99D21-0B4A-4259-89FB-0E5941CB535C}" type="parTrans" cxnId="{B0E2386F-A443-4201-8130-FB9CC25AA154}">
      <dgm:prSet/>
      <dgm:spPr/>
      <dgm:t>
        <a:bodyPr/>
        <a:lstStyle/>
        <a:p>
          <a:endParaRPr lang="en-US"/>
        </a:p>
      </dgm:t>
    </dgm:pt>
    <dgm:pt modelId="{6CFF1BD9-AE1F-4488-8B72-01186EADA6FF}" type="sibTrans" cxnId="{B0E2386F-A443-4201-8130-FB9CC25AA154}">
      <dgm:prSet/>
      <dgm:spPr/>
      <dgm:t>
        <a:bodyPr/>
        <a:lstStyle/>
        <a:p>
          <a:endParaRPr lang="en-US"/>
        </a:p>
      </dgm:t>
    </dgm:pt>
    <dgm:pt modelId="{12E26E22-71B0-4386-A84F-ABF2FF66A99F}">
      <dgm:prSet phldrT="[Text]"/>
      <dgm:spPr/>
      <dgm:t>
        <a:bodyPr/>
        <a:lstStyle/>
        <a:p>
          <a:r>
            <a:rPr lang="en-US" b="0" i="0">
              <a:latin typeface="Book Antiqua"/>
            </a:rPr>
            <a:t>Шаг 2. Заголовок</a:t>
          </a:r>
        </a:p>
      </dgm:t>
    </dgm:pt>
    <dgm:pt modelId="{3A6CB3CB-0F71-4CA8-93AA-0E3E3D59D313}" type="parTrans" cxnId="{937639B3-2352-48E4-A96B-F63DF2119D92}">
      <dgm:prSet/>
      <dgm:spPr/>
      <dgm:t>
        <a:bodyPr/>
        <a:lstStyle/>
        <a:p>
          <a:endParaRPr lang="en-US"/>
        </a:p>
      </dgm:t>
    </dgm:pt>
    <dgm:pt modelId="{E1826C46-15A2-4345-B986-53D05F21F155}" type="sibTrans" cxnId="{937639B3-2352-48E4-A96B-F63DF2119D92}">
      <dgm:prSet/>
      <dgm:spPr/>
      <dgm:t>
        <a:bodyPr/>
        <a:lstStyle/>
        <a:p>
          <a:endParaRPr lang="en-US"/>
        </a:p>
      </dgm:t>
    </dgm:pt>
    <dgm:pt modelId="{A8B05E70-CCF1-4080-8EEE-6873C9D4B630}">
      <dgm:prSet phldrT="[Text]"/>
      <dgm:spPr/>
      <dgm:t>
        <a:bodyPr/>
        <a:lstStyle/>
        <a:p>
          <a:r>
            <a:rPr lang="en-US" b="0" i="0">
              <a:latin typeface="Book Antiqua"/>
            </a:rPr>
            <a:t>Шаг 3. Заголовок</a:t>
          </a:r>
        </a:p>
      </dgm:t>
    </dgm:pt>
    <dgm:pt modelId="{11D1F3D3-0002-4131-9F84-22FBF8692DA9}" type="parTrans" cxnId="{B8B909D0-D4F6-48D4-81DA-A58F34AE3646}">
      <dgm:prSet/>
      <dgm:spPr/>
      <dgm:t>
        <a:bodyPr/>
        <a:lstStyle/>
        <a:p>
          <a:endParaRPr lang="en-US"/>
        </a:p>
      </dgm:t>
    </dgm:pt>
    <dgm:pt modelId="{B6438016-7365-4FC0-A372-D90585B4B6EE}" type="sibTrans" cxnId="{B8B909D0-D4F6-48D4-81DA-A58F34AE3646}">
      <dgm:prSet/>
      <dgm:spPr/>
      <dgm:t>
        <a:bodyPr/>
        <a:lstStyle/>
        <a:p>
          <a:endParaRPr lang="en-US"/>
        </a:p>
      </dgm:t>
    </dgm:pt>
    <dgm:pt modelId="{42147153-A6C2-4177-BA7D-2ACCC2C1B2F7}">
      <dgm:prSet phldrT="[Text]"/>
      <dgm:spPr/>
      <dgm:t>
        <a:bodyPr/>
        <a:lstStyle/>
        <a:p>
          <a:r>
            <a:rPr lang="en-US" b="0" i="0">
              <a:latin typeface="Book Antiqua"/>
            </a:rPr>
            <a:t>Шаг 4. Заголовок</a:t>
          </a:r>
        </a:p>
      </dgm:t>
    </dgm:pt>
    <dgm:pt modelId="{C6F68745-4C20-4204-96A6-585691399C14}" type="parTrans" cxnId="{777DC3C6-D336-4C94-A624-E5582A07ECAA}">
      <dgm:prSet/>
      <dgm:spPr/>
      <dgm:t>
        <a:bodyPr/>
        <a:lstStyle/>
        <a:p>
          <a:endParaRPr lang="en-US"/>
        </a:p>
      </dgm:t>
    </dgm:pt>
    <dgm:pt modelId="{0C6B132F-0347-46BA-86A4-3FAFB6676411}" type="sibTrans" cxnId="{777DC3C6-D336-4C94-A624-E5582A07ECAA}">
      <dgm:prSet/>
      <dgm:spPr/>
      <dgm:t>
        <a:bodyPr/>
        <a:lstStyle/>
        <a:p>
          <a:endParaRPr lang="en-US"/>
        </a:p>
      </dgm:t>
    </dgm:pt>
    <dgm:pt modelId="{1C61A9A2-33F2-469B-8AC4-A104A5A98D78}" type="pres">
      <dgm:prSet presAssocID="{44156040-AF98-4F2C-9909-9F2439F6F588}" presName="Name0" presStyleCnt="0">
        <dgm:presLayoutVars>
          <dgm:dir/>
          <dgm:animLvl val="lvl"/>
          <dgm:resizeHandles val="exact"/>
        </dgm:presLayoutVars>
      </dgm:prSet>
      <dgm:spPr/>
    </dgm:pt>
    <dgm:pt modelId="{881B8FEC-9D20-4669-BB2E-FA9CEA0BE5A9}" type="pres">
      <dgm:prSet presAssocID="{74020AF3-C700-4606-8917-C6A353D7963A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5DFC51-4C30-4A07-9F0C-6EB770961C6F}" type="pres">
      <dgm:prSet presAssocID="{6CFF1BD9-AE1F-4488-8B72-01186EADA6FF}" presName="parTxOnlySpace" presStyleCnt="0"/>
      <dgm:spPr/>
    </dgm:pt>
    <dgm:pt modelId="{919A589F-F74A-40C3-BE88-AB8730BCAB04}" type="pres">
      <dgm:prSet presAssocID="{12E26E22-71B0-4386-A84F-ABF2FF66A99F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C6BCDE-530E-4D03-9CF5-9AB36CDC1FE1}" type="pres">
      <dgm:prSet presAssocID="{E1826C46-15A2-4345-B986-53D05F21F155}" presName="parTxOnlySpace" presStyleCnt="0"/>
      <dgm:spPr/>
    </dgm:pt>
    <dgm:pt modelId="{268F2328-4548-422B-9C65-80797E16B241}" type="pres">
      <dgm:prSet presAssocID="{A8B05E70-CCF1-4080-8EEE-6873C9D4B630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CB78EC1-7B74-4B6E-94C6-5F808A049A1F}" type="pres">
      <dgm:prSet presAssocID="{B6438016-7365-4FC0-A372-D90585B4B6EE}" presName="parTxOnlySpace" presStyleCnt="0"/>
      <dgm:spPr/>
    </dgm:pt>
    <dgm:pt modelId="{BDD0B0F7-A87C-4B5B-A4C3-4E4BE6EB0FE4}" type="pres">
      <dgm:prSet presAssocID="{42147153-A6C2-4177-BA7D-2ACCC2C1B2F7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8B909D0-D4F6-48D4-81DA-A58F34AE3646}" srcId="{44156040-AF98-4F2C-9909-9F2439F6F588}" destId="{A8B05E70-CCF1-4080-8EEE-6873C9D4B630}" srcOrd="2" destOrd="0" parTransId="{11D1F3D3-0002-4131-9F84-22FBF8692DA9}" sibTransId="{B6438016-7365-4FC0-A372-D90585B4B6EE}"/>
    <dgm:cxn modelId="{777DC3C6-D336-4C94-A624-E5582A07ECAA}" srcId="{44156040-AF98-4F2C-9909-9F2439F6F588}" destId="{42147153-A6C2-4177-BA7D-2ACCC2C1B2F7}" srcOrd="3" destOrd="0" parTransId="{C6F68745-4C20-4204-96A6-585691399C14}" sibTransId="{0C6B132F-0347-46BA-86A4-3FAFB6676411}"/>
    <dgm:cxn modelId="{BF4A375F-A05B-45C3-9731-23DBACB9FC02}" type="presOf" srcId="{12E26E22-71B0-4386-A84F-ABF2FF66A99F}" destId="{919A589F-F74A-40C3-BE88-AB8730BCAB04}" srcOrd="0" destOrd="0" presId="urn:microsoft.com/office/officeart/2005/8/layout/chevron1"/>
    <dgm:cxn modelId="{B0E2386F-A443-4201-8130-FB9CC25AA154}" srcId="{44156040-AF98-4F2C-9909-9F2439F6F588}" destId="{74020AF3-C700-4606-8917-C6A353D7963A}" srcOrd="0" destOrd="0" parTransId="{87D99D21-0B4A-4259-89FB-0E5941CB535C}" sibTransId="{6CFF1BD9-AE1F-4488-8B72-01186EADA6FF}"/>
    <dgm:cxn modelId="{937639B3-2352-48E4-A96B-F63DF2119D92}" srcId="{44156040-AF98-4F2C-9909-9F2439F6F588}" destId="{12E26E22-71B0-4386-A84F-ABF2FF66A99F}" srcOrd="1" destOrd="0" parTransId="{3A6CB3CB-0F71-4CA8-93AA-0E3E3D59D313}" sibTransId="{E1826C46-15A2-4345-B986-53D05F21F155}"/>
    <dgm:cxn modelId="{BB4F9699-C9DE-46C4-A04B-CD52EF57D4C5}" type="presOf" srcId="{74020AF3-C700-4606-8917-C6A353D7963A}" destId="{881B8FEC-9D20-4669-BB2E-FA9CEA0BE5A9}" srcOrd="0" destOrd="0" presId="urn:microsoft.com/office/officeart/2005/8/layout/chevron1"/>
    <dgm:cxn modelId="{383A5CFE-2D64-4002-A7C0-1E621409BFD6}" type="presOf" srcId="{44156040-AF98-4F2C-9909-9F2439F6F588}" destId="{1C61A9A2-33F2-469B-8AC4-A104A5A98D78}" srcOrd="0" destOrd="0" presId="urn:microsoft.com/office/officeart/2005/8/layout/chevron1"/>
    <dgm:cxn modelId="{9E75EA9C-2122-47C1-897A-5BBDE8D78AC4}" type="presOf" srcId="{A8B05E70-CCF1-4080-8EEE-6873C9D4B630}" destId="{268F2328-4548-422B-9C65-80797E16B241}" srcOrd="0" destOrd="0" presId="urn:microsoft.com/office/officeart/2005/8/layout/chevron1"/>
    <dgm:cxn modelId="{37A858B6-D71C-4E86-A467-E8D17167DE19}" type="presOf" srcId="{42147153-A6C2-4177-BA7D-2ACCC2C1B2F7}" destId="{BDD0B0F7-A87C-4B5B-A4C3-4E4BE6EB0FE4}" srcOrd="0" destOrd="0" presId="urn:microsoft.com/office/officeart/2005/8/layout/chevron1"/>
    <dgm:cxn modelId="{EDA037DE-3D60-46A9-9DDB-074A05981F8D}" type="presParOf" srcId="{1C61A9A2-33F2-469B-8AC4-A104A5A98D78}" destId="{881B8FEC-9D20-4669-BB2E-FA9CEA0BE5A9}" srcOrd="0" destOrd="0" presId="urn:microsoft.com/office/officeart/2005/8/layout/chevron1"/>
    <dgm:cxn modelId="{8F2A48B2-4519-4F7D-931D-1EB2DDCF4663}" type="presParOf" srcId="{1C61A9A2-33F2-469B-8AC4-A104A5A98D78}" destId="{705DFC51-4C30-4A07-9F0C-6EB770961C6F}" srcOrd="1" destOrd="0" presId="urn:microsoft.com/office/officeart/2005/8/layout/chevron1"/>
    <dgm:cxn modelId="{A8C49188-74D0-46A6-A671-569711775D6B}" type="presParOf" srcId="{1C61A9A2-33F2-469B-8AC4-A104A5A98D78}" destId="{919A589F-F74A-40C3-BE88-AB8730BCAB04}" srcOrd="2" destOrd="0" presId="urn:microsoft.com/office/officeart/2005/8/layout/chevron1"/>
    <dgm:cxn modelId="{DF828B00-7F32-4A0D-9D43-9FD5AE3C854B}" type="presParOf" srcId="{1C61A9A2-33F2-469B-8AC4-A104A5A98D78}" destId="{01C6BCDE-530E-4D03-9CF5-9AB36CDC1FE1}" srcOrd="3" destOrd="0" presId="urn:microsoft.com/office/officeart/2005/8/layout/chevron1"/>
    <dgm:cxn modelId="{2FC0E474-8734-4209-BD6D-C297DEE76CB4}" type="presParOf" srcId="{1C61A9A2-33F2-469B-8AC4-A104A5A98D78}" destId="{268F2328-4548-422B-9C65-80797E16B241}" srcOrd="4" destOrd="0" presId="urn:microsoft.com/office/officeart/2005/8/layout/chevron1"/>
    <dgm:cxn modelId="{30A10B48-C159-4CE5-AFE2-9908BF17AD25}" type="presParOf" srcId="{1C61A9A2-33F2-469B-8AC4-A104A5A98D78}" destId="{8CB78EC1-7B74-4B6E-94C6-5F808A049A1F}" srcOrd="5" destOrd="0" presId="urn:microsoft.com/office/officeart/2005/8/layout/chevron1"/>
    <dgm:cxn modelId="{3065F5B9-06B1-4353-A251-703F2693DE95}" type="presParOf" srcId="{1C61A9A2-33F2-469B-8AC4-A104A5A98D78}" destId="{BDD0B0F7-A87C-4B5B-A4C3-4E4BE6EB0FE4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F3A36F-60A4-44FF-A8A5-F9A8D4310E6F}">
      <dsp:nvSpPr>
        <dsp:cNvPr id="0" name=""/>
        <dsp:cNvSpPr/>
      </dsp:nvSpPr>
      <dsp:spPr>
        <a:xfrm>
          <a:off x="0" y="0"/>
          <a:ext cx="2781069" cy="16686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lvl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4600" kern="1200" dirty="0" smtClean="0"/>
            <a:t>27 версий</a:t>
          </a:r>
          <a:endParaRPr lang="ru-RU" sz="4600" kern="1200" dirty="0"/>
        </a:p>
      </dsp:txBody>
      <dsp:txXfrm>
        <a:off x="0" y="0"/>
        <a:ext cx="2781069" cy="166864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2DE9F5-C159-437A-AA3E-CE93A76C5FDC}">
      <dsp:nvSpPr>
        <dsp:cNvPr id="0" name=""/>
        <dsp:cNvSpPr/>
      </dsp:nvSpPr>
      <dsp:spPr>
        <a:xfrm>
          <a:off x="5386072" y="3689431"/>
          <a:ext cx="3133766" cy="66777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b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000" kern="1200" dirty="0" smtClean="0"/>
            <a:t> </a:t>
          </a:r>
          <a:r>
            <a:rPr lang="ru-RU" sz="2000" b="1" kern="1200" dirty="0" smtClean="0"/>
            <a:t>Македонская Евгения</a:t>
          </a:r>
          <a:endParaRPr lang="ru-RU" sz="2000" b="1" kern="1200" dirty="0"/>
        </a:p>
      </dsp:txBody>
      <dsp:txXfrm>
        <a:off x="6340871" y="3871045"/>
        <a:ext cx="2164298" cy="471496"/>
      </dsp:txXfrm>
    </dsp:sp>
    <dsp:sp modelId="{22A0A0BC-6367-462E-93A8-CA8C46FCDCA0}">
      <dsp:nvSpPr>
        <dsp:cNvPr id="0" name=""/>
        <dsp:cNvSpPr/>
      </dsp:nvSpPr>
      <dsp:spPr>
        <a:xfrm>
          <a:off x="544232" y="3400196"/>
          <a:ext cx="3234723" cy="9517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b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ru-RU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ru-RU" sz="13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000" b="1" kern="1200" dirty="0" smtClean="0"/>
            <a:t>Петровская Анастасия</a:t>
          </a:r>
          <a:endParaRPr lang="ru-RU" sz="2000" b="1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300" kern="1200" dirty="0" smtClean="0"/>
            <a:t>Чекалин Дмитрий</a:t>
          </a:r>
          <a:endParaRPr lang="ru-RU" sz="1300" kern="1200" dirty="0"/>
        </a:p>
      </dsp:txBody>
      <dsp:txXfrm>
        <a:off x="565138" y="3659033"/>
        <a:ext cx="2222494" cy="671981"/>
      </dsp:txXfrm>
    </dsp:sp>
    <dsp:sp modelId="{53094224-E102-4C09-9604-A3E90CFD0EB5}">
      <dsp:nvSpPr>
        <dsp:cNvPr id="0" name=""/>
        <dsp:cNvSpPr/>
      </dsp:nvSpPr>
      <dsp:spPr>
        <a:xfrm>
          <a:off x="5422356" y="698389"/>
          <a:ext cx="2977045" cy="75606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000" b="1" kern="1200" dirty="0" smtClean="0"/>
            <a:t>Македонская Евгения</a:t>
          </a:r>
          <a:endParaRPr lang="ru-RU" sz="2000" b="1" kern="1200" dirty="0"/>
        </a:p>
      </dsp:txBody>
      <dsp:txXfrm>
        <a:off x="6332077" y="714997"/>
        <a:ext cx="2050715" cy="533831"/>
      </dsp:txXfrm>
    </dsp:sp>
    <dsp:sp modelId="{4D58B8E3-ABF3-466F-BE72-A1334046C3F4}">
      <dsp:nvSpPr>
        <dsp:cNvPr id="0" name=""/>
        <dsp:cNvSpPr/>
      </dsp:nvSpPr>
      <dsp:spPr>
        <a:xfrm>
          <a:off x="402347" y="642811"/>
          <a:ext cx="3518492" cy="11127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000" b="1" kern="1200" dirty="0" smtClean="0"/>
            <a:t>Смирнов Максим</a:t>
          </a:r>
          <a:endParaRPr lang="ru-RU" sz="2000" b="1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300" kern="1200" dirty="0" smtClean="0"/>
            <a:t>Македонская Евгения</a:t>
          </a:r>
          <a:endParaRPr lang="ru-RU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300" kern="1200" dirty="0" smtClean="0"/>
            <a:t>Бодунков Денис</a:t>
          </a:r>
          <a:endParaRPr lang="ru-RU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300" kern="1200" dirty="0" smtClean="0"/>
            <a:t>Вервальд Северин</a:t>
          </a:r>
          <a:endParaRPr lang="ru-RU" sz="1300" kern="1200" dirty="0"/>
        </a:p>
      </dsp:txBody>
      <dsp:txXfrm>
        <a:off x="426789" y="667253"/>
        <a:ext cx="2414060" cy="785644"/>
      </dsp:txXfrm>
    </dsp:sp>
    <dsp:sp modelId="{60DA8870-9857-4057-BC91-DD9B798F041F}">
      <dsp:nvSpPr>
        <dsp:cNvPr id="0" name=""/>
        <dsp:cNvSpPr/>
      </dsp:nvSpPr>
      <dsp:spPr>
        <a:xfrm>
          <a:off x="2239697" y="285090"/>
          <a:ext cx="2165685" cy="2165685"/>
        </a:xfrm>
        <a:prstGeom prst="pieWedg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Анализ</a:t>
          </a:r>
          <a:endParaRPr lang="ru-RU" sz="1800" kern="1200" dirty="0"/>
        </a:p>
      </dsp:txBody>
      <dsp:txXfrm>
        <a:off x="2874011" y="919404"/>
        <a:ext cx="1531371" cy="1531371"/>
      </dsp:txXfrm>
    </dsp:sp>
    <dsp:sp modelId="{147178AE-0CD4-4FA3-A352-95F7DEF02040}">
      <dsp:nvSpPr>
        <dsp:cNvPr id="0" name=""/>
        <dsp:cNvSpPr/>
      </dsp:nvSpPr>
      <dsp:spPr>
        <a:xfrm rot="5400000">
          <a:off x="4505414" y="285090"/>
          <a:ext cx="2165685" cy="2165685"/>
        </a:xfrm>
        <a:prstGeom prst="pieWedg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Составление 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требований</a:t>
          </a:r>
          <a:endParaRPr lang="ru-RU" sz="1800" kern="1200" dirty="0"/>
        </a:p>
      </dsp:txBody>
      <dsp:txXfrm rot="-5400000">
        <a:off x="4505414" y="919404"/>
        <a:ext cx="1531371" cy="1531371"/>
      </dsp:txXfrm>
    </dsp:sp>
    <dsp:sp modelId="{43A2BA3D-20D2-4E5D-9CD2-B6EE3F312A3B}">
      <dsp:nvSpPr>
        <dsp:cNvPr id="0" name=""/>
        <dsp:cNvSpPr/>
      </dsp:nvSpPr>
      <dsp:spPr>
        <a:xfrm rot="10800000">
          <a:off x="4504439" y="2553406"/>
          <a:ext cx="2165685" cy="2165685"/>
        </a:xfrm>
        <a:prstGeom prst="pieWedg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Написание ТЗ</a:t>
          </a:r>
          <a:endParaRPr lang="ru-RU" sz="1800" kern="1200" dirty="0"/>
        </a:p>
      </dsp:txBody>
      <dsp:txXfrm rot="10800000">
        <a:off x="4504439" y="2553406"/>
        <a:ext cx="1531371" cy="1531371"/>
      </dsp:txXfrm>
    </dsp:sp>
    <dsp:sp modelId="{809A40DB-630A-4CA0-804D-1A67767C019F}">
      <dsp:nvSpPr>
        <dsp:cNvPr id="0" name=""/>
        <dsp:cNvSpPr/>
      </dsp:nvSpPr>
      <dsp:spPr>
        <a:xfrm rot="16200000">
          <a:off x="2239697" y="2550807"/>
          <a:ext cx="2165685" cy="2165685"/>
        </a:xfrm>
        <a:prstGeom prst="pieWedg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err="1" smtClean="0"/>
            <a:t>Редакти</a:t>
          </a:r>
          <a:r>
            <a:rPr lang="ru-RU" sz="1800" kern="1200" dirty="0" smtClean="0"/>
            <a:t>-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err="1" smtClean="0"/>
            <a:t>рование</a:t>
          </a:r>
          <a:endParaRPr lang="ru-RU" sz="1800" kern="1200" dirty="0"/>
        </a:p>
      </dsp:txBody>
      <dsp:txXfrm rot="5400000">
        <a:off x="2874011" y="2550807"/>
        <a:ext cx="1531371" cy="1531371"/>
      </dsp:txXfrm>
    </dsp:sp>
    <dsp:sp modelId="{27CA1DAC-9186-40C1-BDB5-6C473E78AFD1}">
      <dsp:nvSpPr>
        <dsp:cNvPr id="0" name=""/>
        <dsp:cNvSpPr/>
      </dsp:nvSpPr>
      <dsp:spPr>
        <a:xfrm>
          <a:off x="4081530" y="2050649"/>
          <a:ext cx="747736" cy="650205"/>
        </a:xfrm>
        <a:prstGeom prst="circular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668D5B-8EBC-4089-9D03-6E6D0652491A}">
      <dsp:nvSpPr>
        <dsp:cNvPr id="0" name=""/>
        <dsp:cNvSpPr/>
      </dsp:nvSpPr>
      <dsp:spPr>
        <a:xfrm rot="10800000">
          <a:off x="4081530" y="2300728"/>
          <a:ext cx="747736" cy="650205"/>
        </a:xfrm>
        <a:prstGeom prst="circular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3D5444-F62C-42C3-A75A-D9DBA807730F}" type="datetimeFigureOut">
              <a:rPr lang="ru-RU" smtClean="0"/>
              <a:t>20.12.2014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A4F617-7A30-41D4-AB86-5D833C98E18B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946248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CAA1FA-7B6A-47D2-8D61-F225D71B51FF}" type="datetimeFigureOut">
              <a:rPr lang="ru-RU" smtClean="0"/>
              <a:t>20.12.2014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9A179D-2D27-49E2-B022-8EDDA2EFE682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74603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4B98F-D1AE-4F73-AF04-F31CDAC8B872}" type="datetimeFigureOut">
              <a:rPr lang="ru-RU" smtClean="0"/>
              <a:t>20.12.2014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682FF-FCAE-4EAE-B3BE-F401E82B3B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7221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ru-RU" smtClean="0"/>
              <a:t>20.12.2014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16018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ru-RU" smtClean="0"/>
              <a:t>20.12.2014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11677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Титульный слайд с рисунк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95401" y="1873584"/>
            <a:ext cx="5120640" cy="256032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295401" y="4572000"/>
            <a:ext cx="5120640" cy="1600200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 dirty="0"/>
          </a:p>
        </p:txBody>
      </p:sp>
      <p:sp>
        <p:nvSpPr>
          <p:cNvPr id="15" name="Рисунок 14"/>
          <p:cNvSpPr>
            <a:spLocks noGrp="1"/>
          </p:cNvSpPr>
          <p:nvPr>
            <p:ph type="pic" sz="quarter" idx="10"/>
          </p:nvPr>
        </p:nvSpPr>
        <p:spPr>
          <a:xfrm>
            <a:off x="6743703" y="0"/>
            <a:ext cx="5448297" cy="6858000"/>
          </a:xfrm>
          <a:custGeom>
            <a:avLst/>
            <a:gdLst>
              <a:gd name="connsiteX0" fmla="*/ 0 w 5448297"/>
              <a:gd name="connsiteY0" fmla="*/ 0 h 6858000"/>
              <a:gd name="connsiteX1" fmla="*/ 5448297 w 5448297"/>
              <a:gd name="connsiteY1" fmla="*/ 0 h 6858000"/>
              <a:gd name="connsiteX2" fmla="*/ 5448297 w 5448297"/>
              <a:gd name="connsiteY2" fmla="*/ 6858000 h 6858000"/>
              <a:gd name="connsiteX3" fmla="*/ 338667 w 5448297"/>
              <a:gd name="connsiteY3" fmla="*/ 6858000 h 6858000"/>
              <a:gd name="connsiteX4" fmla="*/ 1185333 w 5448297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48297" h="6858000">
                <a:moveTo>
                  <a:pt x="0" y="0"/>
                </a:moveTo>
                <a:lnTo>
                  <a:pt x="5448297" y="0"/>
                </a:lnTo>
                <a:lnTo>
                  <a:pt x="5448297" y="6858000"/>
                </a:lnTo>
                <a:lnTo>
                  <a:pt x="338667" y="6858000"/>
                </a:lnTo>
                <a:lnTo>
                  <a:pt x="1185333" y="4337050"/>
                </a:lnTo>
                <a:close/>
              </a:path>
            </a:pathLst>
          </a:custGeom>
          <a:noFill/>
          <a:ln>
            <a:noFill/>
          </a:ln>
        </p:spPr>
        <p:txBody>
          <a:bodyPr wrap="square" tIns="365760">
            <a:no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r>
              <a:rPr lang="ru-RU" smtClean="0"/>
              <a:t>Вставка рисунка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0493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Две картинки с подпися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371273" y="5333098"/>
            <a:ext cx="4420252" cy="839102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ru-RU" smtClean="0"/>
              <a:t>20.12.2014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3" name="Текст 3"/>
          <p:cNvSpPr>
            <a:spLocks noGrp="1"/>
          </p:cNvSpPr>
          <p:nvPr>
            <p:ph type="body" sz="half" idx="14"/>
          </p:nvPr>
        </p:nvSpPr>
        <p:spPr>
          <a:xfrm>
            <a:off x="6412954" y="5333098"/>
            <a:ext cx="4420252" cy="839102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295400" y="1828801"/>
            <a:ext cx="4572000" cy="3428999"/>
          </a:xfrm>
        </p:spPr>
        <p:txBody>
          <a:bodyPr tIns="27432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ru-RU" dirty="0"/>
          </a:p>
        </p:txBody>
      </p:sp>
      <p:sp>
        <p:nvSpPr>
          <p:cNvPr id="8" name="Рисунок 2"/>
          <p:cNvSpPr>
            <a:spLocks noGrp="1"/>
          </p:cNvSpPr>
          <p:nvPr>
            <p:ph type="pic" idx="13"/>
          </p:nvPr>
        </p:nvSpPr>
        <p:spPr>
          <a:xfrm>
            <a:off x="6324600" y="1828801"/>
            <a:ext cx="4572000" cy="3428999"/>
          </a:xfrm>
        </p:spPr>
        <p:txBody>
          <a:bodyPr tIns="27432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36606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ru-RU" smtClean="0"/>
              <a:t>20.12.2014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43132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4B98F-D1AE-4F73-AF04-F31CDAC8B872}" type="datetimeFigureOut">
              <a:rPr lang="ru-RU" smtClean="0"/>
              <a:t>20.12.2014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682FF-FCAE-4EAE-B3BE-F401E82B3B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7331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ru-RU" smtClean="0"/>
              <a:t>20.12.2014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32849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ru-RU" smtClean="0"/>
              <a:t>20.12.2014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66737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ru-RU" smtClean="0"/>
              <a:t>20.12.2014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75375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ru-RU" smtClean="0"/>
              <a:t>20.12.2014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44069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ru-RU" smtClean="0"/>
              <a:t>20.12.2014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63679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ru-RU" smtClean="0"/>
              <a:t>20.12.2014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57757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9A3335-6331-4872-A8B7-ECD55539F4D0}" type="datetimeFigureOut">
              <a:rPr lang="ru-RU" smtClean="0"/>
              <a:pPr/>
              <a:t>20.12.2014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F8E3F6-DE14-48B2-B2BC-6FABA9630FB8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7" name="Прямоугольник 6"/>
          <p:cNvSpPr/>
          <p:nvPr userDrawn="1"/>
        </p:nvSpPr>
        <p:spPr bwMode="white"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Прямоугольник 7"/>
          <p:cNvSpPr/>
          <p:nvPr userDrawn="1"/>
        </p:nvSpPr>
        <p:spPr>
          <a:xfrm>
            <a:off x="0" y="1371600"/>
            <a:ext cx="12192000" cy="8218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Прямоугольник 8"/>
          <p:cNvSpPr/>
          <p:nvPr userDrawn="1"/>
        </p:nvSpPr>
        <p:spPr>
          <a:xfrm>
            <a:off x="0" y="1443006"/>
            <a:ext cx="12192000" cy="821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30729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17815" y="1685163"/>
            <a:ext cx="5120640" cy="2560320"/>
          </a:xfrm>
        </p:spPr>
        <p:txBody>
          <a:bodyPr>
            <a:normAutofit fontScale="90000"/>
          </a:bodyPr>
          <a:lstStyle/>
          <a:p>
            <a:pPr algn="l" defTabSz="914400">
              <a:spcBef>
                <a:spcPts val="1"/>
              </a:spcBef>
              <a:buNone/>
            </a:pPr>
            <a:r>
              <a:rPr lang="ru-RU" sz="4000" b="1" i="0" dirty="0" smtClean="0">
                <a:solidFill>
                  <a:schemeClr val="accent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/>
                <a:ea typeface="+mj-ea"/>
                <a:cs typeface="+mj-cs"/>
              </a:rPr>
              <a:t>Сервис по организации и поиску мероприятий «</a:t>
            </a:r>
            <a:r>
              <a:rPr lang="en-US" sz="4000" b="1" i="0" dirty="0" err="1" smtClean="0">
                <a:solidFill>
                  <a:schemeClr val="accent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/>
                <a:ea typeface="+mj-ea"/>
                <a:cs typeface="+mj-cs"/>
              </a:rPr>
              <a:t>PartySurfing</a:t>
            </a:r>
            <a:r>
              <a:rPr lang="ru-RU" sz="4000" b="1" i="0" dirty="0" smtClean="0">
                <a:solidFill>
                  <a:schemeClr val="accent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/>
                <a:ea typeface="+mj-ea"/>
                <a:cs typeface="+mj-cs"/>
              </a:rPr>
              <a:t>»</a:t>
            </a:r>
            <a:endParaRPr lang="ru-RU" sz="4000" b="1" i="0" dirty="0">
              <a:solidFill>
                <a:schemeClr val="accent1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/>
              <a:ea typeface="+mj-ea"/>
              <a:cs typeface="+mj-cs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38843" y="5965767"/>
            <a:ext cx="5958841" cy="561108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ru-RU" sz="2000" b="0" i="0" dirty="0" smtClean="0">
                <a:solidFill>
                  <a:schemeClr val="accent1">
                    <a:lumMod val="50000"/>
                  </a:schemeClr>
                </a:solidFill>
              </a:rPr>
              <a:t>Разработан студентами группы К7-224</a:t>
            </a:r>
            <a:endParaRPr lang="ru-RU" sz="2000" b="0" i="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5" name="Рисунок 4" descr="Городская улица с размытым изображением движения" title="Sample Picture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" b="14"/>
          <a:stretch>
            <a:fillRect/>
          </a:stretch>
        </p:blipFill>
        <p:spPr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380595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9493"/>
          </a:xfrm>
        </p:spPr>
        <p:txBody>
          <a:bodyPr/>
          <a:lstStyle/>
          <a:p>
            <a:pPr algn="ctr"/>
            <a:r>
              <a:rPr lang="ru-RU" b="1" dirty="0" smtClean="0">
                <a:solidFill>
                  <a:srgbClr val="FFFFFF"/>
                </a:solidFill>
              </a:rPr>
              <a:t>Архитектура </a:t>
            </a:r>
            <a:r>
              <a:rPr lang="en-US" b="1" dirty="0" smtClean="0">
                <a:solidFill>
                  <a:srgbClr val="FFFFFF"/>
                </a:solidFill>
              </a:rPr>
              <a:t>web-</a:t>
            </a:r>
            <a:r>
              <a:rPr lang="ru-RU" b="1" dirty="0" smtClean="0">
                <a:solidFill>
                  <a:srgbClr val="FFFFFF"/>
                </a:solidFill>
              </a:rPr>
              <a:t>приложения</a:t>
            </a:r>
            <a:endParaRPr lang="ru-RU" b="1" dirty="0">
              <a:solidFill>
                <a:srgbClr val="FFFFFF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11202" y="3020921"/>
            <a:ext cx="4058022" cy="173635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ru-RU" dirty="0" smtClean="0">
                <a:solidFill>
                  <a:schemeClr val="tx1"/>
                </a:solidFill>
              </a:rPr>
              <a:t>При разработке сервиса был выбран паттерн </a:t>
            </a:r>
            <a:r>
              <a:rPr lang="en-US" dirty="0" smtClean="0">
                <a:solidFill>
                  <a:schemeClr val="tx1"/>
                </a:solidFill>
              </a:rPr>
              <a:t>MVC</a:t>
            </a:r>
            <a:r>
              <a:rPr lang="ru-RU" dirty="0" smtClean="0">
                <a:solidFill>
                  <a:schemeClr val="tx1"/>
                </a:solidFill>
              </a:rPr>
              <a:t>, так как он удобен для </a:t>
            </a:r>
            <a:r>
              <a:rPr lang="en-US" dirty="0" smtClean="0">
                <a:solidFill>
                  <a:schemeClr val="tx1"/>
                </a:solidFill>
              </a:rPr>
              <a:t>web</a:t>
            </a:r>
            <a:r>
              <a:rPr lang="ru-RU" dirty="0">
                <a:solidFill>
                  <a:schemeClr val="tx1"/>
                </a:solidFill>
              </a:rPr>
              <a:t>-</a:t>
            </a:r>
            <a:r>
              <a:rPr lang="ru-RU" dirty="0" smtClean="0">
                <a:solidFill>
                  <a:schemeClr val="tx1"/>
                </a:solidFill>
              </a:rPr>
              <a:t>разработки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ru-RU" dirty="0" smtClean="0"/>
              <a:t>	</a:t>
            </a:r>
            <a:endParaRPr lang="ru-RU" dirty="0"/>
          </a:p>
        </p:txBody>
      </p:sp>
      <p:pic>
        <p:nvPicPr>
          <p:cNvPr id="1026" name="Picture 2" descr="http://cs423028.vk.me/u11886539/docs/28de3cbd3ad5/Layers.png?extra=O0u5FIMGlTXaxvHmbKxf0yIAE8GrTTmxwn_qRsPqmFW18-MKwZkLwKObnqzDcu5PVng6L9gGpmJW9OO7WOLM8jBxp8y2hfI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3800" y="1690253"/>
            <a:ext cx="5543542" cy="4943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821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0522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rgbClr val="FFFFFF"/>
                </a:solidFill>
              </a:rPr>
              <a:t>Deployment </a:t>
            </a:r>
            <a:r>
              <a:rPr lang="ru-RU" b="1" dirty="0" smtClean="0">
                <a:solidFill>
                  <a:srgbClr val="FFFFFF"/>
                </a:solidFill>
              </a:rPr>
              <a:t>диаграмма</a:t>
            </a:r>
            <a:endParaRPr lang="ru-RU" b="1" dirty="0">
              <a:solidFill>
                <a:srgbClr val="FFFFFF"/>
              </a:solidFill>
            </a:endParaRPr>
          </a:p>
        </p:txBody>
      </p:sp>
      <p:pic>
        <p:nvPicPr>
          <p:cNvPr id="3074" name="Picture 2" descr="http://cs540100.vk.me/c623420/v623420539/e3db/d0RpJ0JhGXY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3870" y="1601486"/>
            <a:ext cx="7784259" cy="5053687"/>
          </a:xfrm>
          <a:prstGeom prst="rect">
            <a:avLst/>
          </a:prstGeom>
          <a:noFill/>
          <a:ln>
            <a:solidFill>
              <a:schemeClr val="bg1">
                <a:lumMod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5547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80668"/>
          </a:xfrm>
        </p:spPr>
        <p:txBody>
          <a:bodyPr/>
          <a:lstStyle/>
          <a:p>
            <a:pPr algn="ctr"/>
            <a:r>
              <a:rPr lang="ru-RU" b="1" dirty="0" smtClean="0">
                <a:solidFill>
                  <a:srgbClr val="FFFFFF"/>
                </a:solidFill>
              </a:rPr>
              <a:t>Тестирование</a:t>
            </a:r>
            <a:endParaRPr lang="ru-RU" b="1" dirty="0">
              <a:solidFill>
                <a:srgbClr val="FFFFFF"/>
              </a:solidFill>
            </a:endParaRPr>
          </a:p>
        </p:txBody>
      </p:sp>
      <p:graphicFrame>
        <p:nvGraphicFramePr>
          <p:cNvPr id="9" name="Диаграмма 8"/>
          <p:cNvGraphicFramePr/>
          <p:nvPr>
            <p:extLst>
              <p:ext uri="{D42A27DB-BD31-4B8C-83A1-F6EECF244321}">
                <p14:modId xmlns:p14="http://schemas.microsoft.com/office/powerpoint/2010/main" val="3724552826"/>
              </p:ext>
            </p:extLst>
          </p:nvPr>
        </p:nvGraphicFramePr>
        <p:xfrm>
          <a:off x="412375" y="1715247"/>
          <a:ext cx="4691529" cy="41389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Объект 9"/>
          <p:cNvSpPr>
            <a:spLocks noGrp="1"/>
          </p:cNvSpPr>
          <p:nvPr>
            <p:ph idx="1"/>
          </p:nvPr>
        </p:nvSpPr>
        <p:spPr>
          <a:xfrm>
            <a:off x="10405034" y="1825625"/>
            <a:ext cx="948765" cy="4351338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2462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43722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 smtClean="0">
                <a:solidFill>
                  <a:srgbClr val="FFFFFF"/>
                </a:solidFill>
              </a:rPr>
              <a:t>Распределение ролей</a:t>
            </a:r>
            <a:r>
              <a:rPr lang="en-US" b="1" dirty="0" smtClean="0">
                <a:solidFill>
                  <a:srgbClr val="FFFFFF"/>
                </a:solidFill>
              </a:rPr>
              <a:t>/ </a:t>
            </a:r>
            <a:r>
              <a:rPr lang="ru-RU" b="1" dirty="0" smtClean="0">
                <a:solidFill>
                  <a:srgbClr val="FFFFFF"/>
                </a:solidFill>
              </a:rPr>
              <a:t>Организационная структура</a:t>
            </a:r>
            <a:endParaRPr lang="ru-RU" b="1" dirty="0">
              <a:solidFill>
                <a:srgbClr val="FFFFFF"/>
              </a:solidFill>
            </a:endParaRPr>
          </a:p>
        </p:txBody>
      </p:sp>
      <p:grpSp>
        <p:nvGrpSpPr>
          <p:cNvPr id="20" name="Группа 19"/>
          <p:cNvGrpSpPr/>
          <p:nvPr/>
        </p:nvGrpSpPr>
        <p:grpSpPr>
          <a:xfrm>
            <a:off x="538821" y="1590496"/>
            <a:ext cx="11114358" cy="4943307"/>
            <a:chOff x="1418485" y="1690249"/>
            <a:chExt cx="9446086" cy="4444685"/>
          </a:xfrm>
        </p:grpSpPr>
        <p:sp>
          <p:nvSpPr>
            <p:cNvPr id="21" name="Полилиния 20"/>
            <p:cNvSpPr/>
            <p:nvPr/>
          </p:nvSpPr>
          <p:spPr>
            <a:xfrm>
              <a:off x="8875387" y="2927778"/>
              <a:ext cx="1989184" cy="956237"/>
            </a:xfrm>
            <a:custGeom>
              <a:avLst/>
              <a:gdLst>
                <a:gd name="connsiteX0" fmla="*/ 0 w 1989184"/>
                <a:gd name="connsiteY0" fmla="*/ 0 h 966032"/>
                <a:gd name="connsiteX1" fmla="*/ 1989184 w 1989184"/>
                <a:gd name="connsiteY1" fmla="*/ 0 h 966032"/>
                <a:gd name="connsiteX2" fmla="*/ 1989184 w 1989184"/>
                <a:gd name="connsiteY2" fmla="*/ 966032 h 966032"/>
                <a:gd name="connsiteX3" fmla="*/ 0 w 1989184"/>
                <a:gd name="connsiteY3" fmla="*/ 966032 h 966032"/>
                <a:gd name="connsiteX4" fmla="*/ 0 w 1989184"/>
                <a:gd name="connsiteY4" fmla="*/ 0 h 966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89184" h="966032">
                  <a:moveTo>
                    <a:pt x="0" y="0"/>
                  </a:moveTo>
                  <a:lnTo>
                    <a:pt x="1989184" y="0"/>
                  </a:lnTo>
                  <a:lnTo>
                    <a:pt x="1989184" y="966032"/>
                  </a:lnTo>
                  <a:lnTo>
                    <a:pt x="0" y="9660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34B85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1600" kern="1200" dirty="0" smtClean="0"/>
                <a:t>Главный </a:t>
              </a:r>
              <a:r>
                <a:rPr lang="ru-RU" sz="1600" kern="1200" dirty="0" err="1" smtClean="0"/>
                <a:t>тестировщик</a:t>
              </a:r>
              <a:endParaRPr lang="ru-RU" sz="1600" kern="1200" dirty="0" smtClean="0"/>
            </a:p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1600" kern="1200" dirty="0" smtClean="0"/>
                <a:t>Петровская Анастасия</a:t>
              </a:r>
              <a:endParaRPr lang="ru-RU" sz="1600" kern="1200" dirty="0"/>
            </a:p>
          </p:txBody>
        </p:sp>
        <p:sp>
          <p:nvSpPr>
            <p:cNvPr id="22" name="Полилиния 21"/>
            <p:cNvSpPr/>
            <p:nvPr/>
          </p:nvSpPr>
          <p:spPr>
            <a:xfrm>
              <a:off x="5496035" y="5532113"/>
              <a:ext cx="1757893" cy="602820"/>
            </a:xfrm>
            <a:custGeom>
              <a:avLst/>
              <a:gdLst>
                <a:gd name="connsiteX0" fmla="*/ 0 w 2355885"/>
                <a:gd name="connsiteY0" fmla="*/ 0 h 602820"/>
                <a:gd name="connsiteX1" fmla="*/ 2355885 w 2355885"/>
                <a:gd name="connsiteY1" fmla="*/ 0 h 602820"/>
                <a:gd name="connsiteX2" fmla="*/ 2355885 w 2355885"/>
                <a:gd name="connsiteY2" fmla="*/ 602820 h 602820"/>
                <a:gd name="connsiteX3" fmla="*/ 0 w 2355885"/>
                <a:gd name="connsiteY3" fmla="*/ 602820 h 602820"/>
                <a:gd name="connsiteX4" fmla="*/ 0 w 2355885"/>
                <a:gd name="connsiteY4" fmla="*/ 0 h 602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55885" h="602820">
                  <a:moveTo>
                    <a:pt x="0" y="0"/>
                  </a:moveTo>
                  <a:lnTo>
                    <a:pt x="2355885" y="0"/>
                  </a:lnTo>
                  <a:lnTo>
                    <a:pt x="2355885" y="602820"/>
                  </a:lnTo>
                  <a:lnTo>
                    <a:pt x="0" y="6028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652A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5">
                <a:hueOff val="-306504"/>
                <a:satOff val="144"/>
                <a:lumOff val="-4078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1600" kern="1200" dirty="0" smtClean="0"/>
                <a:t>Чекалин Дмитрий</a:t>
              </a:r>
              <a:endParaRPr lang="ru-RU" sz="1600" kern="1200" dirty="0"/>
            </a:p>
          </p:txBody>
        </p:sp>
        <p:sp>
          <p:nvSpPr>
            <p:cNvPr id="23" name="Полилиния 22"/>
            <p:cNvSpPr/>
            <p:nvPr/>
          </p:nvSpPr>
          <p:spPr>
            <a:xfrm>
              <a:off x="2569641" y="5532113"/>
              <a:ext cx="1740981" cy="602820"/>
            </a:xfrm>
            <a:custGeom>
              <a:avLst/>
              <a:gdLst>
                <a:gd name="connsiteX0" fmla="*/ 0 w 2215330"/>
                <a:gd name="connsiteY0" fmla="*/ 0 h 666935"/>
                <a:gd name="connsiteX1" fmla="*/ 2215330 w 2215330"/>
                <a:gd name="connsiteY1" fmla="*/ 0 h 666935"/>
                <a:gd name="connsiteX2" fmla="*/ 2215330 w 2215330"/>
                <a:gd name="connsiteY2" fmla="*/ 666935 h 666935"/>
                <a:gd name="connsiteX3" fmla="*/ 0 w 2215330"/>
                <a:gd name="connsiteY3" fmla="*/ 666935 h 666935"/>
                <a:gd name="connsiteX4" fmla="*/ 0 w 2215330"/>
                <a:gd name="connsiteY4" fmla="*/ 0 h 666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15330" h="666935">
                  <a:moveTo>
                    <a:pt x="0" y="0"/>
                  </a:moveTo>
                  <a:lnTo>
                    <a:pt x="2215330" y="0"/>
                  </a:lnTo>
                  <a:lnTo>
                    <a:pt x="2215330" y="666935"/>
                  </a:lnTo>
                  <a:lnTo>
                    <a:pt x="0" y="6669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652A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5">
                <a:hueOff val="-613008"/>
                <a:satOff val="288"/>
                <a:lumOff val="-8157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1600" kern="1200" dirty="0" smtClean="0"/>
                <a:t>Минаков Александр</a:t>
              </a:r>
              <a:endParaRPr lang="ru-RU" sz="1600" kern="1200" dirty="0"/>
            </a:p>
          </p:txBody>
        </p:sp>
        <p:sp>
          <p:nvSpPr>
            <p:cNvPr id="24" name="Полилиния 23"/>
            <p:cNvSpPr/>
            <p:nvPr/>
          </p:nvSpPr>
          <p:spPr>
            <a:xfrm>
              <a:off x="3828268" y="2927779"/>
              <a:ext cx="1762650" cy="958708"/>
            </a:xfrm>
            <a:custGeom>
              <a:avLst/>
              <a:gdLst>
                <a:gd name="connsiteX0" fmla="*/ 0 w 1836124"/>
                <a:gd name="connsiteY0" fmla="*/ 0 h 958708"/>
                <a:gd name="connsiteX1" fmla="*/ 1836124 w 1836124"/>
                <a:gd name="connsiteY1" fmla="*/ 0 h 958708"/>
                <a:gd name="connsiteX2" fmla="*/ 1836124 w 1836124"/>
                <a:gd name="connsiteY2" fmla="*/ 958708 h 958708"/>
                <a:gd name="connsiteX3" fmla="*/ 0 w 1836124"/>
                <a:gd name="connsiteY3" fmla="*/ 958708 h 958708"/>
                <a:gd name="connsiteX4" fmla="*/ 0 w 1836124"/>
                <a:gd name="connsiteY4" fmla="*/ 0 h 958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36124" h="958708">
                  <a:moveTo>
                    <a:pt x="0" y="0"/>
                  </a:moveTo>
                  <a:lnTo>
                    <a:pt x="1836124" y="0"/>
                  </a:lnTo>
                  <a:lnTo>
                    <a:pt x="1836124" y="958708"/>
                  </a:lnTo>
                  <a:lnTo>
                    <a:pt x="0" y="9587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34B85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5">
                <a:hueOff val="-919512"/>
                <a:satOff val="432"/>
                <a:lumOff val="-12235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1600" kern="1200" dirty="0" smtClean="0"/>
                <a:t>Ведущий аналитик</a:t>
              </a:r>
            </a:p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1600" kern="1200" dirty="0" smtClean="0"/>
                <a:t>Смирнов Максим</a:t>
              </a:r>
              <a:endParaRPr lang="ru-RU" sz="1600" kern="1200" dirty="0"/>
            </a:p>
          </p:txBody>
        </p:sp>
        <p:sp>
          <p:nvSpPr>
            <p:cNvPr id="25" name="Полилиния 24"/>
            <p:cNvSpPr/>
            <p:nvPr/>
          </p:nvSpPr>
          <p:spPr>
            <a:xfrm>
              <a:off x="4876933" y="1690249"/>
              <a:ext cx="2264304" cy="954395"/>
            </a:xfrm>
            <a:custGeom>
              <a:avLst/>
              <a:gdLst>
                <a:gd name="connsiteX0" fmla="*/ 0 w 2264304"/>
                <a:gd name="connsiteY0" fmla="*/ 0 h 954395"/>
                <a:gd name="connsiteX1" fmla="*/ 2264304 w 2264304"/>
                <a:gd name="connsiteY1" fmla="*/ 0 h 954395"/>
                <a:gd name="connsiteX2" fmla="*/ 2264304 w 2264304"/>
                <a:gd name="connsiteY2" fmla="*/ 954395 h 954395"/>
                <a:gd name="connsiteX3" fmla="*/ 0 w 2264304"/>
                <a:gd name="connsiteY3" fmla="*/ 954395 h 954395"/>
                <a:gd name="connsiteX4" fmla="*/ 0 w 2264304"/>
                <a:gd name="connsiteY4" fmla="*/ 0 h 954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64304" h="954395">
                  <a:moveTo>
                    <a:pt x="0" y="0"/>
                  </a:moveTo>
                  <a:lnTo>
                    <a:pt x="2264304" y="0"/>
                  </a:lnTo>
                  <a:lnTo>
                    <a:pt x="2264304" y="954395"/>
                  </a:lnTo>
                  <a:lnTo>
                    <a:pt x="0" y="9543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5446A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5">
                <a:hueOff val="-1226016"/>
                <a:satOff val="576"/>
                <a:lumOff val="-16314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1600" kern="1200" dirty="0" smtClean="0"/>
                <a:t>Менеджер</a:t>
              </a:r>
            </a:p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1600" kern="1200" dirty="0" err="1" smtClean="0"/>
                <a:t>Бодунков</a:t>
              </a:r>
              <a:r>
                <a:rPr lang="ru-RU" sz="1600" kern="1200" dirty="0" smtClean="0"/>
                <a:t> Денис</a:t>
              </a:r>
              <a:endParaRPr lang="ru-RU" sz="1600" kern="1200" dirty="0"/>
            </a:p>
          </p:txBody>
        </p:sp>
        <p:sp>
          <p:nvSpPr>
            <p:cNvPr id="26" name="Полилиния 25"/>
            <p:cNvSpPr/>
            <p:nvPr/>
          </p:nvSpPr>
          <p:spPr>
            <a:xfrm>
              <a:off x="7837123" y="4222398"/>
              <a:ext cx="2696166" cy="940887"/>
            </a:xfrm>
            <a:custGeom>
              <a:avLst/>
              <a:gdLst>
                <a:gd name="connsiteX0" fmla="*/ 0 w 1864505"/>
                <a:gd name="connsiteY0" fmla="*/ 0 h 944061"/>
                <a:gd name="connsiteX1" fmla="*/ 1864505 w 1864505"/>
                <a:gd name="connsiteY1" fmla="*/ 0 h 944061"/>
                <a:gd name="connsiteX2" fmla="*/ 1864505 w 1864505"/>
                <a:gd name="connsiteY2" fmla="*/ 944061 h 944061"/>
                <a:gd name="connsiteX3" fmla="*/ 0 w 1864505"/>
                <a:gd name="connsiteY3" fmla="*/ 944061 h 944061"/>
                <a:gd name="connsiteX4" fmla="*/ 0 w 1864505"/>
                <a:gd name="connsiteY4" fmla="*/ 0 h 944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64505" h="944061">
                  <a:moveTo>
                    <a:pt x="0" y="0"/>
                  </a:moveTo>
                  <a:lnTo>
                    <a:pt x="1864505" y="0"/>
                  </a:lnTo>
                  <a:lnTo>
                    <a:pt x="1864505" y="944061"/>
                  </a:lnTo>
                  <a:lnTo>
                    <a:pt x="0" y="9440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34B85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5">
                <a:hueOff val="-1532520"/>
                <a:satOff val="720"/>
                <a:lumOff val="-20392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1600" kern="1200" dirty="0" smtClean="0"/>
                <a:t>Ответственный за инфраструктуру</a:t>
              </a:r>
            </a:p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1600" kern="1200" dirty="0" err="1" smtClean="0"/>
                <a:t>Сиволоб</a:t>
              </a:r>
              <a:r>
                <a:rPr lang="ru-RU" sz="1600" kern="1200" dirty="0" smtClean="0"/>
                <a:t> Иван</a:t>
              </a:r>
              <a:endParaRPr lang="ru-RU" sz="1600" kern="1200" dirty="0"/>
            </a:p>
          </p:txBody>
        </p:sp>
        <p:sp>
          <p:nvSpPr>
            <p:cNvPr id="27" name="Полилиния 26"/>
            <p:cNvSpPr/>
            <p:nvPr/>
          </p:nvSpPr>
          <p:spPr>
            <a:xfrm>
              <a:off x="1418485" y="2963548"/>
              <a:ext cx="1864505" cy="956237"/>
            </a:xfrm>
            <a:custGeom>
              <a:avLst/>
              <a:gdLst>
                <a:gd name="connsiteX0" fmla="*/ 0 w 1864505"/>
                <a:gd name="connsiteY0" fmla="*/ 0 h 956237"/>
                <a:gd name="connsiteX1" fmla="*/ 1864505 w 1864505"/>
                <a:gd name="connsiteY1" fmla="*/ 0 h 956237"/>
                <a:gd name="connsiteX2" fmla="*/ 1864505 w 1864505"/>
                <a:gd name="connsiteY2" fmla="*/ 956237 h 956237"/>
                <a:gd name="connsiteX3" fmla="*/ 0 w 1864505"/>
                <a:gd name="connsiteY3" fmla="*/ 956237 h 956237"/>
                <a:gd name="connsiteX4" fmla="*/ 0 w 1864505"/>
                <a:gd name="connsiteY4" fmla="*/ 0 h 956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64505" h="956237">
                  <a:moveTo>
                    <a:pt x="0" y="0"/>
                  </a:moveTo>
                  <a:lnTo>
                    <a:pt x="1864505" y="0"/>
                  </a:lnTo>
                  <a:lnTo>
                    <a:pt x="1864505" y="956237"/>
                  </a:lnTo>
                  <a:lnTo>
                    <a:pt x="0" y="95623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1839024"/>
                <a:satOff val="864"/>
                <a:lumOff val="-24470"/>
                <a:alphaOff val="0"/>
              </a:schemeClr>
            </a:fillRef>
            <a:effectRef idx="0">
              <a:schemeClr val="accent5">
                <a:hueOff val="-1839024"/>
                <a:satOff val="864"/>
                <a:lumOff val="-2447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1600" kern="1200" dirty="0" smtClean="0"/>
                <a:t>Архитектор проекта</a:t>
              </a:r>
            </a:p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1600" kern="1200" dirty="0" err="1" smtClean="0"/>
                <a:t>Таракчян</a:t>
              </a:r>
              <a:r>
                <a:rPr lang="ru-RU" sz="1600" kern="1200" dirty="0" smtClean="0"/>
                <a:t> Левон</a:t>
              </a:r>
              <a:endParaRPr lang="ru-RU" sz="1600" kern="1200" dirty="0"/>
            </a:p>
          </p:txBody>
        </p:sp>
        <p:sp>
          <p:nvSpPr>
            <p:cNvPr id="28" name="Полилиния 27"/>
            <p:cNvSpPr/>
            <p:nvPr/>
          </p:nvSpPr>
          <p:spPr>
            <a:xfrm>
              <a:off x="6136195" y="2927779"/>
              <a:ext cx="2193914" cy="956237"/>
            </a:xfrm>
            <a:custGeom>
              <a:avLst/>
              <a:gdLst>
                <a:gd name="connsiteX0" fmla="*/ 0 w 2193914"/>
                <a:gd name="connsiteY0" fmla="*/ 0 h 963740"/>
                <a:gd name="connsiteX1" fmla="*/ 2193914 w 2193914"/>
                <a:gd name="connsiteY1" fmla="*/ 0 h 963740"/>
                <a:gd name="connsiteX2" fmla="*/ 2193914 w 2193914"/>
                <a:gd name="connsiteY2" fmla="*/ 963740 h 963740"/>
                <a:gd name="connsiteX3" fmla="*/ 0 w 2193914"/>
                <a:gd name="connsiteY3" fmla="*/ 963740 h 963740"/>
                <a:gd name="connsiteX4" fmla="*/ 0 w 2193914"/>
                <a:gd name="connsiteY4" fmla="*/ 0 h 963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93914" h="963740">
                  <a:moveTo>
                    <a:pt x="0" y="0"/>
                  </a:moveTo>
                  <a:lnTo>
                    <a:pt x="2193914" y="0"/>
                  </a:lnTo>
                  <a:lnTo>
                    <a:pt x="2193914" y="963740"/>
                  </a:lnTo>
                  <a:lnTo>
                    <a:pt x="0" y="9637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34B85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5">
                <a:hueOff val="-2145527"/>
                <a:satOff val="1008"/>
                <a:lumOff val="-28549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1600" kern="1200" dirty="0" smtClean="0"/>
                <a:t>Технический писатель Македонская Евгения</a:t>
              </a:r>
              <a:endParaRPr lang="ru-RU" sz="1600" kern="1200" dirty="0"/>
            </a:p>
          </p:txBody>
        </p:sp>
        <p:sp>
          <p:nvSpPr>
            <p:cNvPr id="29" name="Полилиния 28"/>
            <p:cNvSpPr/>
            <p:nvPr/>
          </p:nvSpPr>
          <p:spPr>
            <a:xfrm>
              <a:off x="1859783" y="4218847"/>
              <a:ext cx="2136830" cy="947611"/>
            </a:xfrm>
            <a:custGeom>
              <a:avLst/>
              <a:gdLst>
                <a:gd name="connsiteX0" fmla="*/ 0 w 2559042"/>
                <a:gd name="connsiteY0" fmla="*/ 0 h 947611"/>
                <a:gd name="connsiteX1" fmla="*/ 2559042 w 2559042"/>
                <a:gd name="connsiteY1" fmla="*/ 0 h 947611"/>
                <a:gd name="connsiteX2" fmla="*/ 2559042 w 2559042"/>
                <a:gd name="connsiteY2" fmla="*/ 947611 h 947611"/>
                <a:gd name="connsiteX3" fmla="*/ 0 w 2559042"/>
                <a:gd name="connsiteY3" fmla="*/ 947611 h 947611"/>
                <a:gd name="connsiteX4" fmla="*/ 0 w 2559042"/>
                <a:gd name="connsiteY4" fmla="*/ 0 h 947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59042" h="947611">
                  <a:moveTo>
                    <a:pt x="0" y="0"/>
                  </a:moveTo>
                  <a:lnTo>
                    <a:pt x="2559042" y="0"/>
                  </a:lnTo>
                  <a:lnTo>
                    <a:pt x="2559042" y="947611"/>
                  </a:lnTo>
                  <a:lnTo>
                    <a:pt x="0" y="9476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34B85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5">
                <a:hueOff val="-2452031"/>
                <a:satOff val="1152"/>
                <a:lumOff val="-32627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1600" kern="1200" dirty="0" smtClean="0"/>
                <a:t>Ответственный</a:t>
              </a:r>
              <a:r>
                <a:rPr lang="ru-RU" sz="1600" kern="1200" baseline="0" dirty="0" smtClean="0"/>
                <a:t> за верстку</a:t>
              </a:r>
            </a:p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1600" kern="1200" baseline="0" dirty="0" err="1" smtClean="0"/>
                <a:t>Быконя</a:t>
              </a:r>
              <a:r>
                <a:rPr lang="ru-RU" sz="1600" kern="1200" baseline="0" dirty="0" smtClean="0"/>
                <a:t> Денис</a:t>
              </a:r>
              <a:endParaRPr lang="ru-RU" sz="1600" kern="1200" dirty="0"/>
            </a:p>
          </p:txBody>
        </p:sp>
        <p:sp>
          <p:nvSpPr>
            <p:cNvPr id="30" name="Полилиния 29"/>
            <p:cNvSpPr/>
            <p:nvPr/>
          </p:nvSpPr>
          <p:spPr>
            <a:xfrm>
              <a:off x="4692498" y="4218847"/>
              <a:ext cx="2448740" cy="944437"/>
            </a:xfrm>
            <a:custGeom>
              <a:avLst/>
              <a:gdLst>
                <a:gd name="connsiteX0" fmla="*/ 0 w 3664985"/>
                <a:gd name="connsiteY0" fmla="*/ 0 h 970525"/>
                <a:gd name="connsiteX1" fmla="*/ 3664985 w 3664985"/>
                <a:gd name="connsiteY1" fmla="*/ 0 h 970525"/>
                <a:gd name="connsiteX2" fmla="*/ 3664985 w 3664985"/>
                <a:gd name="connsiteY2" fmla="*/ 970525 h 970525"/>
                <a:gd name="connsiteX3" fmla="*/ 0 w 3664985"/>
                <a:gd name="connsiteY3" fmla="*/ 970525 h 970525"/>
                <a:gd name="connsiteX4" fmla="*/ 0 w 3664985"/>
                <a:gd name="connsiteY4" fmla="*/ 0 h 97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4985" h="970525">
                  <a:moveTo>
                    <a:pt x="0" y="0"/>
                  </a:moveTo>
                  <a:lnTo>
                    <a:pt x="3664985" y="0"/>
                  </a:lnTo>
                  <a:lnTo>
                    <a:pt x="3664985" y="970525"/>
                  </a:lnTo>
                  <a:lnTo>
                    <a:pt x="0" y="9705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34B85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5">
                <a:hueOff val="-2758535"/>
                <a:satOff val="1296"/>
                <a:lumOff val="-36706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1600" kern="1200" dirty="0" smtClean="0"/>
                <a:t>Ответственный</a:t>
              </a:r>
              <a:r>
                <a:rPr lang="ru-RU" sz="1600" kern="1200" baseline="0" dirty="0" smtClean="0"/>
                <a:t> за дизайн</a:t>
              </a:r>
            </a:p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1600" kern="1200" baseline="0" dirty="0" err="1" smtClean="0"/>
                <a:t>Северин</a:t>
              </a:r>
              <a:r>
                <a:rPr lang="ru-RU" sz="1600" kern="1200" baseline="0" dirty="0" smtClean="0"/>
                <a:t> </a:t>
              </a:r>
              <a:r>
                <a:rPr lang="ru-RU" sz="1600" kern="1200" baseline="0" dirty="0" err="1" smtClean="0"/>
                <a:t>Вервальд</a:t>
              </a:r>
              <a:endParaRPr lang="ru-RU" sz="1600" kern="1200" dirty="0"/>
            </a:p>
          </p:txBody>
        </p:sp>
        <p:sp>
          <p:nvSpPr>
            <p:cNvPr id="31" name="Полилиния 30"/>
            <p:cNvSpPr/>
            <p:nvPr/>
          </p:nvSpPr>
          <p:spPr>
            <a:xfrm>
              <a:off x="8439342" y="5532114"/>
              <a:ext cx="1491728" cy="602820"/>
            </a:xfrm>
            <a:custGeom>
              <a:avLst/>
              <a:gdLst>
                <a:gd name="connsiteX0" fmla="*/ 0 w 2014420"/>
                <a:gd name="connsiteY0" fmla="*/ 0 h 553263"/>
                <a:gd name="connsiteX1" fmla="*/ 2014420 w 2014420"/>
                <a:gd name="connsiteY1" fmla="*/ 0 h 553263"/>
                <a:gd name="connsiteX2" fmla="*/ 2014420 w 2014420"/>
                <a:gd name="connsiteY2" fmla="*/ 553263 h 553263"/>
                <a:gd name="connsiteX3" fmla="*/ 0 w 2014420"/>
                <a:gd name="connsiteY3" fmla="*/ 553263 h 553263"/>
                <a:gd name="connsiteX4" fmla="*/ 0 w 2014420"/>
                <a:gd name="connsiteY4" fmla="*/ 0 h 5532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14420" h="553263">
                  <a:moveTo>
                    <a:pt x="0" y="0"/>
                  </a:moveTo>
                  <a:lnTo>
                    <a:pt x="2014420" y="0"/>
                  </a:lnTo>
                  <a:lnTo>
                    <a:pt x="2014420" y="553263"/>
                  </a:lnTo>
                  <a:lnTo>
                    <a:pt x="0" y="553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652A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5">
                <a:hueOff val="-3065039"/>
                <a:satOff val="1440"/>
                <a:lumOff val="-40784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1600" kern="1200" dirty="0" err="1" smtClean="0"/>
                <a:t>Урташев</a:t>
              </a:r>
              <a:r>
                <a:rPr lang="ru-RU" sz="1600" kern="1200" dirty="0" smtClean="0"/>
                <a:t> </a:t>
              </a:r>
              <a:r>
                <a:rPr lang="ru-RU" sz="1600" kern="1200" dirty="0" err="1" smtClean="0"/>
                <a:t>Арслан</a:t>
              </a:r>
              <a:endParaRPr lang="ru-RU" sz="1600" kern="1200" dirty="0"/>
            </a:p>
          </p:txBody>
        </p:sp>
      </p:grpSp>
      <p:sp>
        <p:nvSpPr>
          <p:cNvPr id="34" name="Стрелка вправо 33"/>
          <p:cNvSpPr/>
          <p:nvPr/>
        </p:nvSpPr>
        <p:spPr>
          <a:xfrm>
            <a:off x="8671106" y="3419061"/>
            <a:ext cx="641579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Стрелка вправо 34"/>
          <p:cNvSpPr/>
          <p:nvPr/>
        </p:nvSpPr>
        <p:spPr>
          <a:xfrm rot="10800000">
            <a:off x="8671105" y="3538394"/>
            <a:ext cx="641579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Стрелка вправо 36"/>
          <p:cNvSpPr/>
          <p:nvPr/>
        </p:nvSpPr>
        <p:spPr>
          <a:xfrm>
            <a:off x="5448146" y="3355514"/>
            <a:ext cx="641579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Стрелка вправо 37"/>
          <p:cNvSpPr/>
          <p:nvPr/>
        </p:nvSpPr>
        <p:spPr>
          <a:xfrm rot="5400000">
            <a:off x="6469288" y="2786548"/>
            <a:ext cx="314897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Стрелка вправо 38"/>
          <p:cNvSpPr/>
          <p:nvPr/>
        </p:nvSpPr>
        <p:spPr>
          <a:xfrm rot="16200000">
            <a:off x="9497921" y="4200600"/>
            <a:ext cx="358602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Стрелка углом 39"/>
          <p:cNvSpPr/>
          <p:nvPr/>
        </p:nvSpPr>
        <p:spPr>
          <a:xfrm rot="5400000" flipH="1">
            <a:off x="9897668" y="4687512"/>
            <a:ext cx="2168211" cy="853922"/>
          </a:xfrm>
          <a:prstGeom prst="bentArrow">
            <a:avLst>
              <a:gd name="adj1" fmla="val 3053"/>
              <a:gd name="adj2" fmla="val 3464"/>
              <a:gd name="adj3" fmla="val 6083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0433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880668"/>
          </a:xfrm>
        </p:spPr>
        <p:txBody>
          <a:bodyPr/>
          <a:lstStyle/>
          <a:p>
            <a:pPr algn="ctr"/>
            <a:r>
              <a:rPr lang="ru-RU" b="1" dirty="0" smtClean="0">
                <a:solidFill>
                  <a:srgbClr val="FFFFFF"/>
                </a:solidFill>
              </a:rPr>
              <a:t>Новые задачи</a:t>
            </a:r>
            <a:endParaRPr lang="ru-RU" b="1" dirty="0">
              <a:solidFill>
                <a:srgbClr val="FFFFFF"/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288024" y="2427380"/>
            <a:ext cx="5005200" cy="3684588"/>
          </a:xfrm>
        </p:spPr>
        <p:txBody>
          <a:bodyPr>
            <a:normAutofit fontScale="92500" lnSpcReduction="20000"/>
          </a:bodyPr>
          <a:lstStyle/>
          <a:p>
            <a:r>
              <a:rPr lang="ru-RU" dirty="0" smtClean="0">
                <a:solidFill>
                  <a:schemeClr val="bg1">
                    <a:lumMod val="25000"/>
                  </a:schemeClr>
                </a:solidFill>
              </a:rPr>
              <a:t>Загрузка фотографий в альбоме</a:t>
            </a:r>
          </a:p>
          <a:p>
            <a:r>
              <a:rPr lang="ru-RU" dirty="0" smtClean="0">
                <a:solidFill>
                  <a:schemeClr val="bg1">
                    <a:lumMod val="25000"/>
                  </a:schemeClr>
                </a:solidFill>
              </a:rPr>
              <a:t>Система оценивания пользователей</a:t>
            </a:r>
          </a:p>
          <a:p>
            <a:r>
              <a:rPr lang="ru-RU" dirty="0" smtClean="0">
                <a:solidFill>
                  <a:schemeClr val="bg1">
                    <a:lumMod val="25000"/>
                  </a:schemeClr>
                </a:solidFill>
              </a:rPr>
              <a:t>Система оценивания мероприятий</a:t>
            </a:r>
          </a:p>
          <a:p>
            <a:r>
              <a:rPr lang="ru-RU" dirty="0" smtClean="0">
                <a:solidFill>
                  <a:schemeClr val="bg1">
                    <a:lumMod val="25000"/>
                  </a:schemeClr>
                </a:solidFill>
              </a:rPr>
              <a:t>Настройки приватности</a:t>
            </a:r>
          </a:p>
          <a:p>
            <a:r>
              <a:rPr lang="ru-RU" dirty="0" smtClean="0">
                <a:solidFill>
                  <a:schemeClr val="bg1">
                    <a:lumMod val="25000"/>
                  </a:schemeClr>
                </a:solidFill>
              </a:rPr>
              <a:t>Фильтры в поиске по мероприятиям</a:t>
            </a:r>
          </a:p>
          <a:p>
            <a:r>
              <a:rPr lang="ru-RU" dirty="0" smtClean="0">
                <a:solidFill>
                  <a:schemeClr val="bg1">
                    <a:lumMod val="25000"/>
                  </a:schemeClr>
                </a:solidFill>
              </a:rPr>
              <a:t>Адаптивная верстка</a:t>
            </a:r>
          </a:p>
          <a:p>
            <a:r>
              <a:rPr lang="ru-RU" dirty="0" smtClean="0">
                <a:solidFill>
                  <a:schemeClr val="bg1">
                    <a:lumMod val="25000"/>
                  </a:schemeClr>
                </a:solidFill>
              </a:rPr>
              <a:t>Мобильная версия</a:t>
            </a:r>
            <a:endParaRPr lang="ru-RU" dirty="0">
              <a:solidFill>
                <a:schemeClr val="bg1">
                  <a:lumMod val="25000"/>
                </a:schemeClr>
              </a:solidFill>
            </a:endParaRPr>
          </a:p>
        </p:txBody>
      </p:sp>
      <p:pic>
        <p:nvPicPr>
          <p:cNvPr id="2052" name="Picture 4" descr="http://cs609322.vk.me/u11886539/docs/93dc998c04be/mountain.png?extra=dIIz363MWemYvhFgF-uMAJzlvCLS4YSUCt9lSgO5aESOMYz1sGrZurnF_Ms8umA9GYnCY65Q3LtxbtxZLHkB6mxS_CjU-tS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6989" y="2306871"/>
            <a:ext cx="5649072" cy="3703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7433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95718" y="3173506"/>
            <a:ext cx="9144000" cy="1256834"/>
          </a:xfrm>
        </p:spPr>
        <p:txBody>
          <a:bodyPr>
            <a:normAutofit/>
          </a:bodyPr>
          <a:lstStyle/>
          <a:p>
            <a:r>
              <a:rPr lang="ru-RU" sz="7200" b="1" dirty="0" smtClean="0">
                <a:ln w="9525">
                  <a:solidFill>
                    <a:schemeClr val="accent5">
                      <a:lumMod val="50000"/>
                    </a:schemeClr>
                  </a:solidFill>
                  <a:prstDash val="solid"/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Спасибо за внимание!</a:t>
            </a:r>
            <a:endParaRPr lang="ru-RU" sz="7200" b="1" dirty="0">
              <a:ln w="9525">
                <a:solidFill>
                  <a:schemeClr val="accent5">
                    <a:lumMod val="50000"/>
                  </a:schemeClr>
                </a:solidFill>
                <a:prstDash val="solid"/>
              </a:ln>
              <a:solidFill>
                <a:schemeClr val="accent5">
                  <a:lumMod val="75000"/>
                </a:schemeClr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63504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defTabSz="914400">
              <a:lnSpc>
                <a:spcPct val="90000"/>
              </a:lnSpc>
              <a:spcBef>
                <a:spcPts val="1"/>
              </a:spcBef>
              <a:buNone/>
            </a:pPr>
            <a:r>
              <a:rPr lang="ru-RU" sz="3200" b="0" i="0" dirty="0" smtClean="0">
                <a:solidFill>
                  <a:schemeClr val="bg1"/>
                </a:solidFill>
                <a:latin typeface="Book Antiqua"/>
                <a:ea typeface="+mj-ea"/>
                <a:cs typeface="+mj-cs"/>
              </a:rPr>
              <a:t>Организационная структура</a:t>
            </a:r>
            <a:endParaRPr lang="ru-RU" sz="3200" b="0" i="0" dirty="0">
              <a:solidFill>
                <a:schemeClr val="bg1"/>
              </a:solidFill>
              <a:latin typeface="Book Antiqua"/>
              <a:ea typeface="+mj-ea"/>
              <a:cs typeface="+mj-cs"/>
            </a:endParaRPr>
          </a:p>
        </p:txBody>
      </p:sp>
      <p:graphicFrame>
        <p:nvGraphicFramePr>
          <p:cNvPr id="7" name="Объект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8817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74231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defTabSz="914400">
              <a:lnSpc>
                <a:spcPct val="90000"/>
              </a:lnSpc>
              <a:spcBef>
                <a:spcPts val="1"/>
              </a:spcBef>
              <a:buNone/>
            </a:pPr>
            <a:r>
              <a:rPr lang="ru-RU" sz="3200" b="0" i="0" dirty="0" smtClean="0">
                <a:solidFill>
                  <a:schemeClr val="bg1"/>
                </a:solidFill>
                <a:latin typeface="Book Antiqua"/>
                <a:ea typeface="+mj-ea"/>
                <a:cs typeface="+mj-cs"/>
              </a:rPr>
              <a:t>Проектный план, методология</a:t>
            </a:r>
            <a:endParaRPr lang="ru-RU" sz="3200" b="0" i="0" dirty="0">
              <a:solidFill>
                <a:schemeClr val="bg1"/>
              </a:solidFill>
              <a:latin typeface="Book Antiqua"/>
              <a:ea typeface="+mj-ea"/>
              <a:cs typeface="+mj-cs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274320" indent="-274320" algn="l" defTabSz="914400">
              <a:lnSpc>
                <a:spcPct val="90000"/>
              </a:lnSpc>
              <a:spcBef>
                <a:spcPts val="1800"/>
              </a:spcBef>
              <a:buClr>
                <a:srgbClr val="595959"/>
              </a:buClr>
              <a:buFont typeface="Arial"/>
              <a:buChar char="•"/>
            </a:pPr>
            <a:r>
              <a:rPr lang="ru-RU" sz="2400" b="0" i="0" dirty="0" smtClean="0">
                <a:solidFill>
                  <a:srgbClr val="595959"/>
                </a:solidFill>
                <a:latin typeface="Book Antiqua"/>
                <a:ea typeface="+mn-ea"/>
                <a:cs typeface="+mn-cs"/>
              </a:rPr>
              <a:t>Первый пункт маркированного списка.</a:t>
            </a:r>
          </a:p>
          <a:p>
            <a:pPr marL="274320" indent="-274320" algn="l" defTabSz="914400">
              <a:lnSpc>
                <a:spcPct val="90000"/>
              </a:lnSpc>
              <a:spcBef>
                <a:spcPts val="1800"/>
              </a:spcBef>
              <a:buClr>
                <a:srgbClr val="595959"/>
              </a:buClr>
              <a:buFont typeface="Arial"/>
              <a:buChar char="•"/>
            </a:pPr>
            <a:r>
              <a:rPr lang="ru-RU" sz="2400" b="0" i="0" dirty="0" smtClean="0">
                <a:solidFill>
                  <a:srgbClr val="595959"/>
                </a:solidFill>
                <a:latin typeface="Book Antiqua"/>
                <a:ea typeface="+mn-ea"/>
                <a:cs typeface="+mn-cs"/>
              </a:rPr>
              <a:t>Второй пункт маркированного списка.</a:t>
            </a:r>
          </a:p>
          <a:p>
            <a:pPr marL="274320" indent="-274320" algn="l" defTabSz="914400">
              <a:lnSpc>
                <a:spcPct val="90000"/>
              </a:lnSpc>
              <a:spcBef>
                <a:spcPts val="1800"/>
              </a:spcBef>
              <a:buClr>
                <a:srgbClr val="595959"/>
              </a:buClr>
              <a:buFont typeface="Arial"/>
              <a:buChar char="•"/>
            </a:pPr>
            <a:r>
              <a:rPr lang="ru-RU" sz="2400" b="0" i="0" dirty="0" smtClean="0">
                <a:solidFill>
                  <a:srgbClr val="595959"/>
                </a:solidFill>
                <a:latin typeface="Book Antiqua"/>
                <a:ea typeface="+mn-ea"/>
                <a:cs typeface="+mn-cs"/>
              </a:rPr>
              <a:t>Третий пункт маркированного списка.</a:t>
            </a:r>
            <a:endParaRPr lang="ru-RU" sz="2400" b="0" i="0" dirty="0">
              <a:solidFill>
                <a:srgbClr val="595959"/>
              </a:solidFill>
              <a:latin typeface="Book Antiqua"/>
              <a:ea typeface="+mn-ea"/>
              <a:cs typeface="+mn-cs"/>
            </a:endParaRPr>
          </a:p>
        </p:txBody>
      </p:sp>
      <p:graphicFrame>
        <p:nvGraphicFramePr>
          <p:cNvPr id="5" name="Объект 4" descr="Sample table with 3 columns, 4 rows" title="Table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69284093"/>
              </p:ext>
            </p:extLst>
          </p:nvPr>
        </p:nvGraphicFramePr>
        <p:xfrm>
          <a:off x="7510273" y="1738086"/>
          <a:ext cx="4414419" cy="2298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1473"/>
                <a:gridCol w="1471473"/>
                <a:gridCol w="1471473"/>
              </a:tblGrid>
              <a:tr h="574675"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Группа A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Группа B</a:t>
                      </a:r>
                      <a:endParaRPr lang="ru-RU" dirty="0"/>
                    </a:p>
                  </a:txBody>
                  <a:tcPr anchor="ctr"/>
                </a:tc>
              </a:tr>
              <a:tr h="574675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Класс 1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82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95</a:t>
                      </a:r>
                      <a:endParaRPr lang="ru-RU" dirty="0"/>
                    </a:p>
                  </a:txBody>
                  <a:tcPr anchor="ctr"/>
                </a:tc>
              </a:tr>
              <a:tr h="574675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Класс 2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76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88</a:t>
                      </a:r>
                      <a:endParaRPr lang="ru-RU" dirty="0"/>
                    </a:p>
                  </a:txBody>
                  <a:tcPr anchor="ctr"/>
                </a:tc>
              </a:tr>
              <a:tr h="574675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Класс 3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84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90</a:t>
                      </a:r>
                      <a:endParaRPr lang="ru-RU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3855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defTabSz="914400">
              <a:lnSpc>
                <a:spcPct val="90000"/>
              </a:lnSpc>
              <a:spcBef>
                <a:spcPts val="1"/>
              </a:spcBef>
              <a:buNone/>
            </a:pPr>
            <a:r>
              <a:rPr lang="ru-RU" sz="3200" b="0" i="0" dirty="0" smtClean="0">
                <a:solidFill>
                  <a:schemeClr val="bg1"/>
                </a:solidFill>
                <a:latin typeface="Book Antiqua"/>
                <a:ea typeface="+mj-ea"/>
                <a:cs typeface="+mj-cs"/>
              </a:rPr>
              <a:t>Информационное окружение, инфраструктура, средства командной разработки</a:t>
            </a:r>
            <a:endParaRPr lang="ru-RU" sz="3200" b="0" i="0" dirty="0">
              <a:solidFill>
                <a:schemeClr val="bg1"/>
              </a:solidFill>
              <a:latin typeface="Book Antiqua"/>
              <a:ea typeface="+mj-ea"/>
              <a:cs typeface="+mj-cs"/>
            </a:endParaRPr>
          </a:p>
        </p:txBody>
      </p:sp>
      <p:graphicFrame>
        <p:nvGraphicFramePr>
          <p:cNvPr id="6" name="Объект 5" descr="Простой уголковый процесс" title="SmartArt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815030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12142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Архитектурные решения и технические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61729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5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4777" y="263887"/>
            <a:ext cx="10515600" cy="1052449"/>
          </a:xfrm>
        </p:spPr>
        <p:txBody>
          <a:bodyPr/>
          <a:lstStyle/>
          <a:p>
            <a:pPr algn="ctr" defTabSz="914400">
              <a:lnSpc>
                <a:spcPct val="90000"/>
              </a:lnSpc>
              <a:spcBef>
                <a:spcPts val="1"/>
              </a:spcBef>
              <a:buNone/>
            </a:pPr>
            <a:r>
              <a:rPr lang="ru-RU" sz="3200" b="0" i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Концепция</a:t>
            </a:r>
            <a:endParaRPr lang="ru-RU" sz="3200" b="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4264039" y="2354752"/>
            <a:ext cx="3496887" cy="1147157"/>
          </a:xfrm>
          <a:prstGeom prst="roundRect">
            <a:avLst/>
          </a:prstGeom>
          <a:solidFill>
            <a:srgbClr val="FFC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n w="0"/>
                <a:solidFill>
                  <a:schemeClr val="bg1"/>
                </a:solidFill>
              </a:rPr>
              <a:t>Party Surfing</a:t>
            </a:r>
            <a:endParaRPr lang="ru-RU" sz="2400" b="1" dirty="0">
              <a:ln w="0"/>
              <a:solidFill>
                <a:schemeClr val="bg1"/>
              </a:solidFill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802401" y="4588376"/>
            <a:ext cx="2870662" cy="85344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400" b="1" dirty="0" smtClean="0">
                <a:solidFill>
                  <a:schemeClr val="bg1"/>
                </a:solidFill>
              </a:rPr>
              <a:t>Поиск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8229107" y="4631335"/>
            <a:ext cx="2870662" cy="85344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400" b="1" dirty="0" smtClean="0">
                <a:solidFill>
                  <a:schemeClr val="bg1"/>
                </a:solidFill>
              </a:rPr>
              <a:t>Организация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4" name="Стрелка углом 13"/>
          <p:cNvSpPr/>
          <p:nvPr/>
        </p:nvSpPr>
        <p:spPr>
          <a:xfrm rot="10800000" flipH="1">
            <a:off x="6559338" y="3682048"/>
            <a:ext cx="1455471" cy="1714467"/>
          </a:xfrm>
          <a:prstGeom prst="bentArrow">
            <a:avLst/>
          </a:prstGeom>
          <a:solidFill>
            <a:schemeClr val="accent1">
              <a:lumMod val="9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7" name="Стрелка углом 16"/>
          <p:cNvSpPr/>
          <p:nvPr/>
        </p:nvSpPr>
        <p:spPr>
          <a:xfrm rot="10800000">
            <a:off x="3851563" y="3682048"/>
            <a:ext cx="1491270" cy="1714467"/>
          </a:xfrm>
          <a:prstGeom prst="bentArrow">
            <a:avLst/>
          </a:prstGeom>
          <a:solidFill>
            <a:schemeClr val="accent1">
              <a:lumMod val="9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9872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Р</a:t>
            </a:r>
            <a:r>
              <a:rPr lang="ru-RU" dirty="0" smtClean="0"/>
              <a:t>азработка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2843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Тестирование</a:t>
            </a:r>
            <a:endParaRPr lang="ru-RU" dirty="0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29926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14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Рисунок 4"/>
          <p:cNvSpPr>
            <a:spLocks noGrp="1"/>
          </p:cNvSpPr>
          <p:nvPr>
            <p:ph type="pic" idx="1"/>
          </p:nvPr>
        </p:nvSpPr>
        <p:spPr/>
      </p:sp>
      <p:sp>
        <p:nvSpPr>
          <p:cNvPr id="6" name="Рисунок 5"/>
          <p:cNvSpPr>
            <a:spLocks noGrp="1"/>
          </p:cNvSpPr>
          <p:nvPr>
            <p:ph type="pic" idx="13"/>
          </p:nvPr>
        </p:nvSpPr>
        <p:spPr/>
      </p:sp>
    </p:spTree>
    <p:extLst>
      <p:ext uri="{BB962C8B-B14F-4D97-AF65-F5344CB8AC3E}">
        <p14:creationId xmlns:p14="http://schemas.microsoft.com/office/powerpoint/2010/main" val="18884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74778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29564" y="202518"/>
            <a:ext cx="5211208" cy="984943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Анализ конкурентов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8883" y="2216363"/>
            <a:ext cx="6363978" cy="200906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sz="2800" dirty="0" smtClean="0">
                <a:solidFill>
                  <a:schemeClr val="accent1">
                    <a:lumMod val="50000"/>
                  </a:schemeClr>
                </a:solidFill>
              </a:rPr>
              <a:t>Прямые конкуренты отсутствуют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Foursquare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DRYNK.ME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accent1">
                    <a:lumMod val="50000"/>
                  </a:schemeClr>
                </a:solidFill>
              </a:rPr>
              <a:t>Группы в социальной сети </a:t>
            </a:r>
            <a:r>
              <a:rPr lang="ru-RU" sz="2800" dirty="0" err="1" smtClean="0">
                <a:solidFill>
                  <a:schemeClr val="accent1">
                    <a:lumMod val="50000"/>
                  </a:schemeClr>
                </a:solidFill>
              </a:rPr>
              <a:t>Вконтакте</a:t>
            </a:r>
            <a:endParaRPr lang="ru-RU" sz="28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2"/>
          <a:srcRect r="11387"/>
          <a:stretch/>
        </p:blipFill>
        <p:spPr>
          <a:xfrm>
            <a:off x="8111333" y="2425018"/>
            <a:ext cx="3008752" cy="12048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9292" y="4466508"/>
            <a:ext cx="2152753" cy="12100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26" name="Picture 2" descr="http://smolmitino.ru/vk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0535" y="4708867"/>
            <a:ext cx="2857500" cy="85725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0526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856121"/>
          </a:xfrm>
        </p:spPr>
        <p:txBody>
          <a:bodyPr>
            <a:normAutofit/>
          </a:bodyPr>
          <a:lstStyle/>
          <a:p>
            <a:pPr algn="ctr"/>
            <a:r>
              <a:rPr lang="ru-RU" b="1" dirty="0" smtClean="0">
                <a:solidFill>
                  <a:schemeClr val="bg1"/>
                </a:solidFill>
              </a:rPr>
              <a:t>Модель жизненного цикла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2104962" y="2135646"/>
            <a:ext cx="7824563" cy="362077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2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Итеративная разработка</a:t>
            </a:r>
          </a:p>
          <a:p>
            <a:pPr marL="0" indent="0">
              <a:buNone/>
            </a:pPr>
            <a:endParaRPr lang="ru-RU" sz="3200" b="1" dirty="0" smtClean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ru-RU" sz="2000" dirty="0" smtClean="0">
                <a:solidFill>
                  <a:schemeClr val="accent1">
                    <a:lumMod val="50000"/>
                  </a:schemeClr>
                </a:solidFill>
              </a:rPr>
              <a:t>Анализ </a:t>
            </a:r>
          </a:p>
          <a:p>
            <a:r>
              <a:rPr lang="ru-RU" sz="2000" dirty="0" smtClean="0">
                <a:solidFill>
                  <a:schemeClr val="accent1">
                    <a:lumMod val="50000"/>
                  </a:schemeClr>
                </a:solidFill>
              </a:rPr>
              <a:t>Проектирование</a:t>
            </a:r>
          </a:p>
          <a:p>
            <a:r>
              <a:rPr lang="ru-RU" sz="2000" dirty="0" smtClean="0">
                <a:solidFill>
                  <a:schemeClr val="accent1">
                    <a:lumMod val="50000"/>
                  </a:schemeClr>
                </a:solidFill>
              </a:rPr>
              <a:t>Программирование</a:t>
            </a:r>
          </a:p>
          <a:p>
            <a:r>
              <a:rPr lang="ru-RU" sz="2000" dirty="0" smtClean="0">
                <a:solidFill>
                  <a:schemeClr val="accent1">
                    <a:lumMod val="50000"/>
                  </a:schemeClr>
                </a:solidFill>
              </a:rPr>
              <a:t>Документирование</a:t>
            </a:r>
          </a:p>
          <a:p>
            <a:r>
              <a:rPr lang="ru-RU" sz="2000" dirty="0" smtClean="0">
                <a:solidFill>
                  <a:schemeClr val="accent1">
                    <a:lumMod val="50000"/>
                  </a:schemeClr>
                </a:solidFill>
              </a:rPr>
              <a:t>Тестирование</a:t>
            </a:r>
            <a:endParaRPr lang="ru-RU" sz="20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2052" name="Picture 4" descr="http://fs133.www.ex.ua/show/72767581/72767581.jpg?16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3296" y="2761886"/>
            <a:ext cx="4829175" cy="3228975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941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086550" y="1663103"/>
            <a:ext cx="7836837" cy="4946352"/>
          </a:xfrm>
          <a:prstGeom prst="rect">
            <a:avLst/>
          </a:prstGeom>
          <a:solidFill>
            <a:srgbClr val="FFFFFF"/>
          </a:solidFill>
          <a:ln>
            <a:solidFill>
              <a:schemeClr val="accent1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9079"/>
          </a:xfrm>
        </p:spPr>
        <p:txBody>
          <a:bodyPr/>
          <a:lstStyle/>
          <a:p>
            <a:pPr algn="ctr"/>
            <a:r>
              <a:rPr lang="ru-RU" b="1" dirty="0" smtClean="0">
                <a:solidFill>
                  <a:schemeClr val="bg1"/>
                </a:solidFill>
              </a:rPr>
              <a:t>Методология разработки</a:t>
            </a:r>
            <a:endParaRPr lang="ru-RU" b="1" dirty="0">
              <a:solidFill>
                <a:schemeClr val="bg1"/>
              </a:solidFill>
            </a:endParaRPr>
          </a:p>
        </p:txBody>
      </p:sp>
      <p:pic>
        <p:nvPicPr>
          <p:cNvPr id="3074" name="Picture 2" descr="http://comsysto.files.wordpress.com/2010/06/scrum_cycl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4080" y="1773535"/>
            <a:ext cx="7403901" cy="4725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8958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4996"/>
          </a:xfrm>
        </p:spPr>
        <p:txBody>
          <a:bodyPr/>
          <a:lstStyle/>
          <a:p>
            <a:pPr algn="ctr"/>
            <a:r>
              <a:rPr lang="ru-RU" b="1" dirty="0" smtClean="0">
                <a:solidFill>
                  <a:srgbClr val="FFFFFF"/>
                </a:solidFill>
              </a:rPr>
              <a:t>Технологии </a:t>
            </a:r>
            <a:endParaRPr lang="ru-RU" b="1" dirty="0">
              <a:solidFill>
                <a:srgbClr val="FFFFFF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071284" y="1826874"/>
            <a:ext cx="2435307" cy="3616156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chemeClr val="accent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Ruby on Rails</a:t>
            </a:r>
          </a:p>
          <a:p>
            <a:r>
              <a:rPr lang="en-US" sz="2400" b="1" dirty="0" smtClean="0">
                <a:solidFill>
                  <a:schemeClr val="accent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Google Maps</a:t>
            </a:r>
          </a:p>
          <a:p>
            <a:r>
              <a:rPr lang="en-US" sz="2400" b="1" dirty="0" smtClean="0">
                <a:solidFill>
                  <a:schemeClr val="accent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 5</a:t>
            </a:r>
          </a:p>
          <a:p>
            <a:r>
              <a:rPr lang="en-US" sz="2400" b="1" dirty="0" smtClean="0">
                <a:solidFill>
                  <a:schemeClr val="accent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CSS</a:t>
            </a:r>
          </a:p>
          <a:p>
            <a:r>
              <a:rPr lang="en-US" sz="2400" b="1" dirty="0" smtClean="0">
                <a:solidFill>
                  <a:schemeClr val="accent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Coffee Script</a:t>
            </a:r>
          </a:p>
          <a:p>
            <a:r>
              <a:rPr lang="en-US" sz="2400" b="1" dirty="0" smtClean="0">
                <a:solidFill>
                  <a:schemeClr val="accent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jQuery</a:t>
            </a:r>
          </a:p>
          <a:p>
            <a:r>
              <a:rPr lang="en-US" sz="2400" b="1" dirty="0" smtClean="0">
                <a:solidFill>
                  <a:schemeClr val="accent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Bootstrap</a:t>
            </a:r>
          </a:p>
          <a:p>
            <a:r>
              <a:rPr lang="en-US" sz="2400" b="1" dirty="0" err="1" smtClean="0">
                <a:solidFill>
                  <a:schemeClr val="accent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OAut</a:t>
            </a:r>
            <a:r>
              <a:rPr lang="en-US" sz="2400" b="1" dirty="0" err="1">
                <a:solidFill>
                  <a:schemeClr val="accent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</a:t>
            </a:r>
            <a:endParaRPr lang="en-US" sz="2400" b="1" dirty="0" smtClean="0">
              <a:solidFill>
                <a:schemeClr val="accent1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ru-RU" dirty="0"/>
          </a:p>
        </p:txBody>
      </p:sp>
      <p:pic>
        <p:nvPicPr>
          <p:cNvPr id="4100" name="Picture 4" descr="http://www.codejinni.com/img/skill/rail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8247" y="4178654"/>
            <a:ext cx="1294439" cy="163241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http://www.webso.it/wp-content/uploads/2013/10/google-maps-android-664x344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2733" y="1682727"/>
            <a:ext cx="2369007" cy="122731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0" name="Picture 14" descr="http://antyweb.pl/wp-content/uploads/2013/05/html5css3-600x366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2692" y="5300882"/>
            <a:ext cx="2065114" cy="12597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2" name="Picture 16" descr="http://ruscript.org/uploads/forum/images/1366417749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737" y="3161001"/>
            <a:ext cx="1673225" cy="167322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4" name="Picture 18" descr="http://bluetouch.mx/site/wp-content/uploads/2013/03/cofeescript_460x124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1284" y="5721830"/>
            <a:ext cx="2808554" cy="75708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8" name="Picture 22" descr="http://www.hellomagz.com/wp-content/uploads/2013/02/twitter-bootstrap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6292" y="3385919"/>
            <a:ext cx="1987090" cy="106997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0" name="Picture 24" descr="http://search.apache.org/%7Ematzew/AeroGear-JUG_MS/images/OAuth2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9471" y="1730730"/>
            <a:ext cx="1436085" cy="143027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1823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04778" y="52142"/>
            <a:ext cx="10515600" cy="1325563"/>
          </a:xfrm>
        </p:spPr>
        <p:txBody>
          <a:bodyPr/>
          <a:lstStyle/>
          <a:p>
            <a:pPr algn="ctr"/>
            <a:r>
              <a:rPr lang="ru-RU" b="1" dirty="0" smtClean="0">
                <a:solidFill>
                  <a:srgbClr val="FFFFFF"/>
                </a:solidFill>
              </a:rPr>
              <a:t>Методы сбора и предоставления требований</a:t>
            </a:r>
            <a:endParaRPr lang="ru-RU" b="1" dirty="0">
              <a:solidFill>
                <a:srgbClr val="FFFFFF"/>
              </a:solidFill>
            </a:endParaRPr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>
          <a:xfrm>
            <a:off x="546259" y="2469892"/>
            <a:ext cx="2474145" cy="823912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ru-RU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Сделано по стандарту: </a:t>
            </a:r>
            <a:r>
              <a:rPr lang="en-US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IEEE </a:t>
            </a:r>
            <a:r>
              <a:rPr lang="en-US" dirty="0" err="1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Std</a:t>
            </a:r>
            <a:r>
              <a:rPr lang="en-US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 830-1998</a:t>
            </a:r>
            <a:endParaRPr lang="ru-RU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11" name="Объект 10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91715580"/>
              </p:ext>
            </p:extLst>
          </p:nvPr>
        </p:nvGraphicFramePr>
        <p:xfrm>
          <a:off x="7304809" y="2996047"/>
          <a:ext cx="2867890" cy="16694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0" name="Схема 9"/>
          <p:cNvGraphicFramePr/>
          <p:nvPr>
            <p:extLst>
              <p:ext uri="{D42A27DB-BD31-4B8C-83A1-F6EECF244321}">
                <p14:modId xmlns:p14="http://schemas.microsoft.com/office/powerpoint/2010/main" val="2594535346"/>
              </p:ext>
            </p:extLst>
          </p:nvPr>
        </p:nvGraphicFramePr>
        <p:xfrm>
          <a:off x="3281203" y="1779354"/>
          <a:ext cx="8910797" cy="50015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4" name="Блок-схема: узел 3"/>
          <p:cNvSpPr/>
          <p:nvPr/>
        </p:nvSpPr>
        <p:spPr>
          <a:xfrm>
            <a:off x="713117" y="3766868"/>
            <a:ext cx="2307287" cy="1828800"/>
          </a:xfrm>
          <a:prstGeom prst="flowChartConnector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3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27 версий</a:t>
            </a:r>
            <a:endParaRPr lang="ru-RU" sz="3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37118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Диаграмма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7263144"/>
              </p:ext>
            </p:extLst>
          </p:nvPr>
        </p:nvGraphicFramePr>
        <p:xfrm>
          <a:off x="183573" y="1797627"/>
          <a:ext cx="11824854" cy="47694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803565" y="421178"/>
            <a:ext cx="102301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 smtClean="0">
                <a:solidFill>
                  <a:srgbClr val="FFFFFF"/>
                </a:solidFill>
              </a:rPr>
              <a:t>История изменения версий</a:t>
            </a:r>
            <a:endParaRPr lang="ru-RU" sz="4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6535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928837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Use case </a:t>
            </a:r>
            <a:r>
              <a:rPr lang="ru-RU" dirty="0" smtClean="0">
                <a:solidFill>
                  <a:srgbClr val="FFFFFF"/>
                </a:solidFill>
              </a:rPr>
              <a:t>диаграмма</a:t>
            </a:r>
            <a:endParaRPr lang="ru-RU" dirty="0">
              <a:solidFill>
                <a:srgbClr val="FFFFFF"/>
              </a:solidFill>
            </a:endParaRPr>
          </a:p>
        </p:txBody>
      </p:sp>
      <p:pic>
        <p:nvPicPr>
          <p:cNvPr id="5132" name="Picture 12" descr="http://yuml.me/d8b784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521" y="1590198"/>
            <a:ext cx="11818133" cy="5155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082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Другая 11">
      <a:dk1>
        <a:srgbClr val="323232"/>
      </a:dk1>
      <a:lt1>
        <a:srgbClr val="E5EBF2"/>
      </a:lt1>
      <a:dk2>
        <a:srgbClr val="444D26"/>
      </a:dk2>
      <a:lt2>
        <a:srgbClr val="FEFAC9"/>
      </a:lt2>
      <a:accent1>
        <a:srgbClr val="E5EBF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27394E"/>
      </a:accent6>
      <a:hlink>
        <a:srgbClr val="8E58B6"/>
      </a:hlink>
      <a:folHlink>
        <a:srgbClr val="7F6F6F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F0D23229-ACB3-4158-AD37-197CF918333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266</Words>
  <Application>Microsoft Office PowerPoint</Application>
  <PresentationFormat>Широкоэкранный</PresentationFormat>
  <Paragraphs>110</Paragraphs>
  <Slides>23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28" baseType="lpstr">
      <vt:lpstr>Arial</vt:lpstr>
      <vt:lpstr>Book Antiqua</vt:lpstr>
      <vt:lpstr>Calibri</vt:lpstr>
      <vt:lpstr>Calibri Light</vt:lpstr>
      <vt:lpstr>Тема Office</vt:lpstr>
      <vt:lpstr>Сервис по организации и поиску мероприятий «PartySurfing»</vt:lpstr>
      <vt:lpstr>Концепция</vt:lpstr>
      <vt:lpstr>Анализ конкурентов</vt:lpstr>
      <vt:lpstr>Модель жизненного цикла</vt:lpstr>
      <vt:lpstr>Методология разработки</vt:lpstr>
      <vt:lpstr>Технологии </vt:lpstr>
      <vt:lpstr>Методы сбора и предоставления требований</vt:lpstr>
      <vt:lpstr>Презентация PowerPoint</vt:lpstr>
      <vt:lpstr>Use case диаграмма</vt:lpstr>
      <vt:lpstr>Архитектура web-приложения</vt:lpstr>
      <vt:lpstr>Deployment диаграмма</vt:lpstr>
      <vt:lpstr>Тестирование</vt:lpstr>
      <vt:lpstr>Распределение ролей/ Организационная структура</vt:lpstr>
      <vt:lpstr>Новые задачи</vt:lpstr>
      <vt:lpstr>Спасибо за внимание!</vt:lpstr>
      <vt:lpstr>Организационная структура</vt:lpstr>
      <vt:lpstr>Проектный план, методология</vt:lpstr>
      <vt:lpstr>Информационное окружение, инфраструктура, средства командной разработки</vt:lpstr>
      <vt:lpstr>Архитектурные решения и технические</vt:lpstr>
      <vt:lpstr>Разработка</vt:lpstr>
      <vt:lpstr>Тестирование</vt:lpstr>
      <vt:lpstr>Заключение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2014-12-19T06:48:21Z</dcterms:created>
  <dcterms:modified xsi:type="dcterms:W3CDTF">2014-12-19T22:27:12Z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TC034313749991</vt:lpwstr>
  </property>
</Properties>
</file>