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2"/>
  </p:sldMasterIdLst>
  <p:notesMasterIdLst>
    <p:notesMasterId r:id="rId26"/>
  </p:notesMasterIdLst>
  <p:handoutMasterIdLst>
    <p:handoutMasterId r:id="rId27"/>
  </p:handoutMasterIdLst>
  <p:sldIdLst>
    <p:sldId id="257" r:id="rId3"/>
    <p:sldId id="275" r:id="rId4"/>
    <p:sldId id="273" r:id="rId5"/>
    <p:sldId id="272" r:id="rId6"/>
    <p:sldId id="274" r:id="rId7"/>
    <p:sldId id="296" r:id="rId8"/>
    <p:sldId id="298" r:id="rId9"/>
    <p:sldId id="278" r:id="rId10"/>
    <p:sldId id="279" r:id="rId11"/>
    <p:sldId id="280" r:id="rId12"/>
    <p:sldId id="300" r:id="rId13"/>
    <p:sldId id="277" r:id="rId14"/>
    <p:sldId id="299" r:id="rId15"/>
    <p:sldId id="295" r:id="rId16"/>
    <p:sldId id="297" r:id="rId17"/>
    <p:sldId id="294" r:id="rId18"/>
    <p:sldId id="290" r:id="rId19"/>
    <p:sldId id="282" r:id="rId20"/>
    <p:sldId id="293" r:id="rId21"/>
    <p:sldId id="288" r:id="rId22"/>
    <p:sldId id="289" r:id="rId23"/>
    <p:sldId id="276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F3E1"/>
    <a:srgbClr val="5652A0"/>
    <a:srgbClr val="98D0AF"/>
    <a:srgbClr val="F19423"/>
    <a:srgbClr val="35446A"/>
    <a:srgbClr val="434B85"/>
    <a:srgbClr val="27394E"/>
    <a:srgbClr val="191529"/>
    <a:srgbClr val="E5E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6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Оценка пользователями конечного сервиса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4D862DB2-4595-4AA6-A39A-0C8C662578DD}" type="CATEGORYNAME">
                      <a:rPr lang="ru-RU">
                        <a:solidFill>
                          <a:schemeClr val="tx1"/>
                        </a:solidFill>
                      </a:rPr>
                      <a:pPr/>
                      <a:t>[ИМЯ КАТЕГОРИИ]</a:t>
                    </a:fld>
                    <a:r>
                      <a:rPr lang="ru-RU" baseline="0" dirty="0"/>
                      <a:t>
</a:t>
                    </a:r>
                    <a:fld id="{1301BA3C-148B-436C-ACA0-FEE61695F11D}" type="PERCENTAGE">
                      <a:rPr lang="ru-RU" baseline="0">
                        <a:solidFill>
                          <a:schemeClr val="tx1"/>
                        </a:solidFill>
                      </a:rPr>
                      <a:pPr/>
                      <a:t>[ПРОЦЕНТ]</a:t>
                    </a:fld>
                    <a:endParaRPr lang="ru-RU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612CE55A-1FCC-435A-B782-F0A1D2E1DD35}" type="CATEGORYNAME">
                      <a:rPr lang="ru-RU">
                        <a:solidFill>
                          <a:schemeClr val="tx1"/>
                        </a:solidFill>
                      </a:rPr>
                      <a:pPr/>
                      <a:t>[ИМЯ КАТЕГОРИИ]</a:t>
                    </a:fld>
                    <a:r>
                      <a:rPr lang="ru-RU" baseline="0" dirty="0"/>
                      <a:t>
</a:t>
                    </a:r>
                    <a:fld id="{95945D4B-A653-456E-8891-58855E0EC691}" type="PERCENTAGE">
                      <a:rPr lang="ru-RU" baseline="0">
                        <a:solidFill>
                          <a:schemeClr val="tx1"/>
                        </a:solidFill>
                      </a:rPr>
                      <a:pPr/>
                      <a:t>[ПРОЦЕНТ]</a:t>
                    </a:fld>
                    <a:endParaRPr lang="ru-RU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Понравилось</c:v>
                </c:pt>
                <c:pt idx="1">
                  <c:v>Не понравилось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7</c:v>
                </c:pt>
                <c:pt idx="1">
                  <c:v>3.4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4.7919414370078739E-2"/>
          <c:y val="0.10320711717475903"/>
          <c:w val="0.94583058562992128"/>
          <c:h val="0.767486726901653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опрошенных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18-21</c:v>
                </c:pt>
                <c:pt idx="1">
                  <c:v>22-26</c:v>
                </c:pt>
                <c:pt idx="2">
                  <c:v>27-30</c:v>
                </c:pt>
                <c:pt idx="3">
                  <c:v>31-40</c:v>
                </c:pt>
                <c:pt idx="4">
                  <c:v>старше 40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10</c:v>
                </c:pt>
                <c:pt idx="3">
                  <c:v>8</c:v>
                </c:pt>
                <c:pt idx="4">
                  <c:v>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96783240"/>
        <c:axId val="432549392"/>
      </c:barChart>
      <c:catAx>
        <c:axId val="496783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32549392"/>
        <c:crosses val="autoZero"/>
        <c:auto val="1"/>
        <c:lblAlgn val="ctr"/>
        <c:lblOffset val="100"/>
        <c:noMultiLvlLbl val="0"/>
      </c:catAx>
      <c:valAx>
        <c:axId val="432549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6783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5176027352355286"/>
          <c:y val="0.15495946147466572"/>
          <c:w val="0.27764841207716184"/>
          <c:h val="8.49922428701118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Общее количество тест-кейсов</c:v>
                </c:pt>
              </c:strCache>
            </c:strRef>
          </c:tx>
          <c:spPr>
            <a:ln w="44450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Лист1!$A$2:$A$12</c:f>
              <c:strCache>
                <c:ptCount val="11"/>
                <c:pt idx="0">
                  <c:v>01.03.2015</c:v>
                </c:pt>
                <c:pt idx="1">
                  <c:v>06.03.2015</c:v>
                </c:pt>
                <c:pt idx="2">
                  <c:v>13.03.2015</c:v>
                </c:pt>
                <c:pt idx="3">
                  <c:v>20.03.2015</c:v>
                </c:pt>
                <c:pt idx="4">
                  <c:v>27.03.2015</c:v>
                </c:pt>
                <c:pt idx="5">
                  <c:v>04.04.2015</c:v>
                </c:pt>
                <c:pt idx="6">
                  <c:v>05.04.2015</c:v>
                </c:pt>
                <c:pt idx="7">
                  <c:v>10.04.2015</c:v>
                </c:pt>
                <c:pt idx="8">
                  <c:v>11.04.2015</c:v>
                </c:pt>
                <c:pt idx="9">
                  <c:v>15.04.2015</c:v>
                </c:pt>
                <c:pt idx="10">
                  <c:v>Today</c:v>
                </c:pt>
              </c:strCache>
            </c:str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20</c:v>
                </c:pt>
                <c:pt idx="1">
                  <c:v>25</c:v>
                </c:pt>
                <c:pt idx="2">
                  <c:v>45</c:v>
                </c:pt>
                <c:pt idx="3">
                  <c:v>78</c:v>
                </c:pt>
                <c:pt idx="4">
                  <c:v>78</c:v>
                </c:pt>
                <c:pt idx="5">
                  <c:v>80</c:v>
                </c:pt>
                <c:pt idx="6">
                  <c:v>92</c:v>
                </c:pt>
                <c:pt idx="7">
                  <c:v>91</c:v>
                </c:pt>
                <c:pt idx="8">
                  <c:v>92</c:v>
                </c:pt>
                <c:pt idx="9">
                  <c:v>110</c:v>
                </c:pt>
                <c:pt idx="10">
                  <c:v>130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Количество пройденных тест-кейсов</c:v>
                </c:pt>
              </c:strCache>
            </c:strRef>
          </c:tx>
          <c:spPr>
            <a:ln w="444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Лист1!$A$2:$A$12</c:f>
              <c:strCache>
                <c:ptCount val="11"/>
                <c:pt idx="0">
                  <c:v>01.03.2015</c:v>
                </c:pt>
                <c:pt idx="1">
                  <c:v>06.03.2015</c:v>
                </c:pt>
                <c:pt idx="2">
                  <c:v>13.03.2015</c:v>
                </c:pt>
                <c:pt idx="3">
                  <c:v>20.03.2015</c:v>
                </c:pt>
                <c:pt idx="4">
                  <c:v>27.03.2015</c:v>
                </c:pt>
                <c:pt idx="5">
                  <c:v>04.04.2015</c:v>
                </c:pt>
                <c:pt idx="6">
                  <c:v>05.04.2015</c:v>
                </c:pt>
                <c:pt idx="7">
                  <c:v>10.04.2015</c:v>
                </c:pt>
                <c:pt idx="8">
                  <c:v>11.04.2015</c:v>
                </c:pt>
                <c:pt idx="9">
                  <c:v>15.04.2015</c:v>
                </c:pt>
                <c:pt idx="10">
                  <c:v>Today</c:v>
                </c:pt>
              </c:strCache>
            </c:strRef>
          </c:cat>
          <c:val>
            <c:numRef>
              <c:f>Лист1!$C$2:$C$12</c:f>
              <c:numCache>
                <c:formatCode>General</c:formatCode>
                <c:ptCount val="11"/>
                <c:pt idx="0">
                  <c:v>17</c:v>
                </c:pt>
                <c:pt idx="1">
                  <c:v>20</c:v>
                </c:pt>
                <c:pt idx="2">
                  <c:v>30</c:v>
                </c:pt>
                <c:pt idx="3">
                  <c:v>71</c:v>
                </c:pt>
                <c:pt idx="4">
                  <c:v>77</c:v>
                </c:pt>
                <c:pt idx="5">
                  <c:v>77</c:v>
                </c:pt>
                <c:pt idx="6">
                  <c:v>83</c:v>
                </c:pt>
                <c:pt idx="7">
                  <c:v>82</c:v>
                </c:pt>
                <c:pt idx="8">
                  <c:v>86</c:v>
                </c:pt>
                <c:pt idx="10">
                  <c:v>130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4509512"/>
        <c:axId val="344514608"/>
      </c:lineChart>
      <c:catAx>
        <c:axId val="344509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4514608"/>
        <c:crosses val="autoZero"/>
        <c:auto val="1"/>
        <c:lblAlgn val="ctr"/>
        <c:lblOffset val="100"/>
        <c:noMultiLvlLbl val="1"/>
      </c:catAx>
      <c:valAx>
        <c:axId val="34451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4509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pPr>
            <a:r>
              <a:rPr lang="ru-RU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Автоматизация тестирования</a:t>
            </a:r>
          </a:p>
        </c:rich>
      </c:tx>
      <c:layout>
        <c:manualLayout>
          <c:xMode val="edge"/>
          <c:yMode val="edge"/>
          <c:x val="0.20922732294615168"/>
          <c:y val="1.7752714078461403E-2"/>
        </c:manualLayout>
      </c:layout>
      <c:overlay val="0"/>
      <c:spPr>
        <a:noFill/>
        <a:ln>
          <a:noFill/>
        </a:ln>
        <a:effectLst>
          <a:glow rad="1155700">
            <a:schemeClr val="bg2">
              <a:lumMod val="75000"/>
              <a:alpha val="40000"/>
            </a:schemeClr>
          </a:glow>
        </a:effectLst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j-lt"/>
              <a:ea typeface="+mj-ea"/>
              <a:cs typeface="+mj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Автоматизация тестирования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Лист1!$A$2:$A$4</c:f>
              <c:strCache>
                <c:ptCount val="3"/>
                <c:pt idx="0">
                  <c:v>Реализована</c:v>
                </c:pt>
                <c:pt idx="1">
                  <c:v>Невозможна</c:v>
                </c:pt>
                <c:pt idx="2">
                  <c:v>Неоправданно сложна</c:v>
                </c:pt>
              </c:strCache>
            </c:strRef>
          </c:cat>
          <c:val>
            <c:numRef>
              <c:f>Лист1!$B$2:$B$4</c:f>
              <c:numCache>
                <c:formatCode>0%</c:formatCode>
                <c:ptCount val="3"/>
                <c:pt idx="0">
                  <c:v>0.87</c:v>
                </c:pt>
                <c:pt idx="1">
                  <c:v>0.1</c:v>
                </c:pt>
                <c:pt idx="2">
                  <c:v>0.03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accent1">
                  <a:lumMod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accent1">
              <a:lumMod val="90000"/>
            </a:schemeClr>
          </a:solidFill>
        </a:defRPr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344159335156547E-2"/>
          <c:y val="3.0784990263587393E-2"/>
          <c:w val="0.92765584066484341"/>
          <c:h val="0.769098192484494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Бодунков Денис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Лист1!$B$2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Быконя Денис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Лист1!$C$2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Македонская Евгения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Лист1!$D$2</c:f>
              <c:numCache>
                <c:formatCode>0%</c:formatCode>
                <c:ptCount val="1"/>
                <c:pt idx="0">
                  <c:v>0.98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Минаков Александр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Лист1!$E$2</c:f>
              <c:numCache>
                <c:formatCode>0%</c:formatCode>
                <c:ptCount val="1"/>
                <c:pt idx="0">
                  <c:v>0.93</c:v>
                </c:pt>
              </c:numCache>
            </c:numRef>
          </c:val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Петровская Анастасия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Лист1!$F$2</c:f>
              <c:numCache>
                <c:formatCode>0%</c:formatCode>
                <c:ptCount val="1"/>
                <c:pt idx="0">
                  <c:v>1</c:v>
                </c:pt>
              </c:numCache>
            </c:numRef>
          </c:val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Северин Вервальд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Лист1!$G$2</c:f>
              <c:numCache>
                <c:formatCode>0%</c:formatCode>
                <c:ptCount val="1"/>
                <c:pt idx="0">
                  <c:v>0.85</c:v>
                </c:pt>
              </c:numCache>
            </c:numRef>
          </c:val>
        </c:ser>
        <c:ser>
          <c:idx val="6"/>
          <c:order val="6"/>
          <c:tx>
            <c:strRef>
              <c:f>Лист1!$H$1</c:f>
              <c:strCache>
                <c:ptCount val="1"/>
                <c:pt idx="0">
                  <c:v>Сиволоб Иван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Лист1!$H$2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7"/>
          <c:order val="7"/>
          <c:tx>
            <c:strRef>
              <c:f>Лист1!$I$1</c:f>
              <c:strCache>
                <c:ptCount val="1"/>
                <c:pt idx="0">
                  <c:v>Смирнов Максим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Лист1!$I$2</c:f>
              <c:numCache>
                <c:formatCode>0%</c:formatCode>
                <c:ptCount val="1"/>
                <c:pt idx="0">
                  <c:v>0.95</c:v>
                </c:pt>
              </c:numCache>
            </c:numRef>
          </c:val>
        </c:ser>
        <c:ser>
          <c:idx val="8"/>
          <c:order val="8"/>
          <c:tx>
            <c:strRef>
              <c:f>Лист1!$J$1</c:f>
              <c:strCache>
                <c:ptCount val="1"/>
                <c:pt idx="0">
                  <c:v>Таракчян Левон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Лист1!$J$2</c:f>
              <c:numCache>
                <c:formatCode>0%</c:formatCode>
                <c:ptCount val="1"/>
                <c:pt idx="0">
                  <c:v>1</c:v>
                </c:pt>
              </c:numCache>
            </c:numRef>
          </c:val>
        </c:ser>
        <c:ser>
          <c:idx val="9"/>
          <c:order val="9"/>
          <c:tx>
            <c:strRef>
              <c:f>Лист1!$K$1</c:f>
              <c:strCache>
                <c:ptCount val="1"/>
                <c:pt idx="0">
                  <c:v>Урташев Арслан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Лист1!$K$2</c:f>
              <c:numCache>
                <c:formatCode>0%</c:formatCode>
                <c:ptCount val="1"/>
                <c:pt idx="0">
                  <c:v>0.8</c:v>
                </c:pt>
              </c:numCache>
            </c:numRef>
          </c:val>
        </c:ser>
        <c:ser>
          <c:idx val="10"/>
          <c:order val="10"/>
          <c:tx>
            <c:strRef>
              <c:f>Лист1!$L$1</c:f>
              <c:strCache>
                <c:ptCount val="1"/>
                <c:pt idx="0">
                  <c:v>Чекалин Дмитрий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Лист1!$L$2</c:f>
              <c:numCache>
                <c:formatCode>0%</c:formatCode>
                <c:ptCount val="1"/>
                <c:pt idx="0">
                  <c:v>0.85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44510688"/>
        <c:axId val="344512256"/>
      </c:barChart>
      <c:catAx>
        <c:axId val="34451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4512256"/>
        <c:crosses val="autoZero"/>
        <c:auto val="1"/>
        <c:lblAlgn val="ctr"/>
        <c:lblOffset val="100"/>
        <c:noMultiLvlLbl val="0"/>
      </c:catAx>
      <c:valAx>
        <c:axId val="34451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4510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0196EB-EF05-41F6-9E7D-A3BA6EF06FA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21829D8-9E59-4D45-B00C-0D32017A839E}">
      <dgm:prSet phldrT="[Текст]"/>
      <dgm:spPr/>
      <dgm:t>
        <a:bodyPr/>
        <a:lstStyle/>
        <a:p>
          <a:r>
            <a:rPr lang="ru-RU" dirty="0" smtClean="0"/>
            <a:t>27 версий</a:t>
          </a:r>
          <a:endParaRPr lang="ru-RU" dirty="0"/>
        </a:p>
      </dgm:t>
    </dgm:pt>
    <dgm:pt modelId="{DF93A4ED-BC7C-4C6F-B372-9EF4B499E092}" type="parTrans" cxnId="{EA226C04-AB87-4E29-A2DA-9D8C3E5B1E42}">
      <dgm:prSet/>
      <dgm:spPr/>
      <dgm:t>
        <a:bodyPr/>
        <a:lstStyle/>
        <a:p>
          <a:endParaRPr lang="ru-RU"/>
        </a:p>
      </dgm:t>
    </dgm:pt>
    <dgm:pt modelId="{23A37E7E-C5B8-4263-9EE2-50FAECB937D8}" type="sibTrans" cxnId="{EA226C04-AB87-4E29-A2DA-9D8C3E5B1E42}">
      <dgm:prSet/>
      <dgm:spPr/>
      <dgm:t>
        <a:bodyPr/>
        <a:lstStyle/>
        <a:p>
          <a:endParaRPr lang="ru-RU"/>
        </a:p>
      </dgm:t>
    </dgm:pt>
    <dgm:pt modelId="{9EF300FB-AF6D-4068-8A7E-0710450DC480}" type="pres">
      <dgm:prSet presAssocID="{900196EB-EF05-41F6-9E7D-A3BA6EF06FA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7F3A36F-60A4-44FF-A8A5-F9A8D4310E6F}" type="pres">
      <dgm:prSet presAssocID="{D21829D8-9E59-4D45-B00C-0D32017A839E}" presName="node" presStyleLbl="node1" presStyleIdx="0" presStyleCnt="1" custLinFactNeighborX="-28329" custLinFactNeighborY="-3178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A226C04-AB87-4E29-A2DA-9D8C3E5B1E42}" srcId="{900196EB-EF05-41F6-9E7D-A3BA6EF06FA2}" destId="{D21829D8-9E59-4D45-B00C-0D32017A839E}" srcOrd="0" destOrd="0" parTransId="{DF93A4ED-BC7C-4C6F-B372-9EF4B499E092}" sibTransId="{23A37E7E-C5B8-4263-9EE2-50FAECB937D8}"/>
    <dgm:cxn modelId="{FF083C59-B024-4013-9CC7-F5780377B089}" type="presOf" srcId="{D21829D8-9E59-4D45-B00C-0D32017A839E}" destId="{57F3A36F-60A4-44FF-A8A5-F9A8D4310E6F}" srcOrd="0" destOrd="0" presId="urn:microsoft.com/office/officeart/2005/8/layout/default"/>
    <dgm:cxn modelId="{F3BFD5D8-2936-46EC-9427-25A063F30653}" type="presOf" srcId="{900196EB-EF05-41F6-9E7D-A3BA6EF06FA2}" destId="{9EF300FB-AF6D-4068-8A7E-0710450DC480}" srcOrd="0" destOrd="0" presId="urn:microsoft.com/office/officeart/2005/8/layout/default"/>
    <dgm:cxn modelId="{7C5FB9D9-930D-486A-A2C2-68D7C1BE5A14}" type="presParOf" srcId="{9EF300FB-AF6D-4068-8A7E-0710450DC480}" destId="{57F3A36F-60A4-44FF-A8A5-F9A8D4310E6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583E1-6537-45F8-AE09-C85491C9FC1D}" type="doc">
      <dgm:prSet loTypeId="urn:microsoft.com/office/officeart/2005/8/layout/cycle4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2D6962E4-72B9-4B1E-B258-246893A88E0D}">
      <dgm:prSet phldrT="[Текст]"/>
      <dgm:spPr/>
      <dgm:t>
        <a:bodyPr/>
        <a:lstStyle/>
        <a:p>
          <a:r>
            <a:rPr lang="ru-RU" dirty="0" smtClean="0"/>
            <a:t>Анализ</a:t>
          </a:r>
          <a:endParaRPr lang="ru-RU" dirty="0"/>
        </a:p>
      </dgm:t>
    </dgm:pt>
    <dgm:pt modelId="{5502C073-0884-4CFE-A849-62990833CEE5}" type="parTrans" cxnId="{EDDAA38D-6E30-4543-B0F1-EAA9A6A477C7}">
      <dgm:prSet/>
      <dgm:spPr/>
      <dgm:t>
        <a:bodyPr/>
        <a:lstStyle/>
        <a:p>
          <a:endParaRPr lang="ru-RU"/>
        </a:p>
      </dgm:t>
    </dgm:pt>
    <dgm:pt modelId="{0E9043AA-3D92-4FE3-8FA8-E174F20EB8FF}" type="sibTrans" cxnId="{EDDAA38D-6E30-4543-B0F1-EAA9A6A477C7}">
      <dgm:prSet/>
      <dgm:spPr/>
      <dgm:t>
        <a:bodyPr/>
        <a:lstStyle/>
        <a:p>
          <a:endParaRPr lang="ru-RU"/>
        </a:p>
      </dgm:t>
    </dgm:pt>
    <dgm:pt modelId="{2B41BF75-F5C8-4255-892F-6328E5A9E688}">
      <dgm:prSet phldrT="[Текст]" custT="1"/>
      <dgm:spPr/>
      <dgm:t>
        <a:bodyPr/>
        <a:lstStyle/>
        <a:p>
          <a:r>
            <a:rPr lang="ru-RU" sz="2000" b="1" dirty="0" smtClean="0"/>
            <a:t>Смирнов Максим</a:t>
          </a:r>
          <a:endParaRPr lang="ru-RU" sz="2000" b="1" dirty="0"/>
        </a:p>
      </dgm:t>
    </dgm:pt>
    <dgm:pt modelId="{36024776-6205-43C6-9331-B14C4C951E90}" type="parTrans" cxnId="{2D68FBB9-2A3F-4DFB-9547-97148AD147B2}">
      <dgm:prSet/>
      <dgm:spPr/>
      <dgm:t>
        <a:bodyPr/>
        <a:lstStyle/>
        <a:p>
          <a:endParaRPr lang="ru-RU"/>
        </a:p>
      </dgm:t>
    </dgm:pt>
    <dgm:pt modelId="{30E8B699-48A6-4778-A200-BCC2B91FEAE2}" type="sibTrans" cxnId="{2D68FBB9-2A3F-4DFB-9547-97148AD147B2}">
      <dgm:prSet/>
      <dgm:spPr/>
      <dgm:t>
        <a:bodyPr/>
        <a:lstStyle/>
        <a:p>
          <a:endParaRPr lang="ru-RU"/>
        </a:p>
      </dgm:t>
    </dgm:pt>
    <dgm:pt modelId="{2BBE2155-4658-4D02-8319-6DF4106EA8CC}">
      <dgm:prSet phldrT="[Текст]"/>
      <dgm:spPr/>
      <dgm:t>
        <a:bodyPr/>
        <a:lstStyle/>
        <a:p>
          <a:r>
            <a:rPr lang="ru-RU" dirty="0" smtClean="0"/>
            <a:t>Составление </a:t>
          </a:r>
        </a:p>
        <a:p>
          <a:r>
            <a:rPr lang="ru-RU" dirty="0" smtClean="0"/>
            <a:t>требований</a:t>
          </a:r>
          <a:endParaRPr lang="ru-RU" dirty="0"/>
        </a:p>
      </dgm:t>
    </dgm:pt>
    <dgm:pt modelId="{3724DD7C-05CC-4DEB-8DAD-8B592C981C96}" type="parTrans" cxnId="{6F2C1348-DD44-4E86-9478-89C1CF069569}">
      <dgm:prSet/>
      <dgm:spPr/>
      <dgm:t>
        <a:bodyPr/>
        <a:lstStyle/>
        <a:p>
          <a:endParaRPr lang="ru-RU"/>
        </a:p>
      </dgm:t>
    </dgm:pt>
    <dgm:pt modelId="{632890C8-ECA2-44D8-9A94-863A64665BBC}" type="sibTrans" cxnId="{6F2C1348-DD44-4E86-9478-89C1CF069569}">
      <dgm:prSet/>
      <dgm:spPr/>
      <dgm:t>
        <a:bodyPr/>
        <a:lstStyle/>
        <a:p>
          <a:endParaRPr lang="ru-RU"/>
        </a:p>
      </dgm:t>
    </dgm:pt>
    <dgm:pt modelId="{490168AD-E14E-4940-8CC2-7C35F66AB41B}">
      <dgm:prSet phldrT="[Текст]" custT="1"/>
      <dgm:spPr/>
      <dgm:t>
        <a:bodyPr/>
        <a:lstStyle/>
        <a:p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F8E86141-CA5C-4FD7-B090-BDC097EE9ED9}" type="parTrans" cxnId="{4665B531-CE39-4D8D-9C92-1B0A97DBEF06}">
      <dgm:prSet/>
      <dgm:spPr/>
      <dgm:t>
        <a:bodyPr/>
        <a:lstStyle/>
        <a:p>
          <a:endParaRPr lang="ru-RU"/>
        </a:p>
      </dgm:t>
    </dgm:pt>
    <dgm:pt modelId="{409F351B-3747-4E3C-89C6-F2C76F7C931A}" type="sibTrans" cxnId="{4665B531-CE39-4D8D-9C92-1B0A97DBEF06}">
      <dgm:prSet/>
      <dgm:spPr/>
      <dgm:t>
        <a:bodyPr/>
        <a:lstStyle/>
        <a:p>
          <a:endParaRPr lang="ru-RU"/>
        </a:p>
      </dgm:t>
    </dgm:pt>
    <dgm:pt modelId="{5BCD62D5-23CD-4A5A-A476-269CE76914DC}">
      <dgm:prSet phldrT="[Текст]"/>
      <dgm:spPr/>
      <dgm:t>
        <a:bodyPr/>
        <a:lstStyle/>
        <a:p>
          <a:r>
            <a:rPr lang="ru-RU" dirty="0" smtClean="0"/>
            <a:t>Написание ТЗ</a:t>
          </a:r>
          <a:endParaRPr lang="ru-RU" dirty="0"/>
        </a:p>
      </dgm:t>
    </dgm:pt>
    <dgm:pt modelId="{C274F423-C9C0-423A-80FB-84C18F1C3BA8}" type="parTrans" cxnId="{F41F6067-9583-4D97-9E45-7AAACB397DC1}">
      <dgm:prSet/>
      <dgm:spPr/>
      <dgm:t>
        <a:bodyPr/>
        <a:lstStyle/>
        <a:p>
          <a:endParaRPr lang="ru-RU"/>
        </a:p>
      </dgm:t>
    </dgm:pt>
    <dgm:pt modelId="{6CCF063A-E379-49B3-9CC0-57BB9F2B8432}" type="sibTrans" cxnId="{F41F6067-9583-4D97-9E45-7AAACB397DC1}">
      <dgm:prSet/>
      <dgm:spPr/>
      <dgm:t>
        <a:bodyPr/>
        <a:lstStyle/>
        <a:p>
          <a:endParaRPr lang="ru-RU"/>
        </a:p>
      </dgm:t>
    </dgm:pt>
    <dgm:pt modelId="{F9BE74C9-EC7E-4268-8C5A-882B3EFFF8FD}">
      <dgm:prSet phldrT="[Текст]"/>
      <dgm:spPr/>
      <dgm:t>
        <a:bodyPr/>
        <a:lstStyle/>
        <a:p>
          <a:r>
            <a:rPr lang="ru-RU" dirty="0" err="1" smtClean="0"/>
            <a:t>Редакти</a:t>
          </a:r>
          <a:r>
            <a:rPr lang="ru-RU" dirty="0" smtClean="0"/>
            <a:t>-</a:t>
          </a:r>
        </a:p>
        <a:p>
          <a:r>
            <a:rPr lang="ru-RU" dirty="0" err="1" smtClean="0"/>
            <a:t>рование</a:t>
          </a:r>
          <a:endParaRPr lang="ru-RU" dirty="0"/>
        </a:p>
      </dgm:t>
    </dgm:pt>
    <dgm:pt modelId="{EA0E44FE-C617-463A-B76E-A9DC58753A03}" type="parTrans" cxnId="{32486DDC-2E79-4178-8461-4BC45C795BB2}">
      <dgm:prSet/>
      <dgm:spPr/>
      <dgm:t>
        <a:bodyPr/>
        <a:lstStyle/>
        <a:p>
          <a:endParaRPr lang="ru-RU"/>
        </a:p>
      </dgm:t>
    </dgm:pt>
    <dgm:pt modelId="{0967E1B8-BCB6-4EBC-AE86-D9382359FC3F}" type="sibTrans" cxnId="{32486DDC-2E79-4178-8461-4BC45C795BB2}">
      <dgm:prSet/>
      <dgm:spPr/>
      <dgm:t>
        <a:bodyPr/>
        <a:lstStyle/>
        <a:p>
          <a:endParaRPr lang="ru-RU"/>
        </a:p>
      </dgm:t>
    </dgm:pt>
    <dgm:pt modelId="{F8507812-6291-4C9B-AA0B-B8AF3A68427D}">
      <dgm:prSet phldrT="[Текст]" custT="1"/>
      <dgm:spPr/>
      <dgm:t>
        <a:bodyPr anchor="b"/>
        <a:lstStyle/>
        <a:p>
          <a:r>
            <a:rPr lang="ru-RU" sz="2000" b="1" dirty="0" smtClean="0"/>
            <a:t>Петровская Анастасия</a:t>
          </a:r>
          <a:endParaRPr lang="ru-RU" sz="2000" b="1" dirty="0"/>
        </a:p>
      </dgm:t>
    </dgm:pt>
    <dgm:pt modelId="{4F2F02B6-C766-433A-873A-91091688269D}" type="parTrans" cxnId="{DCB35549-6653-457E-A1A3-3F1DB9F48EB2}">
      <dgm:prSet/>
      <dgm:spPr/>
      <dgm:t>
        <a:bodyPr/>
        <a:lstStyle/>
        <a:p>
          <a:endParaRPr lang="ru-RU"/>
        </a:p>
      </dgm:t>
    </dgm:pt>
    <dgm:pt modelId="{380A3AC5-BB38-4979-8AA3-011E077F4CA2}" type="sibTrans" cxnId="{DCB35549-6653-457E-A1A3-3F1DB9F48EB2}">
      <dgm:prSet/>
      <dgm:spPr/>
      <dgm:t>
        <a:bodyPr/>
        <a:lstStyle/>
        <a:p>
          <a:endParaRPr lang="ru-RU"/>
        </a:p>
      </dgm:t>
    </dgm:pt>
    <dgm:pt modelId="{989E09AB-A343-466C-BC14-C765FC9A1DD7}">
      <dgm:prSet phldrT="[Текст]" custT="1"/>
      <dgm:spPr/>
      <dgm:t>
        <a:bodyPr/>
        <a:lstStyle/>
        <a:p>
          <a:r>
            <a:rPr lang="ru-RU" sz="1300" dirty="0" smtClean="0"/>
            <a:t>Македонская Евгения</a:t>
          </a:r>
          <a:endParaRPr lang="ru-RU" sz="1300" dirty="0"/>
        </a:p>
      </dgm:t>
    </dgm:pt>
    <dgm:pt modelId="{288B4C8E-3DA7-4373-926B-0E2EBA929F32}" type="parTrans" cxnId="{EDA00CFB-CF50-47D2-9DB9-9D5DE58CAD7E}">
      <dgm:prSet/>
      <dgm:spPr/>
      <dgm:t>
        <a:bodyPr/>
        <a:lstStyle/>
        <a:p>
          <a:endParaRPr lang="ru-RU"/>
        </a:p>
      </dgm:t>
    </dgm:pt>
    <dgm:pt modelId="{FB5D77EC-83C1-4323-ACE4-4842959B2E06}" type="sibTrans" cxnId="{EDA00CFB-CF50-47D2-9DB9-9D5DE58CAD7E}">
      <dgm:prSet/>
      <dgm:spPr/>
      <dgm:t>
        <a:bodyPr/>
        <a:lstStyle/>
        <a:p>
          <a:endParaRPr lang="ru-RU"/>
        </a:p>
      </dgm:t>
    </dgm:pt>
    <dgm:pt modelId="{FAAD98B4-2CE9-4214-8BB6-F03CEEE572FF}">
      <dgm:prSet phldrT="[Текст]" custT="1"/>
      <dgm:spPr/>
      <dgm:t>
        <a:bodyPr/>
        <a:lstStyle/>
        <a:p>
          <a:r>
            <a:rPr lang="ru-RU" sz="1300" dirty="0" smtClean="0"/>
            <a:t>Бодунков Денис</a:t>
          </a:r>
          <a:endParaRPr lang="ru-RU" sz="1300" dirty="0"/>
        </a:p>
      </dgm:t>
    </dgm:pt>
    <dgm:pt modelId="{54D2E552-AFA4-449B-855C-8D07B27E44E2}" type="parTrans" cxnId="{1C4B7B5B-5A26-4FB7-B7A4-76D489C60865}">
      <dgm:prSet/>
      <dgm:spPr/>
      <dgm:t>
        <a:bodyPr/>
        <a:lstStyle/>
        <a:p>
          <a:endParaRPr lang="ru-RU"/>
        </a:p>
      </dgm:t>
    </dgm:pt>
    <dgm:pt modelId="{CBB1F48E-041C-465A-B96F-A59A0B7362A5}" type="sibTrans" cxnId="{1C4B7B5B-5A26-4FB7-B7A4-76D489C60865}">
      <dgm:prSet/>
      <dgm:spPr/>
      <dgm:t>
        <a:bodyPr/>
        <a:lstStyle/>
        <a:p>
          <a:endParaRPr lang="ru-RU"/>
        </a:p>
      </dgm:t>
    </dgm:pt>
    <dgm:pt modelId="{E5ACC793-F455-4177-B2A7-6FC33C9C1025}">
      <dgm:prSet phldrT="[Текст]"/>
      <dgm:spPr/>
      <dgm:t>
        <a:bodyPr anchor="b"/>
        <a:lstStyle/>
        <a:p>
          <a:r>
            <a:rPr lang="ru-RU" sz="1300" dirty="0" smtClean="0"/>
            <a:t>Чекалин Дмитрий</a:t>
          </a:r>
          <a:endParaRPr lang="ru-RU" sz="1300" dirty="0"/>
        </a:p>
      </dgm:t>
    </dgm:pt>
    <dgm:pt modelId="{F3D91DD1-F12E-4C5D-82CF-86CF95B338AA}" type="parTrans" cxnId="{9BF38558-2481-46D5-AB3E-FC48BBE62666}">
      <dgm:prSet/>
      <dgm:spPr/>
      <dgm:t>
        <a:bodyPr/>
        <a:lstStyle/>
        <a:p>
          <a:endParaRPr lang="ru-RU"/>
        </a:p>
      </dgm:t>
    </dgm:pt>
    <dgm:pt modelId="{0E3913D7-3C7B-49AF-9134-A90315714B9E}" type="sibTrans" cxnId="{9BF38558-2481-46D5-AB3E-FC48BBE62666}">
      <dgm:prSet/>
      <dgm:spPr/>
      <dgm:t>
        <a:bodyPr/>
        <a:lstStyle/>
        <a:p>
          <a:endParaRPr lang="ru-RU"/>
        </a:p>
      </dgm:t>
    </dgm:pt>
    <dgm:pt modelId="{618CC25E-9050-4FB6-9F11-CAFC660578FC}">
      <dgm:prSet phldrT="[Текст]" custT="1"/>
      <dgm:spPr/>
      <dgm:t>
        <a:bodyPr anchor="b"/>
        <a:lstStyle/>
        <a:p>
          <a:r>
            <a:rPr lang="ru-RU" sz="2000" dirty="0" smtClean="0"/>
            <a:t> </a:t>
          </a:r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892FDF72-278A-4E94-A52C-C9A43137F613}" type="parTrans" cxnId="{0867E0A3-B749-4FC7-AFD8-611582642A56}">
      <dgm:prSet/>
      <dgm:spPr/>
      <dgm:t>
        <a:bodyPr/>
        <a:lstStyle/>
        <a:p>
          <a:endParaRPr lang="ru-RU"/>
        </a:p>
      </dgm:t>
    </dgm:pt>
    <dgm:pt modelId="{E48127D6-89B0-4F87-A1F9-517011A96A5B}" type="sibTrans" cxnId="{0867E0A3-B749-4FC7-AFD8-611582642A56}">
      <dgm:prSet/>
      <dgm:spPr/>
      <dgm:t>
        <a:bodyPr/>
        <a:lstStyle/>
        <a:p>
          <a:endParaRPr lang="ru-RU"/>
        </a:p>
      </dgm:t>
    </dgm:pt>
    <dgm:pt modelId="{23580231-228D-4259-948C-ECAED9FB6BBD}">
      <dgm:prSet phldrT="[Текст]"/>
      <dgm:spPr/>
      <dgm:t>
        <a:bodyPr anchor="b"/>
        <a:lstStyle/>
        <a:p>
          <a:endParaRPr lang="ru-RU" sz="1300" dirty="0"/>
        </a:p>
      </dgm:t>
    </dgm:pt>
    <dgm:pt modelId="{CB1BEA55-1E25-49B4-8245-B386B1EBDAB7}" type="parTrans" cxnId="{5BB7FEFC-FF0F-40F9-85B4-B338B4BD98A3}">
      <dgm:prSet/>
      <dgm:spPr/>
      <dgm:t>
        <a:bodyPr/>
        <a:lstStyle/>
        <a:p>
          <a:endParaRPr lang="ru-RU"/>
        </a:p>
      </dgm:t>
    </dgm:pt>
    <dgm:pt modelId="{EF2DA803-88D8-4CC3-A191-D63C166FB7FF}" type="sibTrans" cxnId="{5BB7FEFC-FF0F-40F9-85B4-B338B4BD98A3}">
      <dgm:prSet/>
      <dgm:spPr/>
      <dgm:t>
        <a:bodyPr/>
        <a:lstStyle/>
        <a:p>
          <a:endParaRPr lang="ru-RU"/>
        </a:p>
      </dgm:t>
    </dgm:pt>
    <dgm:pt modelId="{2BFBAB07-2C4C-4FAB-9052-FFD3F4A28A9E}">
      <dgm:prSet phldrT="[Текст]"/>
      <dgm:spPr/>
      <dgm:t>
        <a:bodyPr anchor="b"/>
        <a:lstStyle/>
        <a:p>
          <a:endParaRPr lang="ru-RU" sz="1300" dirty="0"/>
        </a:p>
      </dgm:t>
    </dgm:pt>
    <dgm:pt modelId="{40C55B56-8FA6-4369-9144-9E433D309CBB}" type="parTrans" cxnId="{25B6265F-DE51-4D72-88A4-F99F10356E86}">
      <dgm:prSet/>
      <dgm:spPr/>
      <dgm:t>
        <a:bodyPr/>
        <a:lstStyle/>
        <a:p>
          <a:endParaRPr lang="ru-RU"/>
        </a:p>
      </dgm:t>
    </dgm:pt>
    <dgm:pt modelId="{7A024E95-77FA-4074-8271-31A91DA4713B}" type="sibTrans" cxnId="{25B6265F-DE51-4D72-88A4-F99F10356E86}">
      <dgm:prSet/>
      <dgm:spPr/>
      <dgm:t>
        <a:bodyPr/>
        <a:lstStyle/>
        <a:p>
          <a:endParaRPr lang="ru-RU"/>
        </a:p>
      </dgm:t>
    </dgm:pt>
    <dgm:pt modelId="{9D4C7C9D-7ED1-464F-941B-21AB88CE8789}" type="pres">
      <dgm:prSet presAssocID="{01A583E1-6537-45F8-AE09-C85491C9FC1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98B1DD5-D2B2-4A70-BAF8-2672572231DA}" type="pres">
      <dgm:prSet presAssocID="{01A583E1-6537-45F8-AE09-C85491C9FC1D}" presName="children" presStyleCnt="0"/>
      <dgm:spPr/>
      <dgm:t>
        <a:bodyPr/>
        <a:lstStyle/>
        <a:p>
          <a:endParaRPr lang="ru-RU"/>
        </a:p>
      </dgm:t>
    </dgm:pt>
    <dgm:pt modelId="{D2CA330A-D99A-4389-8F73-7FE17A382E6E}" type="pres">
      <dgm:prSet presAssocID="{01A583E1-6537-45F8-AE09-C85491C9FC1D}" presName="child1group" presStyleCnt="0"/>
      <dgm:spPr/>
      <dgm:t>
        <a:bodyPr/>
        <a:lstStyle/>
        <a:p>
          <a:endParaRPr lang="ru-RU"/>
        </a:p>
      </dgm:t>
    </dgm:pt>
    <dgm:pt modelId="{4D58B8E3-ABF3-466F-BE72-A1334046C3F4}" type="pres">
      <dgm:prSet presAssocID="{01A583E1-6537-45F8-AE09-C85491C9FC1D}" presName="child1" presStyleLbl="bgAcc1" presStyleIdx="0" presStyleCnt="4" custScaleX="142404" custScaleY="69522" custLinFactNeighborX="-15151" custLinFactNeighborY="24924"/>
      <dgm:spPr/>
      <dgm:t>
        <a:bodyPr/>
        <a:lstStyle/>
        <a:p>
          <a:endParaRPr lang="ru-RU"/>
        </a:p>
      </dgm:t>
    </dgm:pt>
    <dgm:pt modelId="{38CD6BD6-D3E2-4B97-8665-48065905F491}" type="pres">
      <dgm:prSet presAssocID="{01A583E1-6537-45F8-AE09-C85491C9FC1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839EA4-7B57-43FE-800C-32C59DEA4B9B}" type="pres">
      <dgm:prSet presAssocID="{01A583E1-6537-45F8-AE09-C85491C9FC1D}" presName="child2group" presStyleCnt="0"/>
      <dgm:spPr/>
      <dgm:t>
        <a:bodyPr/>
        <a:lstStyle/>
        <a:p>
          <a:endParaRPr lang="ru-RU"/>
        </a:p>
      </dgm:t>
    </dgm:pt>
    <dgm:pt modelId="{53094224-E102-4C09-9604-A3E90CFD0EB5}" type="pres">
      <dgm:prSet presAssocID="{01A583E1-6537-45F8-AE09-C85491C9FC1D}" presName="child2" presStyleLbl="bgAcc1" presStyleIdx="1" presStyleCnt="4" custScaleX="120490" custScaleY="47239" custLinFactNeighborX="13909" custLinFactNeighborY="17255"/>
      <dgm:spPr/>
      <dgm:t>
        <a:bodyPr/>
        <a:lstStyle/>
        <a:p>
          <a:endParaRPr lang="ru-RU"/>
        </a:p>
      </dgm:t>
    </dgm:pt>
    <dgm:pt modelId="{BD656469-D70B-4710-B138-3ED38F1BD8E1}" type="pres">
      <dgm:prSet presAssocID="{01A583E1-6537-45F8-AE09-C85491C9FC1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A0569B-3107-4FF1-BB0C-1F87F31D3DB7}" type="pres">
      <dgm:prSet presAssocID="{01A583E1-6537-45F8-AE09-C85491C9FC1D}" presName="child3group" presStyleCnt="0"/>
      <dgm:spPr/>
      <dgm:t>
        <a:bodyPr/>
        <a:lstStyle/>
        <a:p>
          <a:endParaRPr lang="ru-RU"/>
        </a:p>
      </dgm:t>
    </dgm:pt>
    <dgm:pt modelId="{382DE9F5-C159-437A-AA3E-CE93A76C5FDC}" type="pres">
      <dgm:prSet presAssocID="{01A583E1-6537-45F8-AE09-C85491C9FC1D}" presName="child3" presStyleLbl="bgAcc1" presStyleIdx="2" presStyleCnt="4" custScaleX="126833" custScaleY="41723" custLinFactNeighborX="15612" custLinFactNeighborY="-11122"/>
      <dgm:spPr/>
      <dgm:t>
        <a:bodyPr/>
        <a:lstStyle/>
        <a:p>
          <a:endParaRPr lang="ru-RU"/>
        </a:p>
      </dgm:t>
    </dgm:pt>
    <dgm:pt modelId="{7BE406E3-09FD-43B4-AAF9-51FAB58146A3}" type="pres">
      <dgm:prSet presAssocID="{01A583E1-6537-45F8-AE09-C85491C9FC1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3B5E0D-B56C-4634-8252-A8CDF4C2455D}" type="pres">
      <dgm:prSet presAssocID="{01A583E1-6537-45F8-AE09-C85491C9FC1D}" presName="child4group" presStyleCnt="0"/>
      <dgm:spPr/>
      <dgm:t>
        <a:bodyPr/>
        <a:lstStyle/>
        <a:p>
          <a:endParaRPr lang="ru-RU"/>
        </a:p>
      </dgm:t>
    </dgm:pt>
    <dgm:pt modelId="{22A0A0BC-6367-462E-93A8-CA8C46FCDCA0}" type="pres">
      <dgm:prSet presAssocID="{01A583E1-6537-45F8-AE09-C85491C9FC1D}" presName="child4" presStyleLbl="bgAcc1" presStyleIdx="3" presStyleCnt="4" custScaleX="130919" custScaleY="59464" custLinFactNeighborX="-15151" custLinFactNeighborY="-20323"/>
      <dgm:spPr/>
      <dgm:t>
        <a:bodyPr/>
        <a:lstStyle/>
        <a:p>
          <a:endParaRPr lang="ru-RU"/>
        </a:p>
      </dgm:t>
    </dgm:pt>
    <dgm:pt modelId="{C05EAFFC-2644-44E2-967D-B53235C71A38}" type="pres">
      <dgm:prSet presAssocID="{01A583E1-6537-45F8-AE09-C85491C9FC1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27F540-ABAD-4E6A-9B35-8C2D1152054F}" type="pres">
      <dgm:prSet presAssocID="{01A583E1-6537-45F8-AE09-C85491C9FC1D}" presName="childPlaceholder" presStyleCnt="0"/>
      <dgm:spPr/>
      <dgm:t>
        <a:bodyPr/>
        <a:lstStyle/>
        <a:p>
          <a:endParaRPr lang="ru-RU"/>
        </a:p>
      </dgm:t>
    </dgm:pt>
    <dgm:pt modelId="{92562376-3161-44CF-AFBB-B2D539EA726F}" type="pres">
      <dgm:prSet presAssocID="{01A583E1-6537-45F8-AE09-C85491C9FC1D}" presName="circle" presStyleCnt="0"/>
      <dgm:spPr/>
      <dgm:t>
        <a:bodyPr/>
        <a:lstStyle/>
        <a:p>
          <a:endParaRPr lang="ru-RU"/>
        </a:p>
      </dgm:t>
    </dgm:pt>
    <dgm:pt modelId="{60DA8870-9857-4057-BC91-DD9B798F041F}" type="pres">
      <dgm:prSet presAssocID="{01A583E1-6537-45F8-AE09-C85491C9FC1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7178AE-0CD4-4FA3-A352-95F7DEF02040}" type="pres">
      <dgm:prSet presAssocID="{01A583E1-6537-45F8-AE09-C85491C9FC1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A2BA3D-20D2-4E5D-9CD2-B6EE3F312A3B}" type="pres">
      <dgm:prSet presAssocID="{01A583E1-6537-45F8-AE09-C85491C9FC1D}" presName="quadrant3" presStyleLbl="node1" presStyleIdx="2" presStyleCnt="4" custLinFactNeighborX="-45" custLinFactNeighborY="12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9A40DB-630A-4CA0-804D-1A67767C019F}" type="pres">
      <dgm:prSet presAssocID="{01A583E1-6537-45F8-AE09-C85491C9FC1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9C0160-77D5-431C-9998-BAE124196EBA}" type="pres">
      <dgm:prSet presAssocID="{01A583E1-6537-45F8-AE09-C85491C9FC1D}" presName="quadrantPlaceholder" presStyleCnt="0"/>
      <dgm:spPr/>
      <dgm:t>
        <a:bodyPr/>
        <a:lstStyle/>
        <a:p>
          <a:endParaRPr lang="ru-RU"/>
        </a:p>
      </dgm:t>
    </dgm:pt>
    <dgm:pt modelId="{27CA1DAC-9186-40C1-BDB5-6C473E78AFD1}" type="pres">
      <dgm:prSet presAssocID="{01A583E1-6537-45F8-AE09-C85491C9FC1D}" presName="center1" presStyleLbl="fgShp" presStyleIdx="0" presStyleCnt="2"/>
      <dgm:spPr/>
      <dgm:t>
        <a:bodyPr/>
        <a:lstStyle/>
        <a:p>
          <a:endParaRPr lang="ru-RU"/>
        </a:p>
      </dgm:t>
    </dgm:pt>
    <dgm:pt modelId="{A2668D5B-8EBC-4089-9D03-6E6D0652491A}" type="pres">
      <dgm:prSet presAssocID="{01A583E1-6537-45F8-AE09-C85491C9FC1D}" presName="center2" presStyleLbl="fgShp" presStyleIdx="1" presStyleCnt="2"/>
      <dgm:spPr/>
      <dgm:t>
        <a:bodyPr/>
        <a:lstStyle/>
        <a:p>
          <a:endParaRPr lang="ru-RU"/>
        </a:p>
      </dgm:t>
    </dgm:pt>
  </dgm:ptLst>
  <dgm:cxnLst>
    <dgm:cxn modelId="{32486DDC-2E79-4178-8461-4BC45C795BB2}" srcId="{01A583E1-6537-45F8-AE09-C85491C9FC1D}" destId="{F9BE74C9-EC7E-4268-8C5A-882B3EFFF8FD}" srcOrd="3" destOrd="0" parTransId="{EA0E44FE-C617-463A-B76E-A9DC58753A03}" sibTransId="{0967E1B8-BCB6-4EBC-AE86-D9382359FC3F}"/>
    <dgm:cxn modelId="{6F2C1348-DD44-4E86-9478-89C1CF069569}" srcId="{01A583E1-6537-45F8-AE09-C85491C9FC1D}" destId="{2BBE2155-4658-4D02-8319-6DF4106EA8CC}" srcOrd="1" destOrd="0" parTransId="{3724DD7C-05CC-4DEB-8DAD-8B592C981C96}" sibTransId="{632890C8-ECA2-44D8-9A94-863A64665BBC}"/>
    <dgm:cxn modelId="{1AF7DF17-FB20-4999-A059-B780FC4988F7}" type="presOf" srcId="{E5ACC793-F455-4177-B2A7-6FC33C9C1025}" destId="{22A0A0BC-6367-462E-93A8-CA8C46FCDCA0}" srcOrd="0" destOrd="3" presId="urn:microsoft.com/office/officeart/2005/8/layout/cycle4"/>
    <dgm:cxn modelId="{74CFDBD2-9AC4-44C8-9431-A6C48C7B21E6}" type="presOf" srcId="{2BBE2155-4658-4D02-8319-6DF4106EA8CC}" destId="{147178AE-0CD4-4FA3-A352-95F7DEF02040}" srcOrd="0" destOrd="0" presId="urn:microsoft.com/office/officeart/2005/8/layout/cycle4"/>
    <dgm:cxn modelId="{D3E5EA18-34B5-481E-8F14-DB2FFE708951}" type="presOf" srcId="{2B41BF75-F5C8-4255-892F-6328E5A9E688}" destId="{38CD6BD6-D3E2-4B97-8665-48065905F491}" srcOrd="1" destOrd="0" presId="urn:microsoft.com/office/officeart/2005/8/layout/cycle4"/>
    <dgm:cxn modelId="{EDA00CFB-CF50-47D2-9DB9-9D5DE58CAD7E}" srcId="{2D6962E4-72B9-4B1E-B258-246893A88E0D}" destId="{989E09AB-A343-466C-BC14-C765FC9A1DD7}" srcOrd="1" destOrd="0" parTransId="{288B4C8E-3DA7-4373-926B-0E2EBA929F32}" sibTransId="{FB5D77EC-83C1-4323-ACE4-4842959B2E06}"/>
    <dgm:cxn modelId="{5E6F90B0-B302-43EE-A088-643664FF76E1}" type="presOf" srcId="{2D6962E4-72B9-4B1E-B258-246893A88E0D}" destId="{60DA8870-9857-4057-BC91-DD9B798F041F}" srcOrd="0" destOrd="0" presId="urn:microsoft.com/office/officeart/2005/8/layout/cycle4"/>
    <dgm:cxn modelId="{F41F6067-9583-4D97-9E45-7AAACB397DC1}" srcId="{01A583E1-6537-45F8-AE09-C85491C9FC1D}" destId="{5BCD62D5-23CD-4A5A-A476-269CE76914DC}" srcOrd="2" destOrd="0" parTransId="{C274F423-C9C0-423A-80FB-84C18F1C3BA8}" sibTransId="{6CCF063A-E379-49B3-9CC0-57BB9F2B8432}"/>
    <dgm:cxn modelId="{25B6265F-DE51-4D72-88A4-F99F10356E86}" srcId="{F9BE74C9-EC7E-4268-8C5A-882B3EFFF8FD}" destId="{2BFBAB07-2C4C-4FAB-9052-FFD3F4A28A9E}" srcOrd="1" destOrd="0" parTransId="{40C55B56-8FA6-4369-9144-9E433D309CBB}" sibTransId="{7A024E95-77FA-4074-8271-31A91DA4713B}"/>
    <dgm:cxn modelId="{8F82C2F7-D7C0-449F-93C5-F409EEDFABAB}" type="presOf" srcId="{F8507812-6291-4C9B-AA0B-B8AF3A68427D}" destId="{22A0A0BC-6367-462E-93A8-CA8C46FCDCA0}" srcOrd="0" destOrd="2" presId="urn:microsoft.com/office/officeart/2005/8/layout/cycle4"/>
    <dgm:cxn modelId="{1BB63F1C-4BF8-4482-9D96-58219D643803}" type="presOf" srcId="{FAAD98B4-2CE9-4214-8BB6-F03CEEE572FF}" destId="{4D58B8E3-ABF3-466F-BE72-A1334046C3F4}" srcOrd="0" destOrd="2" presId="urn:microsoft.com/office/officeart/2005/8/layout/cycle4"/>
    <dgm:cxn modelId="{9A65B99B-FA2C-4204-81F0-9D55C3239A5D}" type="presOf" srcId="{989E09AB-A343-466C-BC14-C765FC9A1DD7}" destId="{38CD6BD6-D3E2-4B97-8665-48065905F491}" srcOrd="1" destOrd="1" presId="urn:microsoft.com/office/officeart/2005/8/layout/cycle4"/>
    <dgm:cxn modelId="{AB5B8C02-96E9-4BAB-9AEF-490F7B39D916}" type="presOf" srcId="{F9BE74C9-EC7E-4268-8C5A-882B3EFFF8FD}" destId="{809A40DB-630A-4CA0-804D-1A67767C019F}" srcOrd="0" destOrd="0" presId="urn:microsoft.com/office/officeart/2005/8/layout/cycle4"/>
    <dgm:cxn modelId="{8CA453C8-CE29-4F70-8E3B-4EA8954F30AD}" type="presOf" srcId="{23580231-228D-4259-948C-ECAED9FB6BBD}" destId="{22A0A0BC-6367-462E-93A8-CA8C46FCDCA0}" srcOrd="0" destOrd="0" presId="urn:microsoft.com/office/officeart/2005/8/layout/cycle4"/>
    <dgm:cxn modelId="{5683F202-4C12-46F7-BD4D-FDBCEF1908D4}" type="presOf" srcId="{01A583E1-6537-45F8-AE09-C85491C9FC1D}" destId="{9D4C7C9D-7ED1-464F-941B-21AB88CE8789}" srcOrd="0" destOrd="0" presId="urn:microsoft.com/office/officeart/2005/8/layout/cycle4"/>
    <dgm:cxn modelId="{ACA2B9D4-5663-4774-812B-6DA1D983D072}" type="presOf" srcId="{989E09AB-A343-466C-BC14-C765FC9A1DD7}" destId="{4D58B8E3-ABF3-466F-BE72-A1334046C3F4}" srcOrd="0" destOrd="1" presId="urn:microsoft.com/office/officeart/2005/8/layout/cycle4"/>
    <dgm:cxn modelId="{5BB7FEFC-FF0F-40F9-85B4-B338B4BD98A3}" srcId="{F9BE74C9-EC7E-4268-8C5A-882B3EFFF8FD}" destId="{23580231-228D-4259-948C-ECAED9FB6BBD}" srcOrd="0" destOrd="0" parTransId="{CB1BEA55-1E25-49B4-8245-B386B1EBDAB7}" sibTransId="{EF2DA803-88D8-4CC3-A191-D63C166FB7FF}"/>
    <dgm:cxn modelId="{EDDAA38D-6E30-4543-B0F1-EAA9A6A477C7}" srcId="{01A583E1-6537-45F8-AE09-C85491C9FC1D}" destId="{2D6962E4-72B9-4B1E-B258-246893A88E0D}" srcOrd="0" destOrd="0" parTransId="{5502C073-0884-4CFE-A849-62990833CEE5}" sibTransId="{0E9043AA-3D92-4FE3-8FA8-E174F20EB8FF}"/>
    <dgm:cxn modelId="{29BD73F3-A937-4457-B2F2-6F26C66F127D}" type="presOf" srcId="{23580231-228D-4259-948C-ECAED9FB6BBD}" destId="{C05EAFFC-2644-44E2-967D-B53235C71A38}" srcOrd="1" destOrd="0" presId="urn:microsoft.com/office/officeart/2005/8/layout/cycle4"/>
    <dgm:cxn modelId="{417F0FD5-44B7-41F7-9387-DCA16A969F6A}" type="presOf" srcId="{E5ACC793-F455-4177-B2A7-6FC33C9C1025}" destId="{C05EAFFC-2644-44E2-967D-B53235C71A38}" srcOrd="1" destOrd="3" presId="urn:microsoft.com/office/officeart/2005/8/layout/cycle4"/>
    <dgm:cxn modelId="{2E948F56-345F-499B-B44C-E45F0DAE20CA}" type="presOf" srcId="{2BFBAB07-2C4C-4FAB-9052-FFD3F4A28A9E}" destId="{22A0A0BC-6367-462E-93A8-CA8C46FCDCA0}" srcOrd="0" destOrd="1" presId="urn:microsoft.com/office/officeart/2005/8/layout/cycle4"/>
    <dgm:cxn modelId="{9BF38558-2481-46D5-AB3E-FC48BBE62666}" srcId="{F9BE74C9-EC7E-4268-8C5A-882B3EFFF8FD}" destId="{E5ACC793-F455-4177-B2A7-6FC33C9C1025}" srcOrd="3" destOrd="0" parTransId="{F3D91DD1-F12E-4C5D-82CF-86CF95B338AA}" sibTransId="{0E3913D7-3C7B-49AF-9134-A90315714B9E}"/>
    <dgm:cxn modelId="{85E29BBB-17EB-40B1-BCCF-40E90122C126}" type="presOf" srcId="{2BFBAB07-2C4C-4FAB-9052-FFD3F4A28A9E}" destId="{C05EAFFC-2644-44E2-967D-B53235C71A38}" srcOrd="1" destOrd="1" presId="urn:microsoft.com/office/officeart/2005/8/layout/cycle4"/>
    <dgm:cxn modelId="{D6370DC1-D192-49DD-B742-1EDD0F10A915}" type="presOf" srcId="{618CC25E-9050-4FB6-9F11-CAFC660578FC}" destId="{382DE9F5-C159-437A-AA3E-CE93A76C5FDC}" srcOrd="0" destOrd="0" presId="urn:microsoft.com/office/officeart/2005/8/layout/cycle4"/>
    <dgm:cxn modelId="{3E6B6AA9-5328-480B-BC55-93B9F00B3C71}" type="presOf" srcId="{490168AD-E14E-4940-8CC2-7C35F66AB41B}" destId="{53094224-E102-4C09-9604-A3E90CFD0EB5}" srcOrd="0" destOrd="0" presId="urn:microsoft.com/office/officeart/2005/8/layout/cycle4"/>
    <dgm:cxn modelId="{4665B531-CE39-4D8D-9C92-1B0A97DBEF06}" srcId="{2BBE2155-4658-4D02-8319-6DF4106EA8CC}" destId="{490168AD-E14E-4940-8CC2-7C35F66AB41B}" srcOrd="0" destOrd="0" parTransId="{F8E86141-CA5C-4FD7-B090-BDC097EE9ED9}" sibTransId="{409F351B-3747-4E3C-89C6-F2C76F7C931A}"/>
    <dgm:cxn modelId="{7F4E3BD4-98EB-425A-927E-6060A546D143}" type="presOf" srcId="{2B41BF75-F5C8-4255-892F-6328E5A9E688}" destId="{4D58B8E3-ABF3-466F-BE72-A1334046C3F4}" srcOrd="0" destOrd="0" presId="urn:microsoft.com/office/officeart/2005/8/layout/cycle4"/>
    <dgm:cxn modelId="{5917FB4D-4FB2-4AD3-A581-F1F335DC2C64}" type="presOf" srcId="{5BCD62D5-23CD-4A5A-A476-269CE76914DC}" destId="{43A2BA3D-20D2-4E5D-9CD2-B6EE3F312A3B}" srcOrd="0" destOrd="0" presId="urn:microsoft.com/office/officeart/2005/8/layout/cycle4"/>
    <dgm:cxn modelId="{2D68FBB9-2A3F-4DFB-9547-97148AD147B2}" srcId="{2D6962E4-72B9-4B1E-B258-246893A88E0D}" destId="{2B41BF75-F5C8-4255-892F-6328E5A9E688}" srcOrd="0" destOrd="0" parTransId="{36024776-6205-43C6-9331-B14C4C951E90}" sibTransId="{30E8B699-48A6-4778-A200-BCC2B91FEAE2}"/>
    <dgm:cxn modelId="{DCB35549-6653-457E-A1A3-3F1DB9F48EB2}" srcId="{F9BE74C9-EC7E-4268-8C5A-882B3EFFF8FD}" destId="{F8507812-6291-4C9B-AA0B-B8AF3A68427D}" srcOrd="2" destOrd="0" parTransId="{4F2F02B6-C766-433A-873A-91091688269D}" sibTransId="{380A3AC5-BB38-4979-8AA3-011E077F4CA2}"/>
    <dgm:cxn modelId="{1C4B7B5B-5A26-4FB7-B7A4-76D489C60865}" srcId="{2D6962E4-72B9-4B1E-B258-246893A88E0D}" destId="{FAAD98B4-2CE9-4214-8BB6-F03CEEE572FF}" srcOrd="2" destOrd="0" parTransId="{54D2E552-AFA4-449B-855C-8D07B27E44E2}" sibTransId="{CBB1F48E-041C-465A-B96F-A59A0B7362A5}"/>
    <dgm:cxn modelId="{14BF4DC7-C8BF-4CCF-9FF6-E5243C0D4E79}" type="presOf" srcId="{FAAD98B4-2CE9-4214-8BB6-F03CEEE572FF}" destId="{38CD6BD6-D3E2-4B97-8665-48065905F491}" srcOrd="1" destOrd="2" presId="urn:microsoft.com/office/officeart/2005/8/layout/cycle4"/>
    <dgm:cxn modelId="{0867E0A3-B749-4FC7-AFD8-611582642A56}" srcId="{5BCD62D5-23CD-4A5A-A476-269CE76914DC}" destId="{618CC25E-9050-4FB6-9F11-CAFC660578FC}" srcOrd="0" destOrd="0" parTransId="{892FDF72-278A-4E94-A52C-C9A43137F613}" sibTransId="{E48127D6-89B0-4F87-A1F9-517011A96A5B}"/>
    <dgm:cxn modelId="{DCA0B961-3D73-4E8A-A2D9-21D96FD2AB6F}" type="presOf" srcId="{F8507812-6291-4C9B-AA0B-B8AF3A68427D}" destId="{C05EAFFC-2644-44E2-967D-B53235C71A38}" srcOrd="1" destOrd="2" presId="urn:microsoft.com/office/officeart/2005/8/layout/cycle4"/>
    <dgm:cxn modelId="{18C18FB7-3D35-4E87-AF4E-0F72860ECFC1}" type="presOf" srcId="{490168AD-E14E-4940-8CC2-7C35F66AB41B}" destId="{BD656469-D70B-4710-B138-3ED38F1BD8E1}" srcOrd="1" destOrd="0" presId="urn:microsoft.com/office/officeart/2005/8/layout/cycle4"/>
    <dgm:cxn modelId="{DDC9A58F-A985-42CD-B5CF-DCE1B8C98FBE}" type="presOf" srcId="{618CC25E-9050-4FB6-9F11-CAFC660578FC}" destId="{7BE406E3-09FD-43B4-AAF9-51FAB58146A3}" srcOrd="1" destOrd="0" presId="urn:microsoft.com/office/officeart/2005/8/layout/cycle4"/>
    <dgm:cxn modelId="{FD69CF36-1DF4-4096-B581-B32885DCA3C5}" type="presParOf" srcId="{9D4C7C9D-7ED1-464F-941B-21AB88CE8789}" destId="{498B1DD5-D2B2-4A70-BAF8-2672572231DA}" srcOrd="0" destOrd="0" presId="urn:microsoft.com/office/officeart/2005/8/layout/cycle4"/>
    <dgm:cxn modelId="{54F12133-A9A9-4622-8841-BBB32FDB5AD5}" type="presParOf" srcId="{498B1DD5-D2B2-4A70-BAF8-2672572231DA}" destId="{D2CA330A-D99A-4389-8F73-7FE17A382E6E}" srcOrd="0" destOrd="0" presId="urn:microsoft.com/office/officeart/2005/8/layout/cycle4"/>
    <dgm:cxn modelId="{E9E953EC-7A45-4D77-B917-1E4480A8019F}" type="presParOf" srcId="{D2CA330A-D99A-4389-8F73-7FE17A382E6E}" destId="{4D58B8E3-ABF3-466F-BE72-A1334046C3F4}" srcOrd="0" destOrd="0" presId="urn:microsoft.com/office/officeart/2005/8/layout/cycle4"/>
    <dgm:cxn modelId="{71164608-B718-4990-A047-463479B6F810}" type="presParOf" srcId="{D2CA330A-D99A-4389-8F73-7FE17A382E6E}" destId="{38CD6BD6-D3E2-4B97-8665-48065905F491}" srcOrd="1" destOrd="0" presId="urn:microsoft.com/office/officeart/2005/8/layout/cycle4"/>
    <dgm:cxn modelId="{E2724389-EA3F-43B4-A9B1-9EB2DADC9676}" type="presParOf" srcId="{498B1DD5-D2B2-4A70-BAF8-2672572231DA}" destId="{CD839EA4-7B57-43FE-800C-32C59DEA4B9B}" srcOrd="1" destOrd="0" presId="urn:microsoft.com/office/officeart/2005/8/layout/cycle4"/>
    <dgm:cxn modelId="{0536DCD3-7E3B-4B03-8100-A73A77F36C45}" type="presParOf" srcId="{CD839EA4-7B57-43FE-800C-32C59DEA4B9B}" destId="{53094224-E102-4C09-9604-A3E90CFD0EB5}" srcOrd="0" destOrd="0" presId="urn:microsoft.com/office/officeart/2005/8/layout/cycle4"/>
    <dgm:cxn modelId="{9B6FFCFF-B398-477A-A7E3-A34D4FD387FE}" type="presParOf" srcId="{CD839EA4-7B57-43FE-800C-32C59DEA4B9B}" destId="{BD656469-D70B-4710-B138-3ED38F1BD8E1}" srcOrd="1" destOrd="0" presId="urn:microsoft.com/office/officeart/2005/8/layout/cycle4"/>
    <dgm:cxn modelId="{5FF67F63-84A8-4249-8424-638F0C20937B}" type="presParOf" srcId="{498B1DD5-D2B2-4A70-BAF8-2672572231DA}" destId="{2EA0569B-3107-4FF1-BB0C-1F87F31D3DB7}" srcOrd="2" destOrd="0" presId="urn:microsoft.com/office/officeart/2005/8/layout/cycle4"/>
    <dgm:cxn modelId="{22EB087F-D88C-4298-994C-A4BDE4EC6E90}" type="presParOf" srcId="{2EA0569B-3107-4FF1-BB0C-1F87F31D3DB7}" destId="{382DE9F5-C159-437A-AA3E-CE93A76C5FDC}" srcOrd="0" destOrd="0" presId="urn:microsoft.com/office/officeart/2005/8/layout/cycle4"/>
    <dgm:cxn modelId="{0C667885-CF6A-4C8E-A1BE-BEE81B56859F}" type="presParOf" srcId="{2EA0569B-3107-4FF1-BB0C-1F87F31D3DB7}" destId="{7BE406E3-09FD-43B4-AAF9-51FAB58146A3}" srcOrd="1" destOrd="0" presId="urn:microsoft.com/office/officeart/2005/8/layout/cycle4"/>
    <dgm:cxn modelId="{A3353183-1C98-4024-A4F8-BA5C32554DCC}" type="presParOf" srcId="{498B1DD5-D2B2-4A70-BAF8-2672572231DA}" destId="{3C3B5E0D-B56C-4634-8252-A8CDF4C2455D}" srcOrd="3" destOrd="0" presId="urn:microsoft.com/office/officeart/2005/8/layout/cycle4"/>
    <dgm:cxn modelId="{2DC406E1-EA34-4621-B5BF-88BD18690650}" type="presParOf" srcId="{3C3B5E0D-B56C-4634-8252-A8CDF4C2455D}" destId="{22A0A0BC-6367-462E-93A8-CA8C46FCDCA0}" srcOrd="0" destOrd="0" presId="urn:microsoft.com/office/officeart/2005/8/layout/cycle4"/>
    <dgm:cxn modelId="{0D8E6B76-B7C1-4C01-9787-667F9C8AD0DD}" type="presParOf" srcId="{3C3B5E0D-B56C-4634-8252-A8CDF4C2455D}" destId="{C05EAFFC-2644-44E2-967D-B53235C71A38}" srcOrd="1" destOrd="0" presId="urn:microsoft.com/office/officeart/2005/8/layout/cycle4"/>
    <dgm:cxn modelId="{93A5D8C6-AB9E-458F-9B18-69851DE052E9}" type="presParOf" srcId="{498B1DD5-D2B2-4A70-BAF8-2672572231DA}" destId="{A727F540-ABAD-4E6A-9B35-8C2D1152054F}" srcOrd="4" destOrd="0" presId="urn:microsoft.com/office/officeart/2005/8/layout/cycle4"/>
    <dgm:cxn modelId="{01230A97-FEB6-4E94-AE21-111611557183}" type="presParOf" srcId="{9D4C7C9D-7ED1-464F-941B-21AB88CE8789}" destId="{92562376-3161-44CF-AFBB-B2D539EA726F}" srcOrd="1" destOrd="0" presId="urn:microsoft.com/office/officeart/2005/8/layout/cycle4"/>
    <dgm:cxn modelId="{AF7FF43E-D288-43A5-BD7C-9605506BC8B4}" type="presParOf" srcId="{92562376-3161-44CF-AFBB-B2D539EA726F}" destId="{60DA8870-9857-4057-BC91-DD9B798F041F}" srcOrd="0" destOrd="0" presId="urn:microsoft.com/office/officeart/2005/8/layout/cycle4"/>
    <dgm:cxn modelId="{18AC819E-A746-436B-B8AA-37BA34690BFD}" type="presParOf" srcId="{92562376-3161-44CF-AFBB-B2D539EA726F}" destId="{147178AE-0CD4-4FA3-A352-95F7DEF02040}" srcOrd="1" destOrd="0" presId="urn:microsoft.com/office/officeart/2005/8/layout/cycle4"/>
    <dgm:cxn modelId="{7B08DA9B-C4E3-4F08-A6AC-2B4840319435}" type="presParOf" srcId="{92562376-3161-44CF-AFBB-B2D539EA726F}" destId="{43A2BA3D-20D2-4E5D-9CD2-B6EE3F312A3B}" srcOrd="2" destOrd="0" presId="urn:microsoft.com/office/officeart/2005/8/layout/cycle4"/>
    <dgm:cxn modelId="{01110FC7-96C8-44F8-8BF4-09AED278333E}" type="presParOf" srcId="{92562376-3161-44CF-AFBB-B2D539EA726F}" destId="{809A40DB-630A-4CA0-804D-1A67767C019F}" srcOrd="3" destOrd="0" presId="urn:microsoft.com/office/officeart/2005/8/layout/cycle4"/>
    <dgm:cxn modelId="{294FD647-59CF-4B56-909D-B1131A138D0B}" type="presParOf" srcId="{92562376-3161-44CF-AFBB-B2D539EA726F}" destId="{339C0160-77D5-431C-9998-BAE124196EBA}" srcOrd="4" destOrd="0" presId="urn:microsoft.com/office/officeart/2005/8/layout/cycle4"/>
    <dgm:cxn modelId="{5D4D273D-B497-4F61-9BD8-10F8C3B2CEB2}" type="presParOf" srcId="{9D4C7C9D-7ED1-464F-941B-21AB88CE8789}" destId="{27CA1DAC-9186-40C1-BDB5-6C473E78AFD1}" srcOrd="2" destOrd="0" presId="urn:microsoft.com/office/officeart/2005/8/layout/cycle4"/>
    <dgm:cxn modelId="{271DAC27-3A6F-4DCF-BCC8-A845C8634660}" type="presParOf" srcId="{9D4C7C9D-7ED1-464F-941B-21AB88CE8789}" destId="{A2668D5B-8EBC-4089-9D03-6E6D0652491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BBD8F8-A143-451E-B6AD-28AB732D8023}" type="doc">
      <dgm:prSet loTypeId="urn:microsoft.com/office/officeart/2005/8/layout/chart3" loCatId="cycle" qsTypeId="urn:microsoft.com/office/officeart/2005/8/quickstyle/simple5" qsCatId="simple" csTypeId="urn:microsoft.com/office/officeart/2005/8/colors/colorful1" csCatId="colorful" phldr="1"/>
      <dgm:spPr/>
    </dgm:pt>
    <dgm:pt modelId="{B7126CCD-672D-496B-96E6-A61650893364}">
      <dgm:prSet phldrT="[Текст]"/>
      <dgm:spPr/>
      <dgm:t>
        <a:bodyPr anchor="b"/>
        <a:lstStyle/>
        <a:p>
          <a:r>
            <a:rPr lang="ru-RU" dirty="0" smtClean="0"/>
            <a:t>Результаты тестирования </a:t>
          </a:r>
          <a:endParaRPr lang="ru-RU" dirty="0"/>
        </a:p>
      </dgm:t>
    </dgm:pt>
    <dgm:pt modelId="{3701FBBB-7896-445C-9A5D-103ECFC7CF9B}" type="parTrans" cxnId="{BA65A7D1-7874-412E-956C-67A1DE53C140}">
      <dgm:prSet/>
      <dgm:spPr/>
      <dgm:t>
        <a:bodyPr/>
        <a:lstStyle/>
        <a:p>
          <a:endParaRPr lang="ru-RU"/>
        </a:p>
      </dgm:t>
    </dgm:pt>
    <dgm:pt modelId="{E9A6FF77-E00C-458F-9991-C5BA13FD9172}" type="sibTrans" cxnId="{BA65A7D1-7874-412E-956C-67A1DE53C140}">
      <dgm:prSet/>
      <dgm:spPr/>
      <dgm:t>
        <a:bodyPr/>
        <a:lstStyle/>
        <a:p>
          <a:endParaRPr lang="ru-RU"/>
        </a:p>
      </dgm:t>
    </dgm:pt>
    <dgm:pt modelId="{63FEABA0-206B-444A-9175-81BD75C4481E}">
      <dgm:prSet phldrT="[Текст]"/>
      <dgm:spPr/>
      <dgm:t>
        <a:bodyPr anchor="b"/>
        <a:lstStyle/>
        <a:p>
          <a:r>
            <a:rPr lang="ru-RU" dirty="0" smtClean="0"/>
            <a:t>Статистика тестирования </a:t>
          </a:r>
          <a:endParaRPr lang="ru-RU" dirty="0"/>
        </a:p>
      </dgm:t>
    </dgm:pt>
    <dgm:pt modelId="{32905AC7-26AE-4236-8907-EE36CB3E964B}" type="parTrans" cxnId="{1B97DAD6-F2B9-4846-B514-B3EC201E456B}">
      <dgm:prSet/>
      <dgm:spPr/>
      <dgm:t>
        <a:bodyPr/>
        <a:lstStyle/>
        <a:p>
          <a:endParaRPr lang="ru-RU"/>
        </a:p>
      </dgm:t>
    </dgm:pt>
    <dgm:pt modelId="{240536A7-B185-4CB1-9AC7-4B7EDAA7A415}" type="sibTrans" cxnId="{1B97DAD6-F2B9-4846-B514-B3EC201E456B}">
      <dgm:prSet/>
      <dgm:spPr/>
      <dgm:t>
        <a:bodyPr/>
        <a:lstStyle/>
        <a:p>
          <a:endParaRPr lang="ru-RU"/>
        </a:p>
      </dgm:t>
    </dgm:pt>
    <dgm:pt modelId="{5E551AC3-C103-41AE-B5B0-0DAEDB33EF87}">
      <dgm:prSet phldrT="[Текст]"/>
      <dgm:spPr/>
      <dgm:t>
        <a:bodyPr anchor="t"/>
        <a:lstStyle/>
        <a:p>
          <a:r>
            <a:rPr lang="ru-RU" dirty="0" smtClean="0"/>
            <a:t>Тест требования</a:t>
          </a:r>
          <a:endParaRPr lang="ru-RU" dirty="0"/>
        </a:p>
      </dgm:t>
    </dgm:pt>
    <dgm:pt modelId="{5C55885D-7560-4363-9248-18AB307D79D0}" type="parTrans" cxnId="{6F10E033-7011-4B35-81CA-B73273187534}">
      <dgm:prSet/>
      <dgm:spPr/>
      <dgm:t>
        <a:bodyPr/>
        <a:lstStyle/>
        <a:p>
          <a:endParaRPr lang="ru-RU"/>
        </a:p>
      </dgm:t>
    </dgm:pt>
    <dgm:pt modelId="{7DDF6E7A-D061-4071-99E0-B5F1E810C24F}" type="sibTrans" cxnId="{6F10E033-7011-4B35-81CA-B73273187534}">
      <dgm:prSet/>
      <dgm:spPr/>
      <dgm:t>
        <a:bodyPr/>
        <a:lstStyle/>
        <a:p>
          <a:endParaRPr lang="ru-RU"/>
        </a:p>
      </dgm:t>
    </dgm:pt>
    <dgm:pt modelId="{06C41F77-D98D-4573-9980-3C219B9EA160}">
      <dgm:prSet phldrT="[Текст]"/>
      <dgm:spPr/>
      <dgm:t>
        <a:bodyPr anchor="t"/>
        <a:lstStyle/>
        <a:p>
          <a:r>
            <a:rPr lang="ru-RU" dirty="0" smtClean="0"/>
            <a:t>Тест-кейсы                                                       </a:t>
          </a:r>
          <a:endParaRPr lang="ru-RU" dirty="0"/>
        </a:p>
      </dgm:t>
    </dgm:pt>
    <dgm:pt modelId="{EE79C03D-4EA2-45F9-88E9-4B31C7255EB1}" type="parTrans" cxnId="{3AA73603-8FE3-46FD-A872-86CB3D323F0F}">
      <dgm:prSet/>
      <dgm:spPr/>
      <dgm:t>
        <a:bodyPr/>
        <a:lstStyle/>
        <a:p>
          <a:endParaRPr lang="ru-RU"/>
        </a:p>
      </dgm:t>
    </dgm:pt>
    <dgm:pt modelId="{BBC81AA8-DAEF-42A3-A874-3F9E2CEC98CF}" type="sibTrans" cxnId="{3AA73603-8FE3-46FD-A872-86CB3D323F0F}">
      <dgm:prSet/>
      <dgm:spPr/>
      <dgm:t>
        <a:bodyPr/>
        <a:lstStyle/>
        <a:p>
          <a:endParaRPr lang="ru-RU"/>
        </a:p>
      </dgm:t>
    </dgm:pt>
    <dgm:pt modelId="{36307608-D5FD-4F91-81A3-6B0922AB7CEC}" type="pres">
      <dgm:prSet presAssocID="{64BBD8F8-A143-451E-B6AD-28AB732D8023}" presName="compositeShape" presStyleCnt="0">
        <dgm:presLayoutVars>
          <dgm:chMax val="7"/>
          <dgm:dir/>
          <dgm:resizeHandles val="exact"/>
        </dgm:presLayoutVars>
      </dgm:prSet>
      <dgm:spPr/>
    </dgm:pt>
    <dgm:pt modelId="{B7B124A7-A5F3-4DEF-A4C4-15F7B6F83CA4}" type="pres">
      <dgm:prSet presAssocID="{64BBD8F8-A143-451E-B6AD-28AB732D8023}" presName="wedge1" presStyleLbl="node1" presStyleIdx="0" presStyleCnt="4" custLinFactNeighborX="-5530" custLinFactNeighborY="3426"/>
      <dgm:spPr/>
      <dgm:t>
        <a:bodyPr/>
        <a:lstStyle/>
        <a:p>
          <a:endParaRPr lang="ru-RU"/>
        </a:p>
      </dgm:t>
    </dgm:pt>
    <dgm:pt modelId="{C11B07DC-359F-4FEC-8A7B-C03ED7433120}" type="pres">
      <dgm:prSet presAssocID="{64BBD8F8-A143-451E-B6AD-28AB732D802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0CC315-531C-4BFA-A8AA-0B0479AAD9FF}" type="pres">
      <dgm:prSet presAssocID="{64BBD8F8-A143-451E-B6AD-28AB732D8023}" presName="wedge2" presStyleLbl="node1" presStyleIdx="1" presStyleCnt="4" custLinFactNeighborX="-1522" custLinFactNeighborY="507"/>
      <dgm:spPr/>
      <dgm:t>
        <a:bodyPr/>
        <a:lstStyle/>
        <a:p>
          <a:endParaRPr lang="ru-RU"/>
        </a:p>
      </dgm:t>
    </dgm:pt>
    <dgm:pt modelId="{28FE0003-30A9-4C92-86A6-01600FDEA130}" type="pres">
      <dgm:prSet presAssocID="{64BBD8F8-A143-451E-B6AD-28AB732D802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CAFB12-125B-4407-8730-03696C63C350}" type="pres">
      <dgm:prSet presAssocID="{64BBD8F8-A143-451E-B6AD-28AB732D8023}" presName="wedge3" presStyleLbl="node1" presStyleIdx="2" presStyleCnt="4" custLinFactNeighborX="-2039" custLinFactNeighborY="413"/>
      <dgm:spPr/>
      <dgm:t>
        <a:bodyPr/>
        <a:lstStyle/>
        <a:p>
          <a:endParaRPr lang="ru-RU"/>
        </a:p>
      </dgm:t>
    </dgm:pt>
    <dgm:pt modelId="{EA313AFC-CD0A-4314-9E27-D1663E799016}" type="pres">
      <dgm:prSet presAssocID="{64BBD8F8-A143-451E-B6AD-28AB732D802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9C6970-20BF-40D1-9E30-038AC12482BA}" type="pres">
      <dgm:prSet presAssocID="{64BBD8F8-A143-451E-B6AD-28AB732D8023}" presName="wedge4" presStyleLbl="node1" presStyleIdx="3" presStyleCnt="4" custLinFactNeighborX="-2029" custLinFactNeighborY="-788"/>
      <dgm:spPr/>
      <dgm:t>
        <a:bodyPr/>
        <a:lstStyle/>
        <a:p>
          <a:endParaRPr lang="ru-RU"/>
        </a:p>
      </dgm:t>
    </dgm:pt>
    <dgm:pt modelId="{FA55DF2D-87C3-4046-B9AB-2E8D89E4DC91}" type="pres">
      <dgm:prSet presAssocID="{64BBD8F8-A143-451E-B6AD-28AB732D802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B505038-F876-444C-B417-04BF8FC673B3}" type="presOf" srcId="{06C41F77-D98D-4573-9980-3C219B9EA160}" destId="{C11B07DC-359F-4FEC-8A7B-C03ED7433120}" srcOrd="1" destOrd="0" presId="urn:microsoft.com/office/officeart/2005/8/layout/chart3"/>
    <dgm:cxn modelId="{2FE523BD-3C86-44C4-80AA-2F3D63023774}" type="presOf" srcId="{5E551AC3-C103-41AE-B5B0-0DAEDB33EF87}" destId="{649C6970-20BF-40D1-9E30-038AC12482BA}" srcOrd="0" destOrd="0" presId="urn:microsoft.com/office/officeart/2005/8/layout/chart3"/>
    <dgm:cxn modelId="{BA3EBB87-5BB2-40CC-817A-F39A4CE04E76}" type="presOf" srcId="{B7126CCD-672D-496B-96E6-A61650893364}" destId="{000CC315-531C-4BFA-A8AA-0B0479AAD9FF}" srcOrd="0" destOrd="0" presId="urn:microsoft.com/office/officeart/2005/8/layout/chart3"/>
    <dgm:cxn modelId="{3AA73603-8FE3-46FD-A872-86CB3D323F0F}" srcId="{64BBD8F8-A143-451E-B6AD-28AB732D8023}" destId="{06C41F77-D98D-4573-9980-3C219B9EA160}" srcOrd="0" destOrd="0" parTransId="{EE79C03D-4EA2-45F9-88E9-4B31C7255EB1}" sibTransId="{BBC81AA8-DAEF-42A3-A874-3F9E2CEC98CF}"/>
    <dgm:cxn modelId="{F4B08184-630F-4B0D-9572-B81FE1B6E345}" type="presOf" srcId="{63FEABA0-206B-444A-9175-81BD75C4481E}" destId="{4ACAFB12-125B-4407-8730-03696C63C350}" srcOrd="0" destOrd="0" presId="urn:microsoft.com/office/officeart/2005/8/layout/chart3"/>
    <dgm:cxn modelId="{1B97DAD6-F2B9-4846-B514-B3EC201E456B}" srcId="{64BBD8F8-A143-451E-B6AD-28AB732D8023}" destId="{63FEABA0-206B-444A-9175-81BD75C4481E}" srcOrd="2" destOrd="0" parTransId="{32905AC7-26AE-4236-8907-EE36CB3E964B}" sibTransId="{240536A7-B185-4CB1-9AC7-4B7EDAA7A415}"/>
    <dgm:cxn modelId="{D3A599EF-534D-41D9-940E-310521CFE964}" type="presOf" srcId="{06C41F77-D98D-4573-9980-3C219B9EA160}" destId="{B7B124A7-A5F3-4DEF-A4C4-15F7B6F83CA4}" srcOrd="0" destOrd="0" presId="urn:microsoft.com/office/officeart/2005/8/layout/chart3"/>
    <dgm:cxn modelId="{F8873CBA-6099-406C-8654-24A126B981CB}" type="presOf" srcId="{64BBD8F8-A143-451E-B6AD-28AB732D8023}" destId="{36307608-D5FD-4F91-81A3-6B0922AB7CEC}" srcOrd="0" destOrd="0" presId="urn:microsoft.com/office/officeart/2005/8/layout/chart3"/>
    <dgm:cxn modelId="{69F2ED09-A541-4468-B8CC-A7A19E912132}" type="presOf" srcId="{5E551AC3-C103-41AE-B5B0-0DAEDB33EF87}" destId="{FA55DF2D-87C3-4046-B9AB-2E8D89E4DC91}" srcOrd="1" destOrd="0" presId="urn:microsoft.com/office/officeart/2005/8/layout/chart3"/>
    <dgm:cxn modelId="{4872BCF2-5AC7-4936-9FD0-C94D61877CE2}" type="presOf" srcId="{63FEABA0-206B-444A-9175-81BD75C4481E}" destId="{EA313AFC-CD0A-4314-9E27-D1663E799016}" srcOrd="1" destOrd="0" presId="urn:microsoft.com/office/officeart/2005/8/layout/chart3"/>
    <dgm:cxn modelId="{BA65A7D1-7874-412E-956C-67A1DE53C140}" srcId="{64BBD8F8-A143-451E-B6AD-28AB732D8023}" destId="{B7126CCD-672D-496B-96E6-A61650893364}" srcOrd="1" destOrd="0" parTransId="{3701FBBB-7896-445C-9A5D-103ECFC7CF9B}" sibTransId="{E9A6FF77-E00C-458F-9991-C5BA13FD9172}"/>
    <dgm:cxn modelId="{6F10E033-7011-4B35-81CA-B73273187534}" srcId="{64BBD8F8-A143-451E-B6AD-28AB732D8023}" destId="{5E551AC3-C103-41AE-B5B0-0DAEDB33EF87}" srcOrd="3" destOrd="0" parTransId="{5C55885D-7560-4363-9248-18AB307D79D0}" sibTransId="{7DDF6E7A-D061-4071-99E0-B5F1E810C24F}"/>
    <dgm:cxn modelId="{BC2BD8CB-A755-44BF-AFE6-A243F19548B3}" type="presOf" srcId="{B7126CCD-672D-496B-96E6-A61650893364}" destId="{28FE0003-30A9-4C92-86A6-01600FDEA130}" srcOrd="1" destOrd="0" presId="urn:microsoft.com/office/officeart/2005/8/layout/chart3"/>
    <dgm:cxn modelId="{B13FF072-28A9-454F-9001-6CC87D60380A}" type="presParOf" srcId="{36307608-D5FD-4F91-81A3-6B0922AB7CEC}" destId="{B7B124A7-A5F3-4DEF-A4C4-15F7B6F83CA4}" srcOrd="0" destOrd="0" presId="urn:microsoft.com/office/officeart/2005/8/layout/chart3"/>
    <dgm:cxn modelId="{BBD92204-C709-46CE-A186-3233219C4B04}" type="presParOf" srcId="{36307608-D5FD-4F91-81A3-6B0922AB7CEC}" destId="{C11B07DC-359F-4FEC-8A7B-C03ED7433120}" srcOrd="1" destOrd="0" presId="urn:microsoft.com/office/officeart/2005/8/layout/chart3"/>
    <dgm:cxn modelId="{B156DC13-0CC1-4329-980B-FFAFF549F7C2}" type="presParOf" srcId="{36307608-D5FD-4F91-81A3-6B0922AB7CEC}" destId="{000CC315-531C-4BFA-A8AA-0B0479AAD9FF}" srcOrd="2" destOrd="0" presId="urn:microsoft.com/office/officeart/2005/8/layout/chart3"/>
    <dgm:cxn modelId="{CE53386D-25BE-48FF-86DF-BE6E72CC76FD}" type="presParOf" srcId="{36307608-D5FD-4F91-81A3-6B0922AB7CEC}" destId="{28FE0003-30A9-4C92-86A6-01600FDEA130}" srcOrd="3" destOrd="0" presId="urn:microsoft.com/office/officeart/2005/8/layout/chart3"/>
    <dgm:cxn modelId="{AFFE93CC-621B-4B52-94CD-1596A11A3ABF}" type="presParOf" srcId="{36307608-D5FD-4F91-81A3-6B0922AB7CEC}" destId="{4ACAFB12-125B-4407-8730-03696C63C350}" srcOrd="4" destOrd="0" presId="urn:microsoft.com/office/officeart/2005/8/layout/chart3"/>
    <dgm:cxn modelId="{033AA52D-3F56-4182-9E07-18025CFA9240}" type="presParOf" srcId="{36307608-D5FD-4F91-81A3-6B0922AB7CEC}" destId="{EA313AFC-CD0A-4314-9E27-D1663E799016}" srcOrd="5" destOrd="0" presId="urn:microsoft.com/office/officeart/2005/8/layout/chart3"/>
    <dgm:cxn modelId="{DD7ABF1A-DC5B-44BA-877D-032406BCBD53}" type="presParOf" srcId="{36307608-D5FD-4F91-81A3-6B0922AB7CEC}" destId="{649C6970-20BF-40D1-9E30-038AC12482BA}" srcOrd="6" destOrd="0" presId="urn:microsoft.com/office/officeart/2005/8/layout/chart3"/>
    <dgm:cxn modelId="{3EE395A2-6672-4DE4-86E6-B41FC3F5ECD8}" type="presParOf" srcId="{36307608-D5FD-4F91-81A3-6B0922AB7CEC}" destId="{FA55DF2D-87C3-4046-B9AB-2E8D89E4DC91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BF7999-DE49-4B02-B50A-4E91A516158B}" type="doc">
      <dgm:prSet loTypeId="urn:microsoft.com/office/officeart/2005/8/layout/b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BFE3B424-16B9-4C38-840C-0847032DF1C4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Составление тест требований на основе ТЗ</a:t>
          </a:r>
          <a:endParaRPr lang="ru-RU" dirty="0"/>
        </a:p>
      </dgm:t>
    </dgm:pt>
    <dgm:pt modelId="{176F5C23-1C56-4CA4-8B6A-94A900C65BA8}" type="parTrans" cxnId="{F7C80D55-BECC-4CA1-82C0-73D80D3F327D}">
      <dgm:prSet/>
      <dgm:spPr/>
      <dgm:t>
        <a:bodyPr/>
        <a:lstStyle/>
        <a:p>
          <a:endParaRPr lang="ru-RU"/>
        </a:p>
      </dgm:t>
    </dgm:pt>
    <dgm:pt modelId="{5422C932-509A-4863-91D8-D2A4430971E3}" type="sibTrans" cxnId="{F7C80D55-BECC-4CA1-82C0-73D80D3F327D}">
      <dgm:prSet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ru-RU"/>
        </a:p>
      </dgm:t>
    </dgm:pt>
    <dgm:pt modelId="{CEAF6E7B-A235-4E97-B22E-E007038F2C06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Составление тест кейсов на основе тест требований</a:t>
          </a:r>
          <a:endParaRPr lang="ru-RU" dirty="0"/>
        </a:p>
      </dgm:t>
    </dgm:pt>
    <dgm:pt modelId="{66F56F1C-737A-4009-BE31-35D53F7D1E57}" type="parTrans" cxnId="{A271CFBC-22BA-4CAC-B429-442665871869}">
      <dgm:prSet/>
      <dgm:spPr/>
      <dgm:t>
        <a:bodyPr/>
        <a:lstStyle/>
        <a:p>
          <a:endParaRPr lang="ru-RU"/>
        </a:p>
      </dgm:t>
    </dgm:pt>
    <dgm:pt modelId="{54D30124-007A-4C9A-88DB-EEF46CA56062}" type="sibTrans" cxnId="{A271CFBC-22BA-4CAC-B429-442665871869}">
      <dgm:prSet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ru-RU"/>
        </a:p>
      </dgm:t>
    </dgm:pt>
    <dgm:pt modelId="{25F23385-6A5D-48FC-B58D-8338175AD398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Тестирование</a:t>
          </a:r>
          <a:endParaRPr lang="ru-RU" dirty="0"/>
        </a:p>
      </dgm:t>
    </dgm:pt>
    <dgm:pt modelId="{49B95726-C30B-4F50-AD06-0232C78B8573}" type="parTrans" cxnId="{DACC619E-4002-4A25-AFE3-B0F469FED219}">
      <dgm:prSet/>
      <dgm:spPr/>
      <dgm:t>
        <a:bodyPr/>
        <a:lstStyle/>
        <a:p>
          <a:endParaRPr lang="ru-RU"/>
        </a:p>
      </dgm:t>
    </dgm:pt>
    <dgm:pt modelId="{96C5E055-E7A0-4905-B19D-14DD3FBE8355}" type="sibTrans" cxnId="{DACC619E-4002-4A25-AFE3-B0F469FED219}">
      <dgm:prSet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ru-RU"/>
        </a:p>
      </dgm:t>
    </dgm:pt>
    <dgm:pt modelId="{1EE2DEE5-BF8A-4486-8E2A-F40FD5D32378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Оформление результатов тестирования</a:t>
          </a:r>
          <a:endParaRPr lang="ru-RU" dirty="0"/>
        </a:p>
      </dgm:t>
    </dgm:pt>
    <dgm:pt modelId="{46D0B385-1610-4670-B3C7-7121FAE7A548}" type="parTrans" cxnId="{D192E704-7717-42A6-A71E-90ECA00EED78}">
      <dgm:prSet/>
      <dgm:spPr/>
      <dgm:t>
        <a:bodyPr/>
        <a:lstStyle/>
        <a:p>
          <a:endParaRPr lang="ru-RU"/>
        </a:p>
      </dgm:t>
    </dgm:pt>
    <dgm:pt modelId="{FDAFB07A-55C0-4E0A-BC99-BB53504DE334}" type="sibTrans" cxnId="{D192E704-7717-42A6-A71E-90ECA00EED78}">
      <dgm:prSet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ru-RU"/>
        </a:p>
      </dgm:t>
    </dgm:pt>
    <dgm:pt modelId="{2E0D9F87-A655-405B-AD12-6147D22F6074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Создание новых </a:t>
          </a:r>
          <a:r>
            <a:rPr lang="en-US" dirty="0" smtClean="0"/>
            <a:t>Issue </a:t>
          </a:r>
          <a:r>
            <a:rPr lang="ru-RU" dirty="0" smtClean="0"/>
            <a:t>на </a:t>
          </a:r>
          <a:r>
            <a:rPr lang="en-US" dirty="0" smtClean="0"/>
            <a:t>GitHub</a:t>
          </a:r>
          <a:endParaRPr lang="ru-RU" dirty="0"/>
        </a:p>
      </dgm:t>
    </dgm:pt>
    <dgm:pt modelId="{684E6172-DBD7-4C4F-B2E3-A62545EC7CC7}" type="parTrans" cxnId="{93BC7CE4-1600-46FF-BB3B-DD96E5F1D191}">
      <dgm:prSet/>
      <dgm:spPr/>
      <dgm:t>
        <a:bodyPr/>
        <a:lstStyle/>
        <a:p>
          <a:endParaRPr lang="ru-RU"/>
        </a:p>
      </dgm:t>
    </dgm:pt>
    <dgm:pt modelId="{5C5C4FDB-CCC6-4CE1-B17D-DDFFB00A3374}" type="sibTrans" cxnId="{93BC7CE4-1600-46FF-BB3B-DD96E5F1D191}">
      <dgm:prSet/>
      <dgm:spPr/>
      <dgm:t>
        <a:bodyPr/>
        <a:lstStyle/>
        <a:p>
          <a:endParaRPr lang="ru-RU"/>
        </a:p>
      </dgm:t>
    </dgm:pt>
    <dgm:pt modelId="{E28BF6C4-4436-42B4-90A8-1AD277FE1D2A}" type="pres">
      <dgm:prSet presAssocID="{82BF7999-DE49-4B02-B50A-4E91A516158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35182A0-E382-4E77-B206-70C6001A973F}" type="pres">
      <dgm:prSet presAssocID="{BFE3B424-16B9-4C38-840C-0847032DF1C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7BF775-E608-4841-B760-C29DDEACE52D}" type="pres">
      <dgm:prSet presAssocID="{5422C932-509A-4863-91D8-D2A4430971E3}" presName="sibTrans" presStyleLbl="sibTrans1D1" presStyleIdx="0" presStyleCnt="4"/>
      <dgm:spPr/>
      <dgm:t>
        <a:bodyPr/>
        <a:lstStyle/>
        <a:p>
          <a:endParaRPr lang="ru-RU"/>
        </a:p>
      </dgm:t>
    </dgm:pt>
    <dgm:pt modelId="{938C9AAF-9C22-41D0-ACE2-6AD639BBCF15}" type="pres">
      <dgm:prSet presAssocID="{5422C932-509A-4863-91D8-D2A4430971E3}" presName="connectorText" presStyleLbl="sibTrans1D1" presStyleIdx="0" presStyleCnt="4"/>
      <dgm:spPr/>
      <dgm:t>
        <a:bodyPr/>
        <a:lstStyle/>
        <a:p>
          <a:endParaRPr lang="ru-RU"/>
        </a:p>
      </dgm:t>
    </dgm:pt>
    <dgm:pt modelId="{E9530CEB-3B8E-4A90-AC86-1908B31AFA3C}" type="pres">
      <dgm:prSet presAssocID="{CEAF6E7B-A235-4E97-B22E-E007038F2C0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42F91E-6C3F-4237-991D-8670CFE6D12C}" type="pres">
      <dgm:prSet presAssocID="{54D30124-007A-4C9A-88DB-EEF46CA56062}" presName="sibTrans" presStyleLbl="sibTrans1D1" presStyleIdx="1" presStyleCnt="4"/>
      <dgm:spPr/>
      <dgm:t>
        <a:bodyPr/>
        <a:lstStyle/>
        <a:p>
          <a:endParaRPr lang="ru-RU"/>
        </a:p>
      </dgm:t>
    </dgm:pt>
    <dgm:pt modelId="{4BF84A79-F0B8-4C23-A6BE-45EDCF8E6724}" type="pres">
      <dgm:prSet presAssocID="{54D30124-007A-4C9A-88DB-EEF46CA56062}" presName="connectorText" presStyleLbl="sibTrans1D1" presStyleIdx="1" presStyleCnt="4"/>
      <dgm:spPr/>
      <dgm:t>
        <a:bodyPr/>
        <a:lstStyle/>
        <a:p>
          <a:endParaRPr lang="ru-RU"/>
        </a:p>
      </dgm:t>
    </dgm:pt>
    <dgm:pt modelId="{CC7032B2-C7DD-4031-9D5A-C31C34436923}" type="pres">
      <dgm:prSet presAssocID="{25F23385-6A5D-48FC-B58D-8338175AD39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E61D95-1339-4812-8BA2-E26508DB95D7}" type="pres">
      <dgm:prSet presAssocID="{96C5E055-E7A0-4905-B19D-14DD3FBE8355}" presName="sibTrans" presStyleLbl="sibTrans1D1" presStyleIdx="2" presStyleCnt="4"/>
      <dgm:spPr/>
      <dgm:t>
        <a:bodyPr/>
        <a:lstStyle/>
        <a:p>
          <a:endParaRPr lang="ru-RU"/>
        </a:p>
      </dgm:t>
    </dgm:pt>
    <dgm:pt modelId="{F9DFDEE3-5C67-4064-BD2F-0DBC5296244C}" type="pres">
      <dgm:prSet presAssocID="{96C5E055-E7A0-4905-B19D-14DD3FBE8355}" presName="connectorText" presStyleLbl="sibTrans1D1" presStyleIdx="2" presStyleCnt="4"/>
      <dgm:spPr/>
      <dgm:t>
        <a:bodyPr/>
        <a:lstStyle/>
        <a:p>
          <a:endParaRPr lang="ru-RU"/>
        </a:p>
      </dgm:t>
    </dgm:pt>
    <dgm:pt modelId="{616AE4C8-5EA6-44FB-BC24-3488D6FCC56D}" type="pres">
      <dgm:prSet presAssocID="{1EE2DEE5-BF8A-4486-8E2A-F40FD5D3237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3F5F8C-F587-4C38-A5F5-94A0B0ABB808}" type="pres">
      <dgm:prSet presAssocID="{FDAFB07A-55C0-4E0A-BC99-BB53504DE334}" presName="sibTrans" presStyleLbl="sibTrans1D1" presStyleIdx="3" presStyleCnt="4"/>
      <dgm:spPr/>
      <dgm:t>
        <a:bodyPr/>
        <a:lstStyle/>
        <a:p>
          <a:endParaRPr lang="ru-RU"/>
        </a:p>
      </dgm:t>
    </dgm:pt>
    <dgm:pt modelId="{26B265DE-1FAC-4D7E-A9F8-15E8D3980157}" type="pres">
      <dgm:prSet presAssocID="{FDAFB07A-55C0-4E0A-BC99-BB53504DE334}" presName="connectorText" presStyleLbl="sibTrans1D1" presStyleIdx="3" presStyleCnt="4"/>
      <dgm:spPr/>
      <dgm:t>
        <a:bodyPr/>
        <a:lstStyle/>
        <a:p>
          <a:endParaRPr lang="ru-RU"/>
        </a:p>
      </dgm:t>
    </dgm:pt>
    <dgm:pt modelId="{4AFCF350-7E3E-4747-9BE0-9F5FEF433686}" type="pres">
      <dgm:prSet presAssocID="{2E0D9F87-A655-405B-AD12-6147D22F607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7C80D55-BECC-4CA1-82C0-73D80D3F327D}" srcId="{82BF7999-DE49-4B02-B50A-4E91A516158B}" destId="{BFE3B424-16B9-4C38-840C-0847032DF1C4}" srcOrd="0" destOrd="0" parTransId="{176F5C23-1C56-4CA4-8B6A-94A900C65BA8}" sibTransId="{5422C932-509A-4863-91D8-D2A4430971E3}"/>
    <dgm:cxn modelId="{845F9CAD-D654-465F-BAC7-A62D7C3FE09C}" type="presOf" srcId="{96C5E055-E7A0-4905-B19D-14DD3FBE8355}" destId="{F9DFDEE3-5C67-4064-BD2F-0DBC5296244C}" srcOrd="1" destOrd="0" presId="urn:microsoft.com/office/officeart/2005/8/layout/bProcess3"/>
    <dgm:cxn modelId="{D192E704-7717-42A6-A71E-90ECA00EED78}" srcId="{82BF7999-DE49-4B02-B50A-4E91A516158B}" destId="{1EE2DEE5-BF8A-4486-8E2A-F40FD5D32378}" srcOrd="3" destOrd="0" parTransId="{46D0B385-1610-4670-B3C7-7121FAE7A548}" sibTransId="{FDAFB07A-55C0-4E0A-BC99-BB53504DE334}"/>
    <dgm:cxn modelId="{B0FD4E27-3CC8-44C8-B93E-BB26F6FDF470}" type="presOf" srcId="{2E0D9F87-A655-405B-AD12-6147D22F6074}" destId="{4AFCF350-7E3E-4747-9BE0-9F5FEF433686}" srcOrd="0" destOrd="0" presId="urn:microsoft.com/office/officeart/2005/8/layout/bProcess3"/>
    <dgm:cxn modelId="{0381903A-6158-4184-B3F9-751BD6A645F9}" type="presOf" srcId="{FDAFB07A-55C0-4E0A-BC99-BB53504DE334}" destId="{26B265DE-1FAC-4D7E-A9F8-15E8D3980157}" srcOrd="1" destOrd="0" presId="urn:microsoft.com/office/officeart/2005/8/layout/bProcess3"/>
    <dgm:cxn modelId="{F98F2CB4-86E8-4636-899B-60FC01D540CF}" type="presOf" srcId="{96C5E055-E7A0-4905-B19D-14DD3FBE8355}" destId="{9EE61D95-1339-4812-8BA2-E26508DB95D7}" srcOrd="0" destOrd="0" presId="urn:microsoft.com/office/officeart/2005/8/layout/bProcess3"/>
    <dgm:cxn modelId="{A271CFBC-22BA-4CAC-B429-442665871869}" srcId="{82BF7999-DE49-4B02-B50A-4E91A516158B}" destId="{CEAF6E7B-A235-4E97-B22E-E007038F2C06}" srcOrd="1" destOrd="0" parTransId="{66F56F1C-737A-4009-BE31-35D53F7D1E57}" sibTransId="{54D30124-007A-4C9A-88DB-EEF46CA56062}"/>
    <dgm:cxn modelId="{06368797-46EB-4669-92E5-A78472478D15}" type="presOf" srcId="{FDAFB07A-55C0-4E0A-BC99-BB53504DE334}" destId="{AA3F5F8C-F587-4C38-A5F5-94A0B0ABB808}" srcOrd="0" destOrd="0" presId="urn:microsoft.com/office/officeart/2005/8/layout/bProcess3"/>
    <dgm:cxn modelId="{0629930D-7F22-4DA1-A78E-6CEE70AE24CC}" type="presOf" srcId="{CEAF6E7B-A235-4E97-B22E-E007038F2C06}" destId="{E9530CEB-3B8E-4A90-AC86-1908B31AFA3C}" srcOrd="0" destOrd="0" presId="urn:microsoft.com/office/officeart/2005/8/layout/bProcess3"/>
    <dgm:cxn modelId="{B25D6A73-E275-4F1F-9FD9-44F439F23364}" type="presOf" srcId="{1EE2DEE5-BF8A-4486-8E2A-F40FD5D32378}" destId="{616AE4C8-5EA6-44FB-BC24-3488D6FCC56D}" srcOrd="0" destOrd="0" presId="urn:microsoft.com/office/officeart/2005/8/layout/bProcess3"/>
    <dgm:cxn modelId="{5F58E742-1E2B-4E89-827E-5AC9F677C36F}" type="presOf" srcId="{54D30124-007A-4C9A-88DB-EEF46CA56062}" destId="{4BF84A79-F0B8-4C23-A6BE-45EDCF8E6724}" srcOrd="1" destOrd="0" presId="urn:microsoft.com/office/officeart/2005/8/layout/bProcess3"/>
    <dgm:cxn modelId="{A3679A60-34EE-42FC-B8E7-14D79178AF25}" type="presOf" srcId="{54D30124-007A-4C9A-88DB-EEF46CA56062}" destId="{1942F91E-6C3F-4237-991D-8670CFE6D12C}" srcOrd="0" destOrd="0" presId="urn:microsoft.com/office/officeart/2005/8/layout/bProcess3"/>
    <dgm:cxn modelId="{30ACB49D-BDBB-4539-A3C8-66F3833D1B28}" type="presOf" srcId="{25F23385-6A5D-48FC-B58D-8338175AD398}" destId="{CC7032B2-C7DD-4031-9D5A-C31C34436923}" srcOrd="0" destOrd="0" presId="urn:microsoft.com/office/officeart/2005/8/layout/bProcess3"/>
    <dgm:cxn modelId="{490CFFF5-7CE0-4B8D-9678-ABB9CB04620C}" type="presOf" srcId="{5422C932-509A-4863-91D8-D2A4430971E3}" destId="{A77BF775-E608-4841-B760-C29DDEACE52D}" srcOrd="0" destOrd="0" presId="urn:microsoft.com/office/officeart/2005/8/layout/bProcess3"/>
    <dgm:cxn modelId="{DACC619E-4002-4A25-AFE3-B0F469FED219}" srcId="{82BF7999-DE49-4B02-B50A-4E91A516158B}" destId="{25F23385-6A5D-48FC-B58D-8338175AD398}" srcOrd="2" destOrd="0" parTransId="{49B95726-C30B-4F50-AD06-0232C78B8573}" sibTransId="{96C5E055-E7A0-4905-B19D-14DD3FBE8355}"/>
    <dgm:cxn modelId="{93BC7CE4-1600-46FF-BB3B-DD96E5F1D191}" srcId="{82BF7999-DE49-4B02-B50A-4E91A516158B}" destId="{2E0D9F87-A655-405B-AD12-6147D22F6074}" srcOrd="4" destOrd="0" parTransId="{684E6172-DBD7-4C4F-B2E3-A62545EC7CC7}" sibTransId="{5C5C4FDB-CCC6-4CE1-B17D-DDFFB00A3374}"/>
    <dgm:cxn modelId="{0892E0B3-A46A-4AE3-B38B-5B15630B7B62}" type="presOf" srcId="{BFE3B424-16B9-4C38-840C-0847032DF1C4}" destId="{335182A0-E382-4E77-B206-70C6001A973F}" srcOrd="0" destOrd="0" presId="urn:microsoft.com/office/officeart/2005/8/layout/bProcess3"/>
    <dgm:cxn modelId="{39E7F1E0-93B1-4B62-9DC6-7B911BD6BF9E}" type="presOf" srcId="{82BF7999-DE49-4B02-B50A-4E91A516158B}" destId="{E28BF6C4-4436-42B4-90A8-1AD277FE1D2A}" srcOrd="0" destOrd="0" presId="urn:microsoft.com/office/officeart/2005/8/layout/bProcess3"/>
    <dgm:cxn modelId="{D6FF0F20-B855-442D-8B53-0708FE865463}" type="presOf" srcId="{5422C932-509A-4863-91D8-D2A4430971E3}" destId="{938C9AAF-9C22-41D0-ACE2-6AD639BBCF15}" srcOrd="1" destOrd="0" presId="urn:microsoft.com/office/officeart/2005/8/layout/bProcess3"/>
    <dgm:cxn modelId="{9305D869-3AEA-4218-BFB5-1AA3F588AC82}" type="presParOf" srcId="{E28BF6C4-4436-42B4-90A8-1AD277FE1D2A}" destId="{335182A0-E382-4E77-B206-70C6001A973F}" srcOrd="0" destOrd="0" presId="urn:microsoft.com/office/officeart/2005/8/layout/bProcess3"/>
    <dgm:cxn modelId="{859AB5A7-F569-45F9-860C-E0A5EC371E97}" type="presParOf" srcId="{E28BF6C4-4436-42B4-90A8-1AD277FE1D2A}" destId="{A77BF775-E608-4841-B760-C29DDEACE52D}" srcOrd="1" destOrd="0" presId="urn:microsoft.com/office/officeart/2005/8/layout/bProcess3"/>
    <dgm:cxn modelId="{27F9C6D5-A18D-49A5-AA6F-3DBE9D7DF8B3}" type="presParOf" srcId="{A77BF775-E608-4841-B760-C29DDEACE52D}" destId="{938C9AAF-9C22-41D0-ACE2-6AD639BBCF15}" srcOrd="0" destOrd="0" presId="urn:microsoft.com/office/officeart/2005/8/layout/bProcess3"/>
    <dgm:cxn modelId="{7C0EED24-5546-4A85-A81B-485DDEF427C0}" type="presParOf" srcId="{E28BF6C4-4436-42B4-90A8-1AD277FE1D2A}" destId="{E9530CEB-3B8E-4A90-AC86-1908B31AFA3C}" srcOrd="2" destOrd="0" presId="urn:microsoft.com/office/officeart/2005/8/layout/bProcess3"/>
    <dgm:cxn modelId="{2BCA4685-748B-47C0-B2A6-8E5C2A2E689B}" type="presParOf" srcId="{E28BF6C4-4436-42B4-90A8-1AD277FE1D2A}" destId="{1942F91E-6C3F-4237-991D-8670CFE6D12C}" srcOrd="3" destOrd="0" presId="urn:microsoft.com/office/officeart/2005/8/layout/bProcess3"/>
    <dgm:cxn modelId="{543E0F80-A164-49E6-B951-7120380F77B8}" type="presParOf" srcId="{1942F91E-6C3F-4237-991D-8670CFE6D12C}" destId="{4BF84A79-F0B8-4C23-A6BE-45EDCF8E6724}" srcOrd="0" destOrd="0" presId="urn:microsoft.com/office/officeart/2005/8/layout/bProcess3"/>
    <dgm:cxn modelId="{B9550828-C6AF-4CD1-9AA7-680A5F7C63B7}" type="presParOf" srcId="{E28BF6C4-4436-42B4-90A8-1AD277FE1D2A}" destId="{CC7032B2-C7DD-4031-9D5A-C31C34436923}" srcOrd="4" destOrd="0" presId="urn:microsoft.com/office/officeart/2005/8/layout/bProcess3"/>
    <dgm:cxn modelId="{EB9CCDC2-CDC0-4FD8-AC17-59B623C7E07E}" type="presParOf" srcId="{E28BF6C4-4436-42B4-90A8-1AD277FE1D2A}" destId="{9EE61D95-1339-4812-8BA2-E26508DB95D7}" srcOrd="5" destOrd="0" presId="urn:microsoft.com/office/officeart/2005/8/layout/bProcess3"/>
    <dgm:cxn modelId="{62AD754A-2FC6-4A5F-BDE9-500DDAB0FEB0}" type="presParOf" srcId="{9EE61D95-1339-4812-8BA2-E26508DB95D7}" destId="{F9DFDEE3-5C67-4064-BD2F-0DBC5296244C}" srcOrd="0" destOrd="0" presId="urn:microsoft.com/office/officeart/2005/8/layout/bProcess3"/>
    <dgm:cxn modelId="{DC105BE0-9FA8-4BEC-8631-799096336838}" type="presParOf" srcId="{E28BF6C4-4436-42B4-90A8-1AD277FE1D2A}" destId="{616AE4C8-5EA6-44FB-BC24-3488D6FCC56D}" srcOrd="6" destOrd="0" presId="urn:microsoft.com/office/officeart/2005/8/layout/bProcess3"/>
    <dgm:cxn modelId="{7C54465C-62A0-4DD0-B0D1-186B05B9F3F7}" type="presParOf" srcId="{E28BF6C4-4436-42B4-90A8-1AD277FE1D2A}" destId="{AA3F5F8C-F587-4C38-A5F5-94A0B0ABB808}" srcOrd="7" destOrd="0" presId="urn:microsoft.com/office/officeart/2005/8/layout/bProcess3"/>
    <dgm:cxn modelId="{0A7B3DFB-2E29-4A5A-B1ED-115C089B7577}" type="presParOf" srcId="{AA3F5F8C-F587-4C38-A5F5-94A0B0ABB808}" destId="{26B265DE-1FAC-4D7E-A9F8-15E8D3980157}" srcOrd="0" destOrd="0" presId="urn:microsoft.com/office/officeart/2005/8/layout/bProcess3"/>
    <dgm:cxn modelId="{7BBE9C93-4634-4822-9D53-13068D2F7B5A}" type="presParOf" srcId="{E28BF6C4-4436-42B4-90A8-1AD277FE1D2A}" destId="{4AFCF350-7E3E-4747-9BE0-9F5FEF433686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294A59-A320-4F25-8195-8CF45427810E}" type="doc">
      <dgm:prSet loTypeId="urn:microsoft.com/office/officeart/2005/8/layout/bList2" loCatId="list" qsTypeId="urn:microsoft.com/office/officeart/2005/8/quickstyle/simple1" qsCatId="simple" csTypeId="urn:microsoft.com/office/officeart/2005/8/colors/colorful5" csCatId="colorful" phldr="1"/>
      <dgm:spPr/>
    </dgm:pt>
    <dgm:pt modelId="{9FD5FDEE-C020-46A8-A06B-DD27CC99DAE6}">
      <dgm:prSet phldrT="[Текст]"/>
      <dgm:spPr/>
      <dgm:t>
        <a:bodyPr/>
        <a:lstStyle/>
        <a:p>
          <a:r>
            <a:rPr lang="ru-RU" dirty="0" err="1" smtClean="0"/>
            <a:t>Редизайн</a:t>
          </a:r>
          <a:endParaRPr lang="ru-RU" dirty="0"/>
        </a:p>
      </dgm:t>
    </dgm:pt>
    <dgm:pt modelId="{CE16E0A5-6885-4E50-A06B-E3ABA8FFFF5C}" type="parTrans" cxnId="{1B71F3DB-3B67-46D6-8DDA-D1611B2FAFBB}">
      <dgm:prSet/>
      <dgm:spPr/>
      <dgm:t>
        <a:bodyPr/>
        <a:lstStyle/>
        <a:p>
          <a:endParaRPr lang="ru-RU"/>
        </a:p>
      </dgm:t>
    </dgm:pt>
    <dgm:pt modelId="{F986B589-80A2-4F0B-9E44-FE9387FFFC5E}" type="sibTrans" cxnId="{1B71F3DB-3B67-46D6-8DDA-D1611B2FAFBB}">
      <dgm:prSet/>
      <dgm:spPr/>
      <dgm:t>
        <a:bodyPr/>
        <a:lstStyle/>
        <a:p>
          <a:endParaRPr lang="ru-RU"/>
        </a:p>
      </dgm:t>
    </dgm:pt>
    <dgm:pt modelId="{2534510F-963D-4507-898C-5A0F6609E77F}">
      <dgm:prSet phldrT="[Текст]"/>
      <dgm:spPr/>
      <dgm:t>
        <a:bodyPr/>
        <a:lstStyle/>
        <a:p>
          <a:r>
            <a:rPr lang="ru-RU" dirty="0" smtClean="0"/>
            <a:t>Адаптивная верстка</a:t>
          </a:r>
          <a:endParaRPr lang="ru-RU" dirty="0"/>
        </a:p>
      </dgm:t>
    </dgm:pt>
    <dgm:pt modelId="{B2A606C3-78F7-4D82-B0EE-0B5FAB0DA415}" type="parTrans" cxnId="{3349EC09-7119-4F13-A2FB-C07A44C374C4}">
      <dgm:prSet/>
      <dgm:spPr/>
      <dgm:t>
        <a:bodyPr/>
        <a:lstStyle/>
        <a:p>
          <a:endParaRPr lang="ru-RU"/>
        </a:p>
      </dgm:t>
    </dgm:pt>
    <dgm:pt modelId="{9FDBDA42-02DA-4AEE-9DAA-D2146409C3A2}" type="sibTrans" cxnId="{3349EC09-7119-4F13-A2FB-C07A44C374C4}">
      <dgm:prSet/>
      <dgm:spPr/>
      <dgm:t>
        <a:bodyPr/>
        <a:lstStyle/>
        <a:p>
          <a:endParaRPr lang="ru-RU"/>
        </a:p>
      </dgm:t>
    </dgm:pt>
    <dgm:pt modelId="{46715B12-CBDC-47F5-8687-92B9D5697040}">
      <dgm:prSet phldrT="[Текст]"/>
      <dgm:spPr/>
      <dgm:t>
        <a:bodyPr/>
        <a:lstStyle/>
        <a:p>
          <a:r>
            <a:rPr lang="ru-RU" dirty="0" smtClean="0"/>
            <a:t>Система рейтинга</a:t>
          </a:r>
          <a:endParaRPr lang="ru-RU" dirty="0"/>
        </a:p>
      </dgm:t>
    </dgm:pt>
    <dgm:pt modelId="{BBFDA0A9-638A-424C-8F55-666E7AE5D35B}" type="parTrans" cxnId="{CF8A976F-227D-47F3-AD98-3FD5E3A4A3D3}">
      <dgm:prSet/>
      <dgm:spPr/>
      <dgm:t>
        <a:bodyPr/>
        <a:lstStyle/>
        <a:p>
          <a:endParaRPr lang="ru-RU"/>
        </a:p>
      </dgm:t>
    </dgm:pt>
    <dgm:pt modelId="{4BC5A430-2036-471A-A026-870941513803}" type="sibTrans" cxnId="{CF8A976F-227D-47F3-AD98-3FD5E3A4A3D3}">
      <dgm:prSet/>
      <dgm:spPr/>
      <dgm:t>
        <a:bodyPr/>
        <a:lstStyle/>
        <a:p>
          <a:endParaRPr lang="ru-RU"/>
        </a:p>
      </dgm:t>
    </dgm:pt>
    <dgm:pt modelId="{F5DDEE45-EA86-466A-B8A2-7A37CFE27051}">
      <dgm:prSet phldrT="[Текст]"/>
      <dgm:spPr/>
      <dgm:t>
        <a:bodyPr/>
        <a:lstStyle/>
        <a:p>
          <a:r>
            <a:rPr lang="ru-RU" dirty="0" smtClean="0"/>
            <a:t>Улучшение интеграции с </a:t>
          </a:r>
          <a:r>
            <a:rPr lang="ru-RU" dirty="0" err="1" smtClean="0"/>
            <a:t>соцсетями</a:t>
          </a:r>
          <a:endParaRPr lang="ru-RU" dirty="0"/>
        </a:p>
      </dgm:t>
    </dgm:pt>
    <dgm:pt modelId="{C03D7BC7-24A4-4BE3-B7F9-B934447479C6}" type="parTrans" cxnId="{9710E300-5BDE-46B9-B0C5-7D2F0AB721BF}">
      <dgm:prSet/>
      <dgm:spPr/>
      <dgm:t>
        <a:bodyPr/>
        <a:lstStyle/>
        <a:p>
          <a:endParaRPr lang="ru-RU"/>
        </a:p>
      </dgm:t>
    </dgm:pt>
    <dgm:pt modelId="{1BCEE059-CC77-43C6-8DCC-9715578FBE33}" type="sibTrans" cxnId="{9710E300-5BDE-46B9-B0C5-7D2F0AB721BF}">
      <dgm:prSet/>
      <dgm:spPr/>
      <dgm:t>
        <a:bodyPr/>
        <a:lstStyle/>
        <a:p>
          <a:endParaRPr lang="ru-RU"/>
        </a:p>
      </dgm:t>
    </dgm:pt>
    <dgm:pt modelId="{E27DE2CE-E3D7-46A8-A8B2-F55B85A2F774}">
      <dgm:prSet phldrT="[Текст]"/>
      <dgm:spPr/>
      <dgm:t>
        <a:bodyPr/>
        <a:lstStyle/>
        <a:p>
          <a:r>
            <a:rPr lang="ru-RU" dirty="0" smtClean="0"/>
            <a:t>Поиск по тегам</a:t>
          </a:r>
          <a:endParaRPr lang="ru-RU" dirty="0"/>
        </a:p>
      </dgm:t>
    </dgm:pt>
    <dgm:pt modelId="{4C89CC88-4BB3-4270-B2E9-A6E38A616DE4}" type="parTrans" cxnId="{AC55A39D-C938-4361-B5A1-90E8BF5D5FEB}">
      <dgm:prSet/>
      <dgm:spPr/>
      <dgm:t>
        <a:bodyPr/>
        <a:lstStyle/>
        <a:p>
          <a:endParaRPr lang="ru-RU"/>
        </a:p>
      </dgm:t>
    </dgm:pt>
    <dgm:pt modelId="{CC85DB93-B105-4FE1-A0A8-2534D35257FA}" type="sibTrans" cxnId="{AC55A39D-C938-4361-B5A1-90E8BF5D5FEB}">
      <dgm:prSet/>
      <dgm:spPr/>
      <dgm:t>
        <a:bodyPr/>
        <a:lstStyle/>
        <a:p>
          <a:endParaRPr lang="ru-RU"/>
        </a:p>
      </dgm:t>
    </dgm:pt>
    <dgm:pt modelId="{5CBF7B7D-9652-4F18-817C-A2B0F4EDE80D}" type="pres">
      <dgm:prSet presAssocID="{3D294A59-A320-4F25-8195-8CF45427810E}" presName="diagram" presStyleCnt="0">
        <dgm:presLayoutVars>
          <dgm:dir/>
          <dgm:animLvl val="lvl"/>
          <dgm:resizeHandles val="exact"/>
        </dgm:presLayoutVars>
      </dgm:prSet>
      <dgm:spPr/>
    </dgm:pt>
    <dgm:pt modelId="{8635C4F7-340A-4020-A9BB-D9995D84CEBD}" type="pres">
      <dgm:prSet presAssocID="{9FD5FDEE-C020-46A8-A06B-DD27CC99DAE6}" presName="compNode" presStyleCnt="0"/>
      <dgm:spPr/>
    </dgm:pt>
    <dgm:pt modelId="{D2517A90-73B1-4F11-98D9-FA59EB9AACB0}" type="pres">
      <dgm:prSet presAssocID="{9FD5FDEE-C020-46A8-A06B-DD27CC99DAE6}" presName="childRect" presStyleLbl="bgAcc1" presStyleIdx="0" presStyleCnt="5" custScaleX="132660" custLinFactNeighborX="62409" custLinFactNeighborY="5299">
        <dgm:presLayoutVars>
          <dgm:bulletEnabled val="1"/>
        </dgm:presLayoutVars>
      </dgm:prSet>
      <dgm:spPr/>
    </dgm:pt>
    <dgm:pt modelId="{46F4C388-7857-49D5-B565-62FCF12C095A}" type="pres">
      <dgm:prSet presAssocID="{9FD5FDEE-C020-46A8-A06B-DD27CC99DAE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D6F0401-AF29-41F8-A535-529E291548FB}" type="pres">
      <dgm:prSet presAssocID="{9FD5FDEE-C020-46A8-A06B-DD27CC99DAE6}" presName="parentRect" presStyleLbl="alignNode1" presStyleIdx="0" presStyleCnt="5" custScaleX="132660" custLinFactNeighborX="62409" custLinFactNeighborY="12323"/>
      <dgm:spPr/>
    </dgm:pt>
    <dgm:pt modelId="{D993C441-F6E5-4ADD-AC7F-E8E4C9EFE1E9}" type="pres">
      <dgm:prSet presAssocID="{9FD5FDEE-C020-46A8-A06B-DD27CC99DAE6}" presName="adorn" presStyleLbl="fgAccFollowNode1" presStyleIdx="0" presStyleCnt="5" custLinFactX="100000" custLinFactNeighborX="118494" custLinFactNeighborY="12139"/>
      <dgm:spPr/>
    </dgm:pt>
    <dgm:pt modelId="{BB8D26B6-6BA2-4F20-B1B5-099226EEE1D0}" type="pres">
      <dgm:prSet presAssocID="{F986B589-80A2-4F0B-9E44-FE9387FFFC5E}" presName="sibTrans" presStyleLbl="sibTrans2D1" presStyleIdx="0" presStyleCnt="0"/>
      <dgm:spPr/>
    </dgm:pt>
    <dgm:pt modelId="{1FC9A171-CEBC-4A9D-8FA2-301171781D64}" type="pres">
      <dgm:prSet presAssocID="{2534510F-963D-4507-898C-5A0F6609E77F}" presName="compNode" presStyleCnt="0"/>
      <dgm:spPr/>
    </dgm:pt>
    <dgm:pt modelId="{6641DB0B-0AE4-42CF-B852-92D200290CC7}" type="pres">
      <dgm:prSet presAssocID="{2534510F-963D-4507-898C-5A0F6609E77F}" presName="childRect" presStyleLbl="bgAcc1" presStyleIdx="1" presStyleCnt="5" custScaleX="132660" custLinFactNeighborX="62409" custLinFactNeighborY="5299">
        <dgm:presLayoutVars>
          <dgm:bulletEnabled val="1"/>
        </dgm:presLayoutVars>
      </dgm:prSet>
      <dgm:spPr/>
    </dgm:pt>
    <dgm:pt modelId="{E602A9B8-A911-4404-B233-C47611BC91E7}" type="pres">
      <dgm:prSet presAssocID="{2534510F-963D-4507-898C-5A0F6609E77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CA139E6-E6F6-42D5-9E81-7BB03FB2B652}" type="pres">
      <dgm:prSet presAssocID="{2534510F-963D-4507-898C-5A0F6609E77F}" presName="parentRect" presStyleLbl="alignNode1" presStyleIdx="1" presStyleCnt="5" custScaleX="132660" custLinFactNeighborX="62409" custLinFactNeighborY="12323"/>
      <dgm:spPr/>
    </dgm:pt>
    <dgm:pt modelId="{B6ED5273-311F-4361-8CF4-1FF2D6399306}" type="pres">
      <dgm:prSet presAssocID="{2534510F-963D-4507-898C-5A0F6609E77F}" presName="adorn" presStyleLbl="fgAccFollowNode1" presStyleIdx="1" presStyleCnt="5" custLinFactX="100000" custLinFactNeighborX="118494" custLinFactNeighborY="12139"/>
      <dgm:spPr/>
    </dgm:pt>
    <dgm:pt modelId="{A2F59E6E-18FC-4348-92FF-FA494AF26BF8}" type="pres">
      <dgm:prSet presAssocID="{9FDBDA42-02DA-4AEE-9DAA-D2146409C3A2}" presName="sibTrans" presStyleLbl="sibTrans2D1" presStyleIdx="0" presStyleCnt="0"/>
      <dgm:spPr/>
    </dgm:pt>
    <dgm:pt modelId="{77EB392B-1D30-4F53-AB07-380685E2949C}" type="pres">
      <dgm:prSet presAssocID="{46715B12-CBDC-47F5-8687-92B9D5697040}" presName="compNode" presStyleCnt="0"/>
      <dgm:spPr/>
    </dgm:pt>
    <dgm:pt modelId="{26DEEC0A-A8DF-4454-994F-C92F21430ED4}" type="pres">
      <dgm:prSet presAssocID="{46715B12-CBDC-47F5-8687-92B9D5697040}" presName="childRect" presStyleLbl="bgAcc1" presStyleIdx="2" presStyleCnt="5" custScaleX="132660" custLinFactNeighborX="62409" custLinFactNeighborY="5299">
        <dgm:presLayoutVars>
          <dgm:bulletEnabled val="1"/>
        </dgm:presLayoutVars>
      </dgm:prSet>
      <dgm:spPr/>
    </dgm:pt>
    <dgm:pt modelId="{05B77F9F-8D2F-411F-89B8-B8039359345D}" type="pres">
      <dgm:prSet presAssocID="{46715B12-CBDC-47F5-8687-92B9D5697040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E01F06-F759-41CB-A286-977BC96129F7}" type="pres">
      <dgm:prSet presAssocID="{46715B12-CBDC-47F5-8687-92B9D5697040}" presName="parentRect" presStyleLbl="alignNode1" presStyleIdx="2" presStyleCnt="5" custScaleX="132660" custLinFactNeighborX="62409" custLinFactNeighborY="12323"/>
      <dgm:spPr/>
      <dgm:t>
        <a:bodyPr/>
        <a:lstStyle/>
        <a:p>
          <a:endParaRPr lang="ru-RU"/>
        </a:p>
      </dgm:t>
    </dgm:pt>
    <dgm:pt modelId="{6252B8DD-EA07-421C-9FAB-27C06F4CEA5C}" type="pres">
      <dgm:prSet presAssocID="{46715B12-CBDC-47F5-8687-92B9D5697040}" presName="adorn" presStyleLbl="fgAccFollowNode1" presStyleIdx="2" presStyleCnt="5" custLinFactX="100000" custLinFactNeighborX="118494" custLinFactNeighborY="12139"/>
      <dgm:spPr/>
    </dgm:pt>
    <dgm:pt modelId="{18CEF7F3-CE9A-46D2-8A28-122C7389F5C3}" type="pres">
      <dgm:prSet presAssocID="{4BC5A430-2036-471A-A026-870941513803}" presName="sibTrans" presStyleLbl="sibTrans2D1" presStyleIdx="0" presStyleCnt="0"/>
      <dgm:spPr/>
    </dgm:pt>
    <dgm:pt modelId="{1A38842A-34FE-472A-B520-3619208D4B2D}" type="pres">
      <dgm:prSet presAssocID="{F5DDEE45-EA86-466A-B8A2-7A37CFE27051}" presName="compNode" presStyleCnt="0"/>
      <dgm:spPr/>
    </dgm:pt>
    <dgm:pt modelId="{D3A5AE8D-F3D4-49A9-810C-77D249CBF617}" type="pres">
      <dgm:prSet presAssocID="{F5DDEE45-EA86-466A-B8A2-7A37CFE27051}" presName="childRect" presStyleLbl="bgAcc1" presStyleIdx="3" presStyleCnt="5" custScaleX="132660" custLinFactX="-100000" custLinFactY="81142" custLinFactNeighborX="-190654" custLinFactNeighborY="100000">
        <dgm:presLayoutVars>
          <dgm:bulletEnabled val="1"/>
        </dgm:presLayoutVars>
      </dgm:prSet>
      <dgm:spPr/>
    </dgm:pt>
    <dgm:pt modelId="{197B4786-3B02-4949-A974-E44B528EF2A4}" type="pres">
      <dgm:prSet presAssocID="{F5DDEE45-EA86-466A-B8A2-7A37CFE2705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F2E183-C4F2-4C6E-A3F5-01FE90980489}" type="pres">
      <dgm:prSet presAssocID="{F5DDEE45-EA86-466A-B8A2-7A37CFE27051}" presName="parentRect" presStyleLbl="alignNode1" presStyleIdx="3" presStyleCnt="5" custScaleX="132660" custLinFactX="-100000" custLinFactY="200000" custLinFactNeighborX="-190654" custLinFactNeighborY="221260"/>
      <dgm:spPr/>
      <dgm:t>
        <a:bodyPr/>
        <a:lstStyle/>
        <a:p>
          <a:endParaRPr lang="ru-RU"/>
        </a:p>
      </dgm:t>
    </dgm:pt>
    <dgm:pt modelId="{FE03FD3A-2D69-4662-8B2B-4DEF1EA56634}" type="pres">
      <dgm:prSet presAssocID="{F5DDEE45-EA86-466A-B8A2-7A37CFE27051}" presName="adorn" presStyleLbl="fgAccFollowNode1" presStyleIdx="3" presStyleCnt="5" custLinFactX="-400000" custLinFactY="170502" custLinFactNeighborX="-411187" custLinFactNeighborY="200000"/>
      <dgm:spPr/>
    </dgm:pt>
    <dgm:pt modelId="{7235E80A-5724-45EF-84C3-E1501851546A}" type="pres">
      <dgm:prSet presAssocID="{1BCEE059-CC77-43C6-8DCC-9715578FBE33}" presName="sibTrans" presStyleLbl="sibTrans2D1" presStyleIdx="0" presStyleCnt="0"/>
      <dgm:spPr/>
    </dgm:pt>
    <dgm:pt modelId="{865B4BF0-5A4C-4133-98CE-6222BBE6E340}" type="pres">
      <dgm:prSet presAssocID="{E27DE2CE-E3D7-46A8-A8B2-F55B85A2F774}" presName="compNode" presStyleCnt="0"/>
      <dgm:spPr/>
    </dgm:pt>
    <dgm:pt modelId="{8FCED29E-A99A-4AE2-BC48-B61B286EF639}" type="pres">
      <dgm:prSet presAssocID="{E27DE2CE-E3D7-46A8-A8B2-F55B85A2F774}" presName="childRect" presStyleLbl="bgAcc1" presStyleIdx="4" presStyleCnt="5" custScaleX="132660" custLinFactNeighborX="69441" custLinFactNeighborY="3728">
        <dgm:presLayoutVars>
          <dgm:bulletEnabled val="1"/>
        </dgm:presLayoutVars>
      </dgm:prSet>
      <dgm:spPr/>
    </dgm:pt>
    <dgm:pt modelId="{E44C6416-5C3E-4FA4-B0AD-71852ABDD8E6}" type="pres">
      <dgm:prSet presAssocID="{E27DE2CE-E3D7-46A8-A8B2-F55B85A2F77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B058C9-F67F-41B0-BF7F-97729F02222F}" type="pres">
      <dgm:prSet presAssocID="{E27DE2CE-E3D7-46A8-A8B2-F55B85A2F774}" presName="parentRect" presStyleLbl="alignNode1" presStyleIdx="4" presStyleCnt="5" custScaleX="132660" custLinFactNeighborX="69441" custLinFactNeighborY="8672"/>
      <dgm:spPr/>
      <dgm:t>
        <a:bodyPr/>
        <a:lstStyle/>
        <a:p>
          <a:endParaRPr lang="ru-RU"/>
        </a:p>
      </dgm:t>
    </dgm:pt>
    <dgm:pt modelId="{1CA9A699-C967-4B5E-BD5E-76FF5BDA563E}" type="pres">
      <dgm:prSet presAssocID="{E27DE2CE-E3D7-46A8-A8B2-F55B85A2F774}" presName="adorn" presStyleLbl="fgAccFollowNode1" presStyleIdx="4" presStyleCnt="5" custLinFactX="98402" custLinFactNeighborX="100000" custLinFactNeighborY="-6873"/>
      <dgm:spPr/>
    </dgm:pt>
  </dgm:ptLst>
  <dgm:cxnLst>
    <dgm:cxn modelId="{AC55A39D-C938-4361-B5A1-90E8BF5D5FEB}" srcId="{3D294A59-A320-4F25-8195-8CF45427810E}" destId="{E27DE2CE-E3D7-46A8-A8B2-F55B85A2F774}" srcOrd="4" destOrd="0" parTransId="{4C89CC88-4BB3-4270-B2E9-A6E38A616DE4}" sibTransId="{CC85DB93-B105-4FE1-A0A8-2534D35257FA}"/>
    <dgm:cxn modelId="{661443EC-2980-4ECA-9664-20F29A8141E5}" type="presOf" srcId="{46715B12-CBDC-47F5-8687-92B9D5697040}" destId="{05B77F9F-8D2F-411F-89B8-B8039359345D}" srcOrd="0" destOrd="0" presId="urn:microsoft.com/office/officeart/2005/8/layout/bList2"/>
    <dgm:cxn modelId="{1B71F3DB-3B67-46D6-8DDA-D1611B2FAFBB}" srcId="{3D294A59-A320-4F25-8195-8CF45427810E}" destId="{9FD5FDEE-C020-46A8-A06B-DD27CC99DAE6}" srcOrd="0" destOrd="0" parTransId="{CE16E0A5-6885-4E50-A06B-E3ABA8FFFF5C}" sibTransId="{F986B589-80A2-4F0B-9E44-FE9387FFFC5E}"/>
    <dgm:cxn modelId="{EC3D75CC-F746-4E9D-A93B-6D77C6B9A659}" type="presOf" srcId="{F5DDEE45-EA86-466A-B8A2-7A37CFE27051}" destId="{30F2E183-C4F2-4C6E-A3F5-01FE90980489}" srcOrd="1" destOrd="0" presId="urn:microsoft.com/office/officeart/2005/8/layout/bList2"/>
    <dgm:cxn modelId="{572B8194-EE51-4DAF-AB43-C0535D8DF444}" type="presOf" srcId="{F986B589-80A2-4F0B-9E44-FE9387FFFC5E}" destId="{BB8D26B6-6BA2-4F20-B1B5-099226EEE1D0}" srcOrd="0" destOrd="0" presId="urn:microsoft.com/office/officeart/2005/8/layout/bList2"/>
    <dgm:cxn modelId="{BDE48EDB-3033-4360-AE06-1CE17B1576F4}" type="presOf" srcId="{9FD5FDEE-C020-46A8-A06B-DD27CC99DAE6}" destId="{FD6F0401-AF29-41F8-A535-529E291548FB}" srcOrd="1" destOrd="0" presId="urn:microsoft.com/office/officeart/2005/8/layout/bList2"/>
    <dgm:cxn modelId="{66D364A6-52F5-47E0-AE6E-4773EEBBAC57}" type="presOf" srcId="{9FDBDA42-02DA-4AEE-9DAA-D2146409C3A2}" destId="{A2F59E6E-18FC-4348-92FF-FA494AF26BF8}" srcOrd="0" destOrd="0" presId="urn:microsoft.com/office/officeart/2005/8/layout/bList2"/>
    <dgm:cxn modelId="{0B047935-A5FB-4D7E-BA76-53CFA1F4989C}" type="presOf" srcId="{9FD5FDEE-C020-46A8-A06B-DD27CC99DAE6}" destId="{46F4C388-7857-49D5-B565-62FCF12C095A}" srcOrd="0" destOrd="0" presId="urn:microsoft.com/office/officeart/2005/8/layout/bList2"/>
    <dgm:cxn modelId="{D7E01FFD-21A6-4789-B318-5FF4EFED23ED}" type="presOf" srcId="{1BCEE059-CC77-43C6-8DCC-9715578FBE33}" destId="{7235E80A-5724-45EF-84C3-E1501851546A}" srcOrd="0" destOrd="0" presId="urn:microsoft.com/office/officeart/2005/8/layout/bList2"/>
    <dgm:cxn modelId="{9710E300-5BDE-46B9-B0C5-7D2F0AB721BF}" srcId="{3D294A59-A320-4F25-8195-8CF45427810E}" destId="{F5DDEE45-EA86-466A-B8A2-7A37CFE27051}" srcOrd="3" destOrd="0" parTransId="{C03D7BC7-24A4-4BE3-B7F9-B934447479C6}" sibTransId="{1BCEE059-CC77-43C6-8DCC-9715578FBE33}"/>
    <dgm:cxn modelId="{51CF1A84-2E2A-4A26-A2A0-5556C7E3B20E}" type="presOf" srcId="{F5DDEE45-EA86-466A-B8A2-7A37CFE27051}" destId="{197B4786-3B02-4949-A974-E44B528EF2A4}" srcOrd="0" destOrd="0" presId="urn:microsoft.com/office/officeart/2005/8/layout/bList2"/>
    <dgm:cxn modelId="{B647886C-32E5-405F-A397-D62FB1F20735}" type="presOf" srcId="{2534510F-963D-4507-898C-5A0F6609E77F}" destId="{E602A9B8-A911-4404-B233-C47611BC91E7}" srcOrd="0" destOrd="0" presId="urn:microsoft.com/office/officeart/2005/8/layout/bList2"/>
    <dgm:cxn modelId="{DB168130-6511-46C5-93B9-A6CCE0229A44}" type="presOf" srcId="{2534510F-963D-4507-898C-5A0F6609E77F}" destId="{DCA139E6-E6F6-42D5-9E81-7BB03FB2B652}" srcOrd="1" destOrd="0" presId="urn:microsoft.com/office/officeart/2005/8/layout/bList2"/>
    <dgm:cxn modelId="{B10F5F3F-AECE-434D-B4D2-F2C62D88FC36}" type="presOf" srcId="{E27DE2CE-E3D7-46A8-A8B2-F55B85A2F774}" destId="{E44C6416-5C3E-4FA4-B0AD-71852ABDD8E6}" srcOrd="0" destOrd="0" presId="urn:microsoft.com/office/officeart/2005/8/layout/bList2"/>
    <dgm:cxn modelId="{BB89B18A-32A8-413E-996E-33C4C6922841}" type="presOf" srcId="{4BC5A430-2036-471A-A026-870941513803}" destId="{18CEF7F3-CE9A-46D2-8A28-122C7389F5C3}" srcOrd="0" destOrd="0" presId="urn:microsoft.com/office/officeart/2005/8/layout/bList2"/>
    <dgm:cxn modelId="{2BBFBE67-0311-452B-A56A-B79907D1D3EB}" type="presOf" srcId="{E27DE2CE-E3D7-46A8-A8B2-F55B85A2F774}" destId="{76B058C9-F67F-41B0-BF7F-97729F02222F}" srcOrd="1" destOrd="0" presId="urn:microsoft.com/office/officeart/2005/8/layout/bList2"/>
    <dgm:cxn modelId="{F72966F9-18D9-496C-8AF7-22903FAAAFB9}" type="presOf" srcId="{46715B12-CBDC-47F5-8687-92B9D5697040}" destId="{AFE01F06-F759-41CB-A286-977BC96129F7}" srcOrd="1" destOrd="0" presId="urn:microsoft.com/office/officeart/2005/8/layout/bList2"/>
    <dgm:cxn modelId="{3349EC09-7119-4F13-A2FB-C07A44C374C4}" srcId="{3D294A59-A320-4F25-8195-8CF45427810E}" destId="{2534510F-963D-4507-898C-5A0F6609E77F}" srcOrd="1" destOrd="0" parTransId="{B2A606C3-78F7-4D82-B0EE-0B5FAB0DA415}" sibTransId="{9FDBDA42-02DA-4AEE-9DAA-D2146409C3A2}"/>
    <dgm:cxn modelId="{21134E88-4444-411C-A741-98979681D406}" type="presOf" srcId="{3D294A59-A320-4F25-8195-8CF45427810E}" destId="{5CBF7B7D-9652-4F18-817C-A2B0F4EDE80D}" srcOrd="0" destOrd="0" presId="urn:microsoft.com/office/officeart/2005/8/layout/bList2"/>
    <dgm:cxn modelId="{CF8A976F-227D-47F3-AD98-3FD5E3A4A3D3}" srcId="{3D294A59-A320-4F25-8195-8CF45427810E}" destId="{46715B12-CBDC-47F5-8687-92B9D5697040}" srcOrd="2" destOrd="0" parTransId="{BBFDA0A9-638A-424C-8F55-666E7AE5D35B}" sibTransId="{4BC5A430-2036-471A-A026-870941513803}"/>
    <dgm:cxn modelId="{03BB7D92-9D0A-495B-84FB-71F81E90C456}" type="presParOf" srcId="{5CBF7B7D-9652-4F18-817C-A2B0F4EDE80D}" destId="{8635C4F7-340A-4020-A9BB-D9995D84CEBD}" srcOrd="0" destOrd="0" presId="urn:microsoft.com/office/officeart/2005/8/layout/bList2"/>
    <dgm:cxn modelId="{C7DA7597-E709-4788-81E4-5B0A527E533E}" type="presParOf" srcId="{8635C4F7-340A-4020-A9BB-D9995D84CEBD}" destId="{D2517A90-73B1-4F11-98D9-FA59EB9AACB0}" srcOrd="0" destOrd="0" presId="urn:microsoft.com/office/officeart/2005/8/layout/bList2"/>
    <dgm:cxn modelId="{8158FA09-E29C-4D27-8736-9C02DE9A1DC3}" type="presParOf" srcId="{8635C4F7-340A-4020-A9BB-D9995D84CEBD}" destId="{46F4C388-7857-49D5-B565-62FCF12C095A}" srcOrd="1" destOrd="0" presId="urn:microsoft.com/office/officeart/2005/8/layout/bList2"/>
    <dgm:cxn modelId="{E3B97F13-130F-4ED4-ACDF-DD571AC488BE}" type="presParOf" srcId="{8635C4F7-340A-4020-A9BB-D9995D84CEBD}" destId="{FD6F0401-AF29-41F8-A535-529E291548FB}" srcOrd="2" destOrd="0" presId="urn:microsoft.com/office/officeart/2005/8/layout/bList2"/>
    <dgm:cxn modelId="{C2ECDB06-20E9-4AE7-8241-99CF9A7FB9A2}" type="presParOf" srcId="{8635C4F7-340A-4020-A9BB-D9995D84CEBD}" destId="{D993C441-F6E5-4ADD-AC7F-E8E4C9EFE1E9}" srcOrd="3" destOrd="0" presId="urn:microsoft.com/office/officeart/2005/8/layout/bList2"/>
    <dgm:cxn modelId="{98CFAB6F-5FDD-45A3-B1C9-3E65FEE5541E}" type="presParOf" srcId="{5CBF7B7D-9652-4F18-817C-A2B0F4EDE80D}" destId="{BB8D26B6-6BA2-4F20-B1B5-099226EEE1D0}" srcOrd="1" destOrd="0" presId="urn:microsoft.com/office/officeart/2005/8/layout/bList2"/>
    <dgm:cxn modelId="{7EF20A7A-7DAD-4B21-988B-F24151C3F8AA}" type="presParOf" srcId="{5CBF7B7D-9652-4F18-817C-A2B0F4EDE80D}" destId="{1FC9A171-CEBC-4A9D-8FA2-301171781D64}" srcOrd="2" destOrd="0" presId="urn:microsoft.com/office/officeart/2005/8/layout/bList2"/>
    <dgm:cxn modelId="{62805718-57E6-4359-B358-ED5F82D9C0EC}" type="presParOf" srcId="{1FC9A171-CEBC-4A9D-8FA2-301171781D64}" destId="{6641DB0B-0AE4-42CF-B852-92D200290CC7}" srcOrd="0" destOrd="0" presId="urn:microsoft.com/office/officeart/2005/8/layout/bList2"/>
    <dgm:cxn modelId="{A4240835-F2A1-4F0A-B6AD-BABBC6834CAF}" type="presParOf" srcId="{1FC9A171-CEBC-4A9D-8FA2-301171781D64}" destId="{E602A9B8-A911-4404-B233-C47611BC91E7}" srcOrd="1" destOrd="0" presId="urn:microsoft.com/office/officeart/2005/8/layout/bList2"/>
    <dgm:cxn modelId="{AD33BD86-8BA5-4A6E-9CC8-BCB63897DFB0}" type="presParOf" srcId="{1FC9A171-CEBC-4A9D-8FA2-301171781D64}" destId="{DCA139E6-E6F6-42D5-9E81-7BB03FB2B652}" srcOrd="2" destOrd="0" presId="urn:microsoft.com/office/officeart/2005/8/layout/bList2"/>
    <dgm:cxn modelId="{BBDB63DF-6736-4353-8FF9-0C3F94D2EE42}" type="presParOf" srcId="{1FC9A171-CEBC-4A9D-8FA2-301171781D64}" destId="{B6ED5273-311F-4361-8CF4-1FF2D6399306}" srcOrd="3" destOrd="0" presId="urn:microsoft.com/office/officeart/2005/8/layout/bList2"/>
    <dgm:cxn modelId="{C53C277D-7C2C-4778-AC91-2DFBFB7C43A4}" type="presParOf" srcId="{5CBF7B7D-9652-4F18-817C-A2B0F4EDE80D}" destId="{A2F59E6E-18FC-4348-92FF-FA494AF26BF8}" srcOrd="3" destOrd="0" presId="urn:microsoft.com/office/officeart/2005/8/layout/bList2"/>
    <dgm:cxn modelId="{A11A95FF-E17D-4526-AEA5-1AA2ABDBD610}" type="presParOf" srcId="{5CBF7B7D-9652-4F18-817C-A2B0F4EDE80D}" destId="{77EB392B-1D30-4F53-AB07-380685E2949C}" srcOrd="4" destOrd="0" presId="urn:microsoft.com/office/officeart/2005/8/layout/bList2"/>
    <dgm:cxn modelId="{4C8C3FFC-7697-4030-8D28-CD9843A41A14}" type="presParOf" srcId="{77EB392B-1D30-4F53-AB07-380685E2949C}" destId="{26DEEC0A-A8DF-4454-994F-C92F21430ED4}" srcOrd="0" destOrd="0" presId="urn:microsoft.com/office/officeart/2005/8/layout/bList2"/>
    <dgm:cxn modelId="{A01042FD-95BB-4315-9F49-9094D8A02311}" type="presParOf" srcId="{77EB392B-1D30-4F53-AB07-380685E2949C}" destId="{05B77F9F-8D2F-411F-89B8-B8039359345D}" srcOrd="1" destOrd="0" presId="urn:microsoft.com/office/officeart/2005/8/layout/bList2"/>
    <dgm:cxn modelId="{98D9A5D2-7C2B-4937-97C7-72900E86DE48}" type="presParOf" srcId="{77EB392B-1D30-4F53-AB07-380685E2949C}" destId="{AFE01F06-F759-41CB-A286-977BC96129F7}" srcOrd="2" destOrd="0" presId="urn:microsoft.com/office/officeart/2005/8/layout/bList2"/>
    <dgm:cxn modelId="{A5FB8BDF-8C51-4208-8022-7A3C634F8944}" type="presParOf" srcId="{77EB392B-1D30-4F53-AB07-380685E2949C}" destId="{6252B8DD-EA07-421C-9FAB-27C06F4CEA5C}" srcOrd="3" destOrd="0" presId="urn:microsoft.com/office/officeart/2005/8/layout/bList2"/>
    <dgm:cxn modelId="{F6BB0634-C155-440D-872A-868B7EDA1FED}" type="presParOf" srcId="{5CBF7B7D-9652-4F18-817C-A2B0F4EDE80D}" destId="{18CEF7F3-CE9A-46D2-8A28-122C7389F5C3}" srcOrd="5" destOrd="0" presId="urn:microsoft.com/office/officeart/2005/8/layout/bList2"/>
    <dgm:cxn modelId="{9D8AF367-3020-472B-8682-9EE5171F4F76}" type="presParOf" srcId="{5CBF7B7D-9652-4F18-817C-A2B0F4EDE80D}" destId="{1A38842A-34FE-472A-B520-3619208D4B2D}" srcOrd="6" destOrd="0" presId="urn:microsoft.com/office/officeart/2005/8/layout/bList2"/>
    <dgm:cxn modelId="{341A2BB2-4385-4E48-872D-658561D45982}" type="presParOf" srcId="{1A38842A-34FE-472A-B520-3619208D4B2D}" destId="{D3A5AE8D-F3D4-49A9-810C-77D249CBF617}" srcOrd="0" destOrd="0" presId="urn:microsoft.com/office/officeart/2005/8/layout/bList2"/>
    <dgm:cxn modelId="{C432B799-5AEA-4B72-849A-9F3008A79E63}" type="presParOf" srcId="{1A38842A-34FE-472A-B520-3619208D4B2D}" destId="{197B4786-3B02-4949-A974-E44B528EF2A4}" srcOrd="1" destOrd="0" presId="urn:microsoft.com/office/officeart/2005/8/layout/bList2"/>
    <dgm:cxn modelId="{EC895E1B-634F-4CB0-A5AA-4590875762C6}" type="presParOf" srcId="{1A38842A-34FE-472A-B520-3619208D4B2D}" destId="{30F2E183-C4F2-4C6E-A3F5-01FE90980489}" srcOrd="2" destOrd="0" presId="urn:microsoft.com/office/officeart/2005/8/layout/bList2"/>
    <dgm:cxn modelId="{531DBBAB-6307-4093-A97A-27BD6AD3CF58}" type="presParOf" srcId="{1A38842A-34FE-472A-B520-3619208D4B2D}" destId="{FE03FD3A-2D69-4662-8B2B-4DEF1EA56634}" srcOrd="3" destOrd="0" presId="urn:microsoft.com/office/officeart/2005/8/layout/bList2"/>
    <dgm:cxn modelId="{B31A13DA-6FCD-471D-8E62-2BABC208D27A}" type="presParOf" srcId="{5CBF7B7D-9652-4F18-817C-A2B0F4EDE80D}" destId="{7235E80A-5724-45EF-84C3-E1501851546A}" srcOrd="7" destOrd="0" presId="urn:microsoft.com/office/officeart/2005/8/layout/bList2"/>
    <dgm:cxn modelId="{34F5D4F0-7EC6-4468-BCF6-3EFA5F5A7A29}" type="presParOf" srcId="{5CBF7B7D-9652-4F18-817C-A2B0F4EDE80D}" destId="{865B4BF0-5A4C-4133-98CE-6222BBE6E340}" srcOrd="8" destOrd="0" presId="urn:microsoft.com/office/officeart/2005/8/layout/bList2"/>
    <dgm:cxn modelId="{E06FAFC9-1C57-45D6-AF32-C1FE01C25F78}" type="presParOf" srcId="{865B4BF0-5A4C-4133-98CE-6222BBE6E340}" destId="{8FCED29E-A99A-4AE2-BC48-B61B286EF639}" srcOrd="0" destOrd="0" presId="urn:microsoft.com/office/officeart/2005/8/layout/bList2"/>
    <dgm:cxn modelId="{5BC0F307-77ED-4F82-9924-30D1FA662AA1}" type="presParOf" srcId="{865B4BF0-5A4C-4133-98CE-6222BBE6E340}" destId="{E44C6416-5C3E-4FA4-B0AD-71852ABDD8E6}" srcOrd="1" destOrd="0" presId="urn:microsoft.com/office/officeart/2005/8/layout/bList2"/>
    <dgm:cxn modelId="{9CE700F4-9A70-48BA-9517-7C7EBF110261}" type="presParOf" srcId="{865B4BF0-5A4C-4133-98CE-6222BBE6E340}" destId="{76B058C9-F67F-41B0-BF7F-97729F02222F}" srcOrd="2" destOrd="0" presId="urn:microsoft.com/office/officeart/2005/8/layout/bList2"/>
    <dgm:cxn modelId="{35079E01-A9A4-4E58-975B-A2C55DBFA27D}" type="presParOf" srcId="{865B4BF0-5A4C-4133-98CE-6222BBE6E340}" destId="{1CA9A699-C967-4B5E-BD5E-76FF5BDA563E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3A36F-60A4-44FF-A8A5-F9A8D4310E6F}">
      <dsp:nvSpPr>
        <dsp:cNvPr id="0" name=""/>
        <dsp:cNvSpPr/>
      </dsp:nvSpPr>
      <dsp:spPr>
        <a:xfrm>
          <a:off x="0" y="0"/>
          <a:ext cx="2781069" cy="166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600" kern="1200" dirty="0" smtClean="0"/>
            <a:t>27 версий</a:t>
          </a:r>
          <a:endParaRPr lang="ru-RU" sz="4600" kern="1200" dirty="0"/>
        </a:p>
      </dsp:txBody>
      <dsp:txXfrm>
        <a:off x="0" y="0"/>
        <a:ext cx="2781069" cy="1668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DE9F5-C159-437A-AA3E-CE93A76C5FDC}">
      <dsp:nvSpPr>
        <dsp:cNvPr id="0" name=""/>
        <dsp:cNvSpPr/>
      </dsp:nvSpPr>
      <dsp:spPr>
        <a:xfrm>
          <a:off x="5386072" y="3689431"/>
          <a:ext cx="3133766" cy="667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 </a:t>
          </a:r>
          <a:r>
            <a:rPr lang="ru-RU" sz="2000" b="1" kern="1200" dirty="0" smtClean="0"/>
            <a:t>Македонская Евгения</a:t>
          </a:r>
          <a:endParaRPr lang="ru-RU" sz="2000" b="1" kern="1200" dirty="0"/>
        </a:p>
      </dsp:txBody>
      <dsp:txXfrm>
        <a:off x="6340871" y="3871045"/>
        <a:ext cx="2164298" cy="471496"/>
      </dsp:txXfrm>
    </dsp:sp>
    <dsp:sp modelId="{22A0A0BC-6367-462E-93A8-CA8C46FCDCA0}">
      <dsp:nvSpPr>
        <dsp:cNvPr id="0" name=""/>
        <dsp:cNvSpPr/>
      </dsp:nvSpPr>
      <dsp:spPr>
        <a:xfrm>
          <a:off x="544232" y="3400196"/>
          <a:ext cx="3234723" cy="95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3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Петровская Анастасия</a:t>
          </a:r>
          <a:endParaRPr lang="ru-RU" sz="20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Чекалин Дмитрий</a:t>
          </a:r>
          <a:endParaRPr lang="ru-RU" sz="1300" kern="1200" dirty="0"/>
        </a:p>
      </dsp:txBody>
      <dsp:txXfrm>
        <a:off x="565138" y="3659033"/>
        <a:ext cx="2222494" cy="671981"/>
      </dsp:txXfrm>
    </dsp:sp>
    <dsp:sp modelId="{53094224-E102-4C09-9604-A3E90CFD0EB5}">
      <dsp:nvSpPr>
        <dsp:cNvPr id="0" name=""/>
        <dsp:cNvSpPr/>
      </dsp:nvSpPr>
      <dsp:spPr>
        <a:xfrm>
          <a:off x="5422356" y="698389"/>
          <a:ext cx="2977045" cy="756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Македонская Евгения</a:t>
          </a:r>
          <a:endParaRPr lang="ru-RU" sz="2000" b="1" kern="1200" dirty="0"/>
        </a:p>
      </dsp:txBody>
      <dsp:txXfrm>
        <a:off x="6332077" y="714997"/>
        <a:ext cx="2050715" cy="533831"/>
      </dsp:txXfrm>
    </dsp:sp>
    <dsp:sp modelId="{4D58B8E3-ABF3-466F-BE72-A1334046C3F4}">
      <dsp:nvSpPr>
        <dsp:cNvPr id="0" name=""/>
        <dsp:cNvSpPr/>
      </dsp:nvSpPr>
      <dsp:spPr>
        <a:xfrm>
          <a:off x="402347" y="642811"/>
          <a:ext cx="3518492" cy="11127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Смирнов Максим</a:t>
          </a:r>
          <a:endParaRPr lang="ru-RU" sz="20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Македонская Евгения</a:t>
          </a: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Бодунков Денис</a:t>
          </a:r>
          <a:endParaRPr lang="ru-RU" sz="1300" kern="1200" dirty="0"/>
        </a:p>
      </dsp:txBody>
      <dsp:txXfrm>
        <a:off x="426789" y="667253"/>
        <a:ext cx="2414060" cy="785644"/>
      </dsp:txXfrm>
    </dsp:sp>
    <dsp:sp modelId="{60DA8870-9857-4057-BC91-DD9B798F041F}">
      <dsp:nvSpPr>
        <dsp:cNvPr id="0" name=""/>
        <dsp:cNvSpPr/>
      </dsp:nvSpPr>
      <dsp:spPr>
        <a:xfrm>
          <a:off x="2239697" y="285090"/>
          <a:ext cx="2165685" cy="2165685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Анализ</a:t>
          </a:r>
          <a:endParaRPr lang="ru-RU" sz="1800" kern="1200" dirty="0"/>
        </a:p>
      </dsp:txBody>
      <dsp:txXfrm>
        <a:off x="2874011" y="919404"/>
        <a:ext cx="1531371" cy="1531371"/>
      </dsp:txXfrm>
    </dsp:sp>
    <dsp:sp modelId="{147178AE-0CD4-4FA3-A352-95F7DEF02040}">
      <dsp:nvSpPr>
        <dsp:cNvPr id="0" name=""/>
        <dsp:cNvSpPr/>
      </dsp:nvSpPr>
      <dsp:spPr>
        <a:xfrm rot="5400000">
          <a:off x="4505414" y="285090"/>
          <a:ext cx="2165685" cy="2165685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Составление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требований</a:t>
          </a:r>
          <a:endParaRPr lang="ru-RU" sz="1800" kern="1200" dirty="0"/>
        </a:p>
      </dsp:txBody>
      <dsp:txXfrm rot="-5400000">
        <a:off x="4505414" y="919404"/>
        <a:ext cx="1531371" cy="1531371"/>
      </dsp:txXfrm>
    </dsp:sp>
    <dsp:sp modelId="{43A2BA3D-20D2-4E5D-9CD2-B6EE3F312A3B}">
      <dsp:nvSpPr>
        <dsp:cNvPr id="0" name=""/>
        <dsp:cNvSpPr/>
      </dsp:nvSpPr>
      <dsp:spPr>
        <a:xfrm rot="10800000">
          <a:off x="4504439" y="2553406"/>
          <a:ext cx="2165685" cy="2165685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Написание ТЗ</a:t>
          </a:r>
          <a:endParaRPr lang="ru-RU" sz="1800" kern="1200" dirty="0"/>
        </a:p>
      </dsp:txBody>
      <dsp:txXfrm rot="10800000">
        <a:off x="4504439" y="2553406"/>
        <a:ext cx="1531371" cy="1531371"/>
      </dsp:txXfrm>
    </dsp:sp>
    <dsp:sp modelId="{809A40DB-630A-4CA0-804D-1A67767C019F}">
      <dsp:nvSpPr>
        <dsp:cNvPr id="0" name=""/>
        <dsp:cNvSpPr/>
      </dsp:nvSpPr>
      <dsp:spPr>
        <a:xfrm rot="16200000">
          <a:off x="2239697" y="2550807"/>
          <a:ext cx="2165685" cy="2165685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Редакти</a:t>
          </a:r>
          <a:r>
            <a:rPr lang="ru-RU" sz="1800" kern="1200" dirty="0" smtClean="0"/>
            <a:t>-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рование</a:t>
          </a:r>
          <a:endParaRPr lang="ru-RU" sz="1800" kern="1200" dirty="0"/>
        </a:p>
      </dsp:txBody>
      <dsp:txXfrm rot="5400000">
        <a:off x="2874011" y="2550807"/>
        <a:ext cx="1531371" cy="1531371"/>
      </dsp:txXfrm>
    </dsp:sp>
    <dsp:sp modelId="{27CA1DAC-9186-40C1-BDB5-6C473E78AFD1}">
      <dsp:nvSpPr>
        <dsp:cNvPr id="0" name=""/>
        <dsp:cNvSpPr/>
      </dsp:nvSpPr>
      <dsp:spPr>
        <a:xfrm>
          <a:off x="4081530" y="2050649"/>
          <a:ext cx="747736" cy="650205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68D5B-8EBC-4089-9D03-6E6D0652491A}">
      <dsp:nvSpPr>
        <dsp:cNvPr id="0" name=""/>
        <dsp:cNvSpPr/>
      </dsp:nvSpPr>
      <dsp:spPr>
        <a:xfrm rot="10800000">
          <a:off x="4081530" y="2300728"/>
          <a:ext cx="747736" cy="650205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124A7-A5F3-4DEF-A4C4-15F7B6F83CA4}">
      <dsp:nvSpPr>
        <dsp:cNvPr id="0" name=""/>
        <dsp:cNvSpPr/>
      </dsp:nvSpPr>
      <dsp:spPr>
        <a:xfrm>
          <a:off x="521669" y="431311"/>
          <a:ext cx="3977911" cy="3977911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Тест-кейсы                                                       </a:t>
          </a:r>
          <a:endParaRPr lang="ru-RU" sz="1900" kern="1200" dirty="0"/>
        </a:p>
      </dsp:txBody>
      <dsp:txXfrm>
        <a:off x="2556087" y="1167225"/>
        <a:ext cx="1468038" cy="1183902"/>
      </dsp:txXfrm>
    </dsp:sp>
    <dsp:sp modelId="{000CC315-531C-4BFA-A8AA-0B0479AAD9FF}">
      <dsp:nvSpPr>
        <dsp:cNvPr id="0" name=""/>
        <dsp:cNvSpPr/>
      </dsp:nvSpPr>
      <dsp:spPr>
        <a:xfrm>
          <a:off x="513464" y="482837"/>
          <a:ext cx="3977911" cy="3977911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Результаты тестирования </a:t>
          </a:r>
          <a:endParaRPr lang="ru-RU" sz="1900" kern="1200" dirty="0"/>
        </a:p>
      </dsp:txBody>
      <dsp:txXfrm>
        <a:off x="2573454" y="2542826"/>
        <a:ext cx="1468038" cy="1183902"/>
      </dsp:txXfrm>
    </dsp:sp>
    <dsp:sp modelId="{4ACAFB12-125B-4407-8730-03696C63C350}">
      <dsp:nvSpPr>
        <dsp:cNvPr id="0" name=""/>
        <dsp:cNvSpPr/>
      </dsp:nvSpPr>
      <dsp:spPr>
        <a:xfrm>
          <a:off x="492898" y="479097"/>
          <a:ext cx="3977911" cy="3977911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Статистика тестирования </a:t>
          </a:r>
          <a:endParaRPr lang="ru-RU" sz="1900" kern="1200" dirty="0"/>
        </a:p>
      </dsp:txBody>
      <dsp:txXfrm>
        <a:off x="942781" y="2539087"/>
        <a:ext cx="1468038" cy="1183902"/>
      </dsp:txXfrm>
    </dsp:sp>
    <dsp:sp modelId="{649C6970-20BF-40D1-9E30-038AC12482BA}">
      <dsp:nvSpPr>
        <dsp:cNvPr id="0" name=""/>
        <dsp:cNvSpPr/>
      </dsp:nvSpPr>
      <dsp:spPr>
        <a:xfrm>
          <a:off x="493296" y="431323"/>
          <a:ext cx="3977911" cy="3977911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Тест требования</a:t>
          </a:r>
          <a:endParaRPr lang="ru-RU" sz="1900" kern="1200" dirty="0"/>
        </a:p>
      </dsp:txBody>
      <dsp:txXfrm>
        <a:off x="943178" y="1165342"/>
        <a:ext cx="1468038" cy="11839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BF775-E608-4841-B760-C29DDEACE52D}">
      <dsp:nvSpPr>
        <dsp:cNvPr id="0" name=""/>
        <dsp:cNvSpPr/>
      </dsp:nvSpPr>
      <dsp:spPr>
        <a:xfrm>
          <a:off x="2399262" y="478202"/>
          <a:ext cx="3696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608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74061" y="521921"/>
        <a:ext cx="20010" cy="4002"/>
      </dsp:txXfrm>
    </dsp:sp>
    <dsp:sp modelId="{335182A0-E382-4E77-B206-70C6001A973F}">
      <dsp:nvSpPr>
        <dsp:cNvPr id="0" name=""/>
        <dsp:cNvSpPr/>
      </dsp:nvSpPr>
      <dsp:spPr>
        <a:xfrm>
          <a:off x="661024" y="1910"/>
          <a:ext cx="1740038" cy="10440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Составление тест требований на основе ТЗ</a:t>
          </a:r>
          <a:endParaRPr lang="ru-RU" sz="1600" kern="1200" dirty="0"/>
        </a:p>
      </dsp:txBody>
      <dsp:txXfrm>
        <a:off x="661024" y="1910"/>
        <a:ext cx="1740038" cy="1044023"/>
      </dsp:txXfrm>
    </dsp:sp>
    <dsp:sp modelId="{1942F91E-6C3F-4237-991D-8670CFE6D12C}">
      <dsp:nvSpPr>
        <dsp:cNvPr id="0" name=""/>
        <dsp:cNvSpPr/>
      </dsp:nvSpPr>
      <dsp:spPr>
        <a:xfrm>
          <a:off x="1531043" y="1044133"/>
          <a:ext cx="2140247" cy="369608"/>
        </a:xfrm>
        <a:custGeom>
          <a:avLst/>
          <a:gdLst/>
          <a:ahLst/>
          <a:cxnLst/>
          <a:rect l="0" t="0" r="0" b="0"/>
          <a:pathLst>
            <a:path>
              <a:moveTo>
                <a:pt x="2140247" y="0"/>
              </a:moveTo>
              <a:lnTo>
                <a:pt x="2140247" y="201904"/>
              </a:lnTo>
              <a:lnTo>
                <a:pt x="0" y="201904"/>
              </a:lnTo>
              <a:lnTo>
                <a:pt x="0" y="369608"/>
              </a:lnTo>
            </a:path>
          </a:pathLst>
        </a:custGeom>
        <a:noFill/>
        <a:ln w="6350" cap="flat" cmpd="sng" algn="ctr">
          <a:solidFill>
            <a:schemeClr val="accent5">
              <a:hueOff val="-1021680"/>
              <a:satOff val="480"/>
              <a:lumOff val="-13595"/>
              <a:alphaOff val="0"/>
            </a:schemeClr>
          </a:solidFill>
          <a:prstDash val="solid"/>
          <a:miter lim="800000"/>
          <a:tailEnd type="arrow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46733" y="1226936"/>
        <a:ext cx="108867" cy="4002"/>
      </dsp:txXfrm>
    </dsp:sp>
    <dsp:sp modelId="{E9530CEB-3B8E-4A90-AC86-1908B31AFA3C}">
      <dsp:nvSpPr>
        <dsp:cNvPr id="0" name=""/>
        <dsp:cNvSpPr/>
      </dsp:nvSpPr>
      <dsp:spPr>
        <a:xfrm>
          <a:off x="2801271" y="1910"/>
          <a:ext cx="1740038" cy="1044023"/>
        </a:xfrm>
        <a:prstGeom prst="rect">
          <a:avLst/>
        </a:prstGeom>
        <a:solidFill>
          <a:schemeClr val="accent5">
            <a:hueOff val="-766260"/>
            <a:satOff val="360"/>
            <a:lumOff val="-10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Составление тест кейсов на основе тест требований</a:t>
          </a:r>
          <a:endParaRPr lang="ru-RU" sz="1600" kern="1200" dirty="0"/>
        </a:p>
      </dsp:txBody>
      <dsp:txXfrm>
        <a:off x="2801271" y="1910"/>
        <a:ext cx="1740038" cy="1044023"/>
      </dsp:txXfrm>
    </dsp:sp>
    <dsp:sp modelId="{9EE61D95-1339-4812-8BA2-E26508DB95D7}">
      <dsp:nvSpPr>
        <dsp:cNvPr id="0" name=""/>
        <dsp:cNvSpPr/>
      </dsp:nvSpPr>
      <dsp:spPr>
        <a:xfrm>
          <a:off x="2399262" y="1922434"/>
          <a:ext cx="3696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608" y="45720"/>
              </a:lnTo>
            </a:path>
          </a:pathLst>
        </a:custGeom>
        <a:noFill/>
        <a:ln w="6350" cap="flat" cmpd="sng" algn="ctr">
          <a:solidFill>
            <a:schemeClr val="accent5">
              <a:hueOff val="-2043360"/>
              <a:satOff val="960"/>
              <a:lumOff val="-27189"/>
              <a:alphaOff val="0"/>
            </a:schemeClr>
          </a:solidFill>
          <a:prstDash val="solid"/>
          <a:miter lim="800000"/>
          <a:tailEnd type="arrow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74061" y="1966152"/>
        <a:ext cx="20010" cy="4002"/>
      </dsp:txXfrm>
    </dsp:sp>
    <dsp:sp modelId="{CC7032B2-C7DD-4031-9D5A-C31C34436923}">
      <dsp:nvSpPr>
        <dsp:cNvPr id="0" name=""/>
        <dsp:cNvSpPr/>
      </dsp:nvSpPr>
      <dsp:spPr>
        <a:xfrm>
          <a:off x="661024" y="1446142"/>
          <a:ext cx="1740038" cy="1044023"/>
        </a:xfrm>
        <a:prstGeom prst="rect">
          <a:avLst/>
        </a:prstGeom>
        <a:solidFill>
          <a:schemeClr val="accent5">
            <a:hueOff val="-1532520"/>
            <a:satOff val="720"/>
            <a:lumOff val="-20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Тестирование</a:t>
          </a:r>
          <a:endParaRPr lang="ru-RU" sz="1600" kern="1200" dirty="0"/>
        </a:p>
      </dsp:txBody>
      <dsp:txXfrm>
        <a:off x="661024" y="1446142"/>
        <a:ext cx="1740038" cy="1044023"/>
      </dsp:txXfrm>
    </dsp:sp>
    <dsp:sp modelId="{AA3F5F8C-F587-4C38-A5F5-94A0B0ABB808}">
      <dsp:nvSpPr>
        <dsp:cNvPr id="0" name=""/>
        <dsp:cNvSpPr/>
      </dsp:nvSpPr>
      <dsp:spPr>
        <a:xfrm>
          <a:off x="1531043" y="2488365"/>
          <a:ext cx="2140247" cy="369608"/>
        </a:xfrm>
        <a:custGeom>
          <a:avLst/>
          <a:gdLst/>
          <a:ahLst/>
          <a:cxnLst/>
          <a:rect l="0" t="0" r="0" b="0"/>
          <a:pathLst>
            <a:path>
              <a:moveTo>
                <a:pt x="2140247" y="0"/>
              </a:moveTo>
              <a:lnTo>
                <a:pt x="2140247" y="201904"/>
              </a:lnTo>
              <a:lnTo>
                <a:pt x="0" y="201904"/>
              </a:lnTo>
              <a:lnTo>
                <a:pt x="0" y="369608"/>
              </a:lnTo>
            </a:path>
          </a:pathLst>
        </a:custGeom>
        <a:noFill/>
        <a:ln w="6350" cap="flat" cmpd="sng" algn="ctr">
          <a:solidFill>
            <a:schemeClr val="accent5">
              <a:hueOff val="-3065039"/>
              <a:satOff val="1440"/>
              <a:lumOff val="-40784"/>
              <a:alphaOff val="0"/>
            </a:schemeClr>
          </a:solidFill>
          <a:prstDash val="solid"/>
          <a:miter lim="800000"/>
          <a:tailEnd type="arrow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46733" y="2671168"/>
        <a:ext cx="108867" cy="4002"/>
      </dsp:txXfrm>
    </dsp:sp>
    <dsp:sp modelId="{616AE4C8-5EA6-44FB-BC24-3488D6FCC56D}">
      <dsp:nvSpPr>
        <dsp:cNvPr id="0" name=""/>
        <dsp:cNvSpPr/>
      </dsp:nvSpPr>
      <dsp:spPr>
        <a:xfrm>
          <a:off x="2801271" y="1446142"/>
          <a:ext cx="1740038" cy="1044023"/>
        </a:xfrm>
        <a:prstGeom prst="rect">
          <a:avLst/>
        </a:prstGeom>
        <a:solidFill>
          <a:schemeClr val="accent5">
            <a:hueOff val="-2298779"/>
            <a:satOff val="1080"/>
            <a:lumOff val="-3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Оформление результатов тестирования</a:t>
          </a:r>
          <a:endParaRPr lang="ru-RU" sz="1600" kern="1200" dirty="0"/>
        </a:p>
      </dsp:txBody>
      <dsp:txXfrm>
        <a:off x="2801271" y="1446142"/>
        <a:ext cx="1740038" cy="1044023"/>
      </dsp:txXfrm>
    </dsp:sp>
    <dsp:sp modelId="{4AFCF350-7E3E-4747-9BE0-9F5FEF433686}">
      <dsp:nvSpPr>
        <dsp:cNvPr id="0" name=""/>
        <dsp:cNvSpPr/>
      </dsp:nvSpPr>
      <dsp:spPr>
        <a:xfrm>
          <a:off x="661024" y="2890374"/>
          <a:ext cx="1740038" cy="1044023"/>
        </a:xfrm>
        <a:prstGeom prst="rect">
          <a:avLst/>
        </a:prstGeom>
        <a:solidFill>
          <a:schemeClr val="accent5">
            <a:hueOff val="-3065039"/>
            <a:satOff val="1440"/>
            <a:lumOff val="-40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Создание новых </a:t>
          </a:r>
          <a:r>
            <a:rPr lang="en-US" sz="1600" kern="1200" dirty="0" smtClean="0"/>
            <a:t>Issue </a:t>
          </a:r>
          <a:r>
            <a:rPr lang="ru-RU" sz="1600" kern="1200" dirty="0" smtClean="0"/>
            <a:t>на </a:t>
          </a:r>
          <a:r>
            <a:rPr lang="en-US" sz="1600" kern="1200" dirty="0" smtClean="0"/>
            <a:t>GitHub</a:t>
          </a:r>
          <a:endParaRPr lang="ru-RU" sz="1600" kern="1200" dirty="0"/>
        </a:p>
      </dsp:txBody>
      <dsp:txXfrm>
        <a:off x="661024" y="2890374"/>
        <a:ext cx="1740038" cy="10440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17A90-73B1-4F11-98D9-FA59EB9AACB0}">
      <dsp:nvSpPr>
        <dsp:cNvPr id="0" name=""/>
        <dsp:cNvSpPr/>
      </dsp:nvSpPr>
      <dsp:spPr>
        <a:xfrm>
          <a:off x="1381400" y="88890"/>
          <a:ext cx="2816397" cy="158478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6F0401-AF29-41F8-A535-529E291548FB}">
      <dsp:nvSpPr>
        <dsp:cNvPr id="0" name=""/>
        <dsp:cNvSpPr/>
      </dsp:nvSpPr>
      <dsp:spPr>
        <a:xfrm>
          <a:off x="1381400" y="1673677"/>
          <a:ext cx="2816397" cy="6814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err="1" smtClean="0"/>
            <a:t>Редизайн</a:t>
          </a:r>
          <a:endParaRPr lang="ru-RU" sz="1600" kern="1200" dirty="0"/>
        </a:p>
      </dsp:txBody>
      <dsp:txXfrm>
        <a:off x="1381400" y="1673677"/>
        <a:ext cx="1983378" cy="681459"/>
      </dsp:txXfrm>
    </dsp:sp>
    <dsp:sp modelId="{D993C441-F6E5-4ADD-AC7F-E8E4C9EFE1E9}">
      <dsp:nvSpPr>
        <dsp:cNvPr id="0" name=""/>
        <dsp:cNvSpPr/>
      </dsp:nvSpPr>
      <dsp:spPr>
        <a:xfrm>
          <a:off x="3581809" y="1788144"/>
          <a:ext cx="743056" cy="743056"/>
        </a:xfrm>
        <a:prstGeom prst="ellipse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1DB0B-0AE4-42CF-B852-92D200290CC7}">
      <dsp:nvSpPr>
        <dsp:cNvPr id="0" name=""/>
        <dsp:cNvSpPr/>
      </dsp:nvSpPr>
      <dsp:spPr>
        <a:xfrm>
          <a:off x="4381885" y="88890"/>
          <a:ext cx="2816397" cy="158478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66260"/>
              <a:satOff val="360"/>
              <a:lumOff val="-10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139E6-E6F6-42D5-9E81-7BB03FB2B652}">
      <dsp:nvSpPr>
        <dsp:cNvPr id="0" name=""/>
        <dsp:cNvSpPr/>
      </dsp:nvSpPr>
      <dsp:spPr>
        <a:xfrm>
          <a:off x="4381885" y="1673677"/>
          <a:ext cx="2816397" cy="681459"/>
        </a:xfrm>
        <a:prstGeom prst="rect">
          <a:avLst/>
        </a:prstGeom>
        <a:solidFill>
          <a:schemeClr val="accent5">
            <a:hueOff val="-766260"/>
            <a:satOff val="360"/>
            <a:lumOff val="-10196"/>
            <a:alphaOff val="0"/>
          </a:schemeClr>
        </a:solidFill>
        <a:ln w="12700" cap="flat" cmpd="sng" algn="ctr">
          <a:solidFill>
            <a:schemeClr val="accent5">
              <a:hueOff val="-766260"/>
              <a:satOff val="360"/>
              <a:lumOff val="-10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Адаптивная верстка</a:t>
          </a:r>
          <a:endParaRPr lang="ru-RU" sz="1600" kern="1200" dirty="0"/>
        </a:p>
      </dsp:txBody>
      <dsp:txXfrm>
        <a:off x="4381885" y="1673677"/>
        <a:ext cx="1983378" cy="681459"/>
      </dsp:txXfrm>
    </dsp:sp>
    <dsp:sp modelId="{B6ED5273-311F-4361-8CF4-1FF2D6399306}">
      <dsp:nvSpPr>
        <dsp:cNvPr id="0" name=""/>
        <dsp:cNvSpPr/>
      </dsp:nvSpPr>
      <dsp:spPr>
        <a:xfrm>
          <a:off x="6582294" y="1788144"/>
          <a:ext cx="743056" cy="743056"/>
        </a:xfrm>
        <a:prstGeom prst="ellipse">
          <a:avLst/>
        </a:prstGeom>
        <a:solidFill>
          <a:schemeClr val="accent5">
            <a:tint val="40000"/>
            <a:alpha val="90000"/>
            <a:hueOff val="-644660"/>
            <a:satOff val="-5553"/>
            <a:lumOff val="-180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EEC0A-A8DF-4454-994F-C92F21430ED4}">
      <dsp:nvSpPr>
        <dsp:cNvPr id="0" name=""/>
        <dsp:cNvSpPr/>
      </dsp:nvSpPr>
      <dsp:spPr>
        <a:xfrm>
          <a:off x="7382370" y="88890"/>
          <a:ext cx="2816397" cy="158478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532520"/>
              <a:satOff val="720"/>
              <a:lumOff val="-20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E01F06-F759-41CB-A286-977BC96129F7}">
      <dsp:nvSpPr>
        <dsp:cNvPr id="0" name=""/>
        <dsp:cNvSpPr/>
      </dsp:nvSpPr>
      <dsp:spPr>
        <a:xfrm>
          <a:off x="7382370" y="1673677"/>
          <a:ext cx="2816397" cy="681459"/>
        </a:xfrm>
        <a:prstGeom prst="rect">
          <a:avLst/>
        </a:prstGeom>
        <a:solidFill>
          <a:schemeClr val="accent5">
            <a:hueOff val="-1532520"/>
            <a:satOff val="720"/>
            <a:lumOff val="-20392"/>
            <a:alphaOff val="0"/>
          </a:schemeClr>
        </a:solidFill>
        <a:ln w="12700" cap="flat" cmpd="sng" algn="ctr">
          <a:solidFill>
            <a:schemeClr val="accent5">
              <a:hueOff val="-1532520"/>
              <a:satOff val="720"/>
              <a:lumOff val="-20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Система рейтинга</a:t>
          </a:r>
          <a:endParaRPr lang="ru-RU" sz="1600" kern="1200" dirty="0"/>
        </a:p>
      </dsp:txBody>
      <dsp:txXfrm>
        <a:off x="7382370" y="1673677"/>
        <a:ext cx="1983378" cy="681459"/>
      </dsp:txXfrm>
    </dsp:sp>
    <dsp:sp modelId="{6252B8DD-EA07-421C-9FAB-27C06F4CEA5C}">
      <dsp:nvSpPr>
        <dsp:cNvPr id="0" name=""/>
        <dsp:cNvSpPr/>
      </dsp:nvSpPr>
      <dsp:spPr>
        <a:xfrm>
          <a:off x="9582779" y="1788144"/>
          <a:ext cx="743056" cy="743056"/>
        </a:xfrm>
        <a:prstGeom prst="ellipse">
          <a:avLst/>
        </a:prstGeom>
        <a:solidFill>
          <a:schemeClr val="accent5">
            <a:tint val="40000"/>
            <a:alpha val="90000"/>
            <a:hueOff val="-1289320"/>
            <a:satOff val="-11107"/>
            <a:lumOff val="-361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5AE8D-F3D4-49A9-810C-77D249CBF617}">
      <dsp:nvSpPr>
        <dsp:cNvPr id="0" name=""/>
        <dsp:cNvSpPr/>
      </dsp:nvSpPr>
      <dsp:spPr>
        <a:xfrm>
          <a:off x="2887260" y="2875630"/>
          <a:ext cx="2816397" cy="158478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98779"/>
              <a:satOff val="1080"/>
              <a:lumOff val="-30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2E183-C4F2-4C6E-A3F5-01FE90980489}">
      <dsp:nvSpPr>
        <dsp:cNvPr id="0" name=""/>
        <dsp:cNvSpPr/>
      </dsp:nvSpPr>
      <dsp:spPr>
        <a:xfrm>
          <a:off x="2887260" y="4460416"/>
          <a:ext cx="2816397" cy="681459"/>
        </a:xfrm>
        <a:prstGeom prst="rect">
          <a:avLst/>
        </a:prstGeom>
        <a:solidFill>
          <a:schemeClr val="accent5">
            <a:hueOff val="-2298779"/>
            <a:satOff val="1080"/>
            <a:lumOff val="-30588"/>
            <a:alphaOff val="0"/>
          </a:schemeClr>
        </a:solidFill>
        <a:ln w="12700" cap="flat" cmpd="sng" algn="ctr">
          <a:solidFill>
            <a:schemeClr val="accent5">
              <a:hueOff val="-2298779"/>
              <a:satOff val="1080"/>
              <a:lumOff val="-30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Улучшение интеграции с </a:t>
          </a:r>
          <a:r>
            <a:rPr lang="ru-RU" sz="1600" kern="1200" dirty="0" err="1" smtClean="0"/>
            <a:t>соцсетями</a:t>
          </a:r>
          <a:endParaRPr lang="ru-RU" sz="1600" kern="1200" dirty="0"/>
        </a:p>
      </dsp:txBody>
      <dsp:txXfrm>
        <a:off x="2887260" y="4460416"/>
        <a:ext cx="1983378" cy="681459"/>
      </dsp:txXfrm>
    </dsp:sp>
    <dsp:sp modelId="{FE03FD3A-2D69-4662-8B2B-4DEF1EA56634}">
      <dsp:nvSpPr>
        <dsp:cNvPr id="0" name=""/>
        <dsp:cNvSpPr/>
      </dsp:nvSpPr>
      <dsp:spPr>
        <a:xfrm>
          <a:off x="4932150" y="4450984"/>
          <a:ext cx="743056" cy="743056"/>
        </a:xfrm>
        <a:prstGeom prst="ellipse">
          <a:avLst/>
        </a:prstGeom>
        <a:solidFill>
          <a:schemeClr val="accent5">
            <a:tint val="40000"/>
            <a:alpha val="90000"/>
            <a:hueOff val="-1933980"/>
            <a:satOff val="-16660"/>
            <a:lumOff val="-542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ED29E-A99A-4AE2-BC48-B61B286EF639}">
      <dsp:nvSpPr>
        <dsp:cNvPr id="0" name=""/>
        <dsp:cNvSpPr/>
      </dsp:nvSpPr>
      <dsp:spPr>
        <a:xfrm>
          <a:off x="6031418" y="2868103"/>
          <a:ext cx="2816397" cy="158478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065039"/>
              <a:satOff val="1440"/>
              <a:lumOff val="-40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058C9-F67F-41B0-BF7F-97729F02222F}">
      <dsp:nvSpPr>
        <dsp:cNvPr id="0" name=""/>
        <dsp:cNvSpPr/>
      </dsp:nvSpPr>
      <dsp:spPr>
        <a:xfrm>
          <a:off x="6031418" y="4452907"/>
          <a:ext cx="2816397" cy="681459"/>
        </a:xfrm>
        <a:prstGeom prst="rect">
          <a:avLst/>
        </a:prstGeom>
        <a:solidFill>
          <a:schemeClr val="accent5">
            <a:hueOff val="-3065039"/>
            <a:satOff val="1440"/>
            <a:lumOff val="-40784"/>
            <a:alphaOff val="0"/>
          </a:schemeClr>
        </a:solidFill>
        <a:ln w="12700" cap="flat" cmpd="sng" algn="ctr">
          <a:solidFill>
            <a:schemeClr val="accent5">
              <a:hueOff val="-3065039"/>
              <a:satOff val="1440"/>
              <a:lumOff val="-40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Поиск по тегам</a:t>
          </a:r>
          <a:endParaRPr lang="ru-RU" sz="1600" kern="1200" dirty="0"/>
        </a:p>
      </dsp:txBody>
      <dsp:txXfrm>
        <a:off x="6031418" y="4452907"/>
        <a:ext cx="1983378" cy="681459"/>
      </dsp:txXfrm>
    </dsp:sp>
    <dsp:sp modelId="{1CA9A699-C967-4B5E-BD5E-76FF5BDA563E}">
      <dsp:nvSpPr>
        <dsp:cNvPr id="0" name=""/>
        <dsp:cNvSpPr/>
      </dsp:nvSpPr>
      <dsp:spPr>
        <a:xfrm>
          <a:off x="7933241" y="4450984"/>
          <a:ext cx="743056" cy="743056"/>
        </a:xfrm>
        <a:prstGeom prst="ellipse">
          <a:avLst/>
        </a:prstGeom>
        <a:solidFill>
          <a:schemeClr val="accent5">
            <a:tint val="40000"/>
            <a:alpha val="90000"/>
            <a:hueOff val="-2578640"/>
            <a:satOff val="-22214"/>
            <a:lumOff val="-723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ru-RU" smtClean="0"/>
              <a:t>15.04.2015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ru-RU" smtClean="0"/>
              <a:t>15.04.2015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15.04.2015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22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15.04.2015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01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15.04.2015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167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15.04.2015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13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15.04.2015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3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15.04.2015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8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15.04.2015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673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15.04.2015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37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15.04.2015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406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15.04.2015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67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15.04.2015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7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A3335-6331-4872-A8B7-ECD55539F4D0}" type="datetimeFigureOut">
              <a:rPr lang="ru-RU" smtClean="0"/>
              <a:pPr/>
              <a:t>15.04.2015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8E3F6-DE14-48B2-B2BC-6FABA9630FB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72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7815" y="1685163"/>
            <a:ext cx="5120640" cy="2560320"/>
          </a:xfrm>
        </p:spPr>
        <p:txBody>
          <a:bodyPr>
            <a:normAutofit fontScale="90000"/>
          </a:bodyPr>
          <a:lstStyle/>
          <a:p>
            <a:pPr algn="l" defTabSz="914400">
              <a:spcBef>
                <a:spcPts val="1"/>
              </a:spcBef>
              <a:buNone/>
            </a:pPr>
            <a:r>
              <a:rPr lang="ru-RU" sz="4000" b="1" i="0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Сервис по организации и поиску мероприятий «</a:t>
            </a:r>
            <a:r>
              <a:rPr lang="en-US" sz="4000" b="1" i="0" dirty="0" err="1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PartySurfing</a:t>
            </a:r>
            <a:r>
              <a:rPr lang="ru-RU" sz="4000" b="1" i="0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»</a:t>
            </a:r>
            <a:endParaRPr lang="ru-RU" sz="4000" b="1" i="0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/>
              <a:ea typeface="+mj-ea"/>
              <a:cs typeface="+mj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38843" y="5965767"/>
            <a:ext cx="5958841" cy="56110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b="0" i="0" dirty="0" smtClean="0">
                <a:solidFill>
                  <a:schemeClr val="accent1">
                    <a:lumMod val="50000"/>
                  </a:schemeClr>
                </a:solidFill>
              </a:rPr>
              <a:t>Разработан студентами группы </a:t>
            </a:r>
            <a:r>
              <a:rPr lang="ru-RU" sz="2000" b="0" i="0" dirty="0" smtClean="0">
                <a:solidFill>
                  <a:schemeClr val="accent1">
                    <a:lumMod val="50000"/>
                  </a:schemeClr>
                </a:solidFill>
              </a:rPr>
              <a:t>К8-224</a:t>
            </a:r>
            <a:endParaRPr lang="ru-RU" sz="2000" b="0" i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 descr="Городская улица с размытым изображением движения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52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Deployment </a:t>
            </a:r>
            <a:r>
              <a:rPr lang="ru-RU" b="1" dirty="0" smtClean="0">
                <a:solidFill>
                  <a:srgbClr val="FFFFFF"/>
                </a:solidFill>
              </a:rPr>
              <a:t>диаграмма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3074" name="Picture 2" descr="http://cs540100.vk.me/c623420/v623420539/e3db/d0RpJ0JhGX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870" y="1601486"/>
            <a:ext cx="7784259" cy="50536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54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90" y="1690688"/>
            <a:ext cx="11139220" cy="4917314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522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Логическая схема базы данных</a:t>
            </a:r>
            <a:endParaRPr lang="ru-RU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381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Схема 14"/>
          <p:cNvGraphicFramePr/>
          <p:nvPr>
            <p:extLst>
              <p:ext uri="{D42A27DB-BD31-4B8C-83A1-F6EECF244321}">
                <p14:modId xmlns:p14="http://schemas.microsoft.com/office/powerpoint/2010/main" val="2947765028"/>
              </p:ext>
            </p:extLst>
          </p:nvPr>
        </p:nvGraphicFramePr>
        <p:xfrm>
          <a:off x="6214197" y="1962895"/>
          <a:ext cx="5293568" cy="4735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383633" y="4029949"/>
            <a:ext cx="2562808" cy="715089"/>
          </a:xfrm>
          <a:prstGeom prst="roundRect">
            <a:avLst/>
          </a:prstGeom>
          <a:solidFill>
            <a:schemeClr val="lt1">
              <a:alpha val="91000"/>
            </a:schemeClr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Петровская Анастасия</a:t>
            </a:r>
          </a:p>
          <a:p>
            <a:pPr algn="ctr"/>
            <a:r>
              <a:rPr lang="ru-RU" dirty="0" err="1" smtClean="0"/>
              <a:t>Сиволоб</a:t>
            </a:r>
            <a:r>
              <a:rPr lang="ru-RU" dirty="0" smtClean="0"/>
              <a:t> Иван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Тестирование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65914" y="1762840"/>
            <a:ext cx="3091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sz="2400" dirty="0"/>
              <a:t>ДОКУМЕНТАЦИЯ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358116875"/>
              </p:ext>
            </p:extLst>
          </p:nvPr>
        </p:nvGraphicFramePr>
        <p:xfrm>
          <a:off x="1062646" y="2389113"/>
          <a:ext cx="5202334" cy="3936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94376" y="1732614"/>
            <a:ext cx="2338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ПРОЦЕСС</a:t>
            </a:r>
            <a:endParaRPr lang="ru-RU" sz="2400" b="1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246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183" y="1623527"/>
            <a:ext cx="4465610" cy="515671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glow rad="101600">
              <a:schemeClr val="accent1">
                <a:lumMod val="50000"/>
                <a:alpha val="40000"/>
              </a:schemeClr>
            </a:glow>
          </a:effec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Взаимодействие в команде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383" y="1623527"/>
            <a:ext cx="4005665" cy="515671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glow rad="101600">
              <a:schemeClr val="accent1">
                <a:lumMod val="5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41101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47082155"/>
              </p:ext>
            </p:extLst>
          </p:nvPr>
        </p:nvGraphicFramePr>
        <p:xfrm>
          <a:off x="311021" y="1723052"/>
          <a:ext cx="11470432" cy="4733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397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Статистика тестирования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5007428" y="1547324"/>
            <a:ext cx="2177143" cy="135915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FFFF"/>
                </a:solidFill>
              </a:rPr>
              <a:t>1</a:t>
            </a:r>
            <a:r>
              <a:rPr lang="en-US" sz="2000" b="1" dirty="0" smtClean="0">
                <a:solidFill>
                  <a:srgbClr val="FFFFFF"/>
                </a:solidFill>
              </a:rPr>
              <a:t>3</a:t>
            </a:r>
            <a:r>
              <a:rPr lang="ru-RU" sz="2000" b="1" dirty="0" smtClean="0">
                <a:solidFill>
                  <a:srgbClr val="FFFFFF"/>
                </a:solidFill>
              </a:rPr>
              <a:t>1</a:t>
            </a:r>
          </a:p>
          <a:p>
            <a:pPr algn="ctr"/>
            <a:r>
              <a:rPr lang="ru-RU" sz="2000" b="1" dirty="0" smtClean="0">
                <a:solidFill>
                  <a:srgbClr val="FFFFFF"/>
                </a:solidFill>
              </a:rPr>
              <a:t>Тест-кейс</a:t>
            </a:r>
            <a:endParaRPr lang="ru-RU" sz="2000" b="1" dirty="0">
              <a:solidFill>
                <a:srgbClr val="FFFFFF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1413586" y="2175587"/>
            <a:ext cx="2177143" cy="135915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FFFF"/>
                </a:solidFill>
              </a:rPr>
              <a:t>1</a:t>
            </a:r>
            <a:r>
              <a:rPr lang="ru-RU" sz="2000" b="1" dirty="0" smtClean="0">
                <a:solidFill>
                  <a:srgbClr val="FFFFFF"/>
                </a:solidFill>
              </a:rPr>
              <a:t>00</a:t>
            </a:r>
            <a:endParaRPr lang="ru-RU" sz="2000" b="1" dirty="0" smtClean="0">
              <a:solidFill>
                <a:srgbClr val="FFFFFF"/>
              </a:solidFill>
            </a:endParaRPr>
          </a:p>
          <a:p>
            <a:pPr algn="ctr"/>
            <a:r>
              <a:rPr lang="ru-RU" sz="2000" b="1" dirty="0" smtClean="0">
                <a:solidFill>
                  <a:srgbClr val="FFFFFF"/>
                </a:solidFill>
              </a:rPr>
              <a:t>Тест требований</a:t>
            </a:r>
            <a:endParaRPr lang="ru-RU" sz="2000" b="1" dirty="0">
              <a:solidFill>
                <a:srgbClr val="FFFFFF"/>
              </a:solidFill>
            </a:endParaRPr>
          </a:p>
        </p:txBody>
      </p:sp>
      <p:pic>
        <p:nvPicPr>
          <p:cNvPr id="9" name="Picture 2" descr="http://ultravires.ca/wp/wp-content/uploads/2013/01/PassFail-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950" y="4111690"/>
            <a:ext cx="2116783" cy="14045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6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801111"/>
              </p:ext>
            </p:extLst>
          </p:nvPr>
        </p:nvGraphicFramePr>
        <p:xfrm>
          <a:off x="1567544" y="1576536"/>
          <a:ext cx="5910490" cy="5007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Continuous Integration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workablehr.s3.amazonaws.com/uploads/account/logo/11901/large_Mascot-fullcolor-png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095" y="2739834"/>
            <a:ext cx="3315334" cy="106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262" y="4080379"/>
            <a:ext cx="1419664" cy="31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54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Нагрузочное тестирование</a:t>
            </a:r>
            <a:endParaRPr lang="ru-RU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93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926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Основные вехи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343553685"/>
              </p:ext>
            </p:extLst>
          </p:nvPr>
        </p:nvGraphicFramePr>
        <p:xfrm>
          <a:off x="205272" y="1517780"/>
          <a:ext cx="11930743" cy="5250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40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9617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Общая статистика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14" name="Стрелка влево 13"/>
          <p:cNvSpPr/>
          <p:nvPr/>
        </p:nvSpPr>
        <p:spPr>
          <a:xfrm>
            <a:off x="9144001" y="2437403"/>
            <a:ext cx="2481618" cy="860683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Реализация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15" name="Стрелка влево 14"/>
          <p:cNvSpPr/>
          <p:nvPr/>
        </p:nvSpPr>
        <p:spPr>
          <a:xfrm>
            <a:off x="9144001" y="4920582"/>
            <a:ext cx="2481618" cy="860683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Документация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98" y="1858964"/>
            <a:ext cx="7753872" cy="2142572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805890" y="1914183"/>
            <a:ext cx="3286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party_surfing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99" y="4307024"/>
            <a:ext cx="7753872" cy="2159829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329865" y="4374149"/>
            <a:ext cx="2371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K224/TPKS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50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3151" b="2381"/>
          <a:stretch/>
        </p:blipFill>
        <p:spPr>
          <a:xfrm>
            <a:off x="367849" y="2903350"/>
            <a:ext cx="5601231" cy="3000244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2081" y="2903351"/>
            <a:ext cx="5598858" cy="3000244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Скругленная прямоугольная выноска 5"/>
          <p:cNvSpPr/>
          <p:nvPr/>
        </p:nvSpPr>
        <p:spPr>
          <a:xfrm>
            <a:off x="3872751" y="2121311"/>
            <a:ext cx="1912471" cy="548640"/>
          </a:xfrm>
          <a:prstGeom prst="wedgeRoundRectCallout">
            <a:avLst>
              <a:gd name="adj1" fmla="val -55521"/>
              <a:gd name="adj2" fmla="val 7666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Документация</a:t>
            </a:r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6463553" y="2121311"/>
            <a:ext cx="1912471" cy="548640"/>
          </a:xfrm>
          <a:prstGeom prst="wedgeRoundRectCallout">
            <a:avLst>
              <a:gd name="adj1" fmla="val 54479"/>
              <a:gd name="adj2" fmla="val 7557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Разработка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838200" y="365126"/>
            <a:ext cx="10515600" cy="915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Распределение активности по дням недели</a:t>
            </a:r>
          </a:p>
        </p:txBody>
      </p:sp>
    </p:spTree>
    <p:extLst>
      <p:ext uri="{BB962C8B-B14F-4D97-AF65-F5344CB8AC3E}">
        <p14:creationId xmlns:p14="http://schemas.microsoft.com/office/powerpoint/2010/main" val="267050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72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Распределение ролей</a:t>
            </a:r>
            <a:endParaRPr lang="ru-RU" b="1" dirty="0">
              <a:solidFill>
                <a:srgbClr val="FFFFFF"/>
              </a:solidFill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538821" y="1590496"/>
            <a:ext cx="11114358" cy="4943307"/>
            <a:chOff x="1418485" y="1690249"/>
            <a:chExt cx="9446086" cy="4444685"/>
          </a:xfrm>
        </p:grpSpPr>
        <p:sp>
          <p:nvSpPr>
            <p:cNvPr id="21" name="Полилиния 20"/>
            <p:cNvSpPr/>
            <p:nvPr/>
          </p:nvSpPr>
          <p:spPr>
            <a:xfrm>
              <a:off x="8875387" y="2927778"/>
              <a:ext cx="1989184" cy="956237"/>
            </a:xfrm>
            <a:custGeom>
              <a:avLst/>
              <a:gdLst>
                <a:gd name="connsiteX0" fmla="*/ 0 w 1989184"/>
                <a:gd name="connsiteY0" fmla="*/ 0 h 966032"/>
                <a:gd name="connsiteX1" fmla="*/ 1989184 w 1989184"/>
                <a:gd name="connsiteY1" fmla="*/ 0 h 966032"/>
                <a:gd name="connsiteX2" fmla="*/ 1989184 w 1989184"/>
                <a:gd name="connsiteY2" fmla="*/ 966032 h 966032"/>
                <a:gd name="connsiteX3" fmla="*/ 0 w 1989184"/>
                <a:gd name="connsiteY3" fmla="*/ 966032 h 966032"/>
                <a:gd name="connsiteX4" fmla="*/ 0 w 1989184"/>
                <a:gd name="connsiteY4" fmla="*/ 0 h 96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9184" h="966032">
                  <a:moveTo>
                    <a:pt x="0" y="0"/>
                  </a:moveTo>
                  <a:lnTo>
                    <a:pt x="1989184" y="0"/>
                  </a:lnTo>
                  <a:lnTo>
                    <a:pt x="1989184" y="966032"/>
                  </a:lnTo>
                  <a:lnTo>
                    <a:pt x="0" y="966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Главный </a:t>
              </a:r>
              <a:r>
                <a:rPr lang="ru-RU" sz="1600" kern="1200" dirty="0" err="1" smtClean="0"/>
                <a:t>тестировщик</a:t>
              </a:r>
              <a:endParaRPr lang="ru-RU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Петровская Анастасия</a:t>
              </a:r>
              <a:endParaRPr lang="ru-RU" sz="1600" kern="1200" dirty="0"/>
            </a:p>
          </p:txBody>
        </p:sp>
        <p:sp>
          <p:nvSpPr>
            <p:cNvPr id="22" name="Полилиния 21"/>
            <p:cNvSpPr/>
            <p:nvPr/>
          </p:nvSpPr>
          <p:spPr>
            <a:xfrm>
              <a:off x="5496035" y="5532113"/>
              <a:ext cx="1757893" cy="602820"/>
            </a:xfrm>
            <a:custGeom>
              <a:avLst/>
              <a:gdLst>
                <a:gd name="connsiteX0" fmla="*/ 0 w 2355885"/>
                <a:gd name="connsiteY0" fmla="*/ 0 h 602820"/>
                <a:gd name="connsiteX1" fmla="*/ 2355885 w 2355885"/>
                <a:gd name="connsiteY1" fmla="*/ 0 h 602820"/>
                <a:gd name="connsiteX2" fmla="*/ 2355885 w 2355885"/>
                <a:gd name="connsiteY2" fmla="*/ 602820 h 602820"/>
                <a:gd name="connsiteX3" fmla="*/ 0 w 2355885"/>
                <a:gd name="connsiteY3" fmla="*/ 602820 h 602820"/>
                <a:gd name="connsiteX4" fmla="*/ 0 w 2355885"/>
                <a:gd name="connsiteY4" fmla="*/ 0 h 60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5885" h="602820">
                  <a:moveTo>
                    <a:pt x="0" y="0"/>
                  </a:moveTo>
                  <a:lnTo>
                    <a:pt x="2355885" y="0"/>
                  </a:lnTo>
                  <a:lnTo>
                    <a:pt x="2355885" y="602820"/>
                  </a:lnTo>
                  <a:lnTo>
                    <a:pt x="0" y="602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306504"/>
                <a:satOff val="144"/>
                <a:lumOff val="-4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Чекалин Дмитрий</a:t>
              </a:r>
              <a:endParaRPr lang="ru-RU" sz="1600" kern="1200" dirty="0"/>
            </a:p>
          </p:txBody>
        </p:sp>
        <p:sp>
          <p:nvSpPr>
            <p:cNvPr id="23" name="Полилиния 22"/>
            <p:cNvSpPr/>
            <p:nvPr/>
          </p:nvSpPr>
          <p:spPr>
            <a:xfrm>
              <a:off x="2569641" y="5532113"/>
              <a:ext cx="1740981" cy="602820"/>
            </a:xfrm>
            <a:custGeom>
              <a:avLst/>
              <a:gdLst>
                <a:gd name="connsiteX0" fmla="*/ 0 w 2215330"/>
                <a:gd name="connsiteY0" fmla="*/ 0 h 666935"/>
                <a:gd name="connsiteX1" fmla="*/ 2215330 w 2215330"/>
                <a:gd name="connsiteY1" fmla="*/ 0 h 666935"/>
                <a:gd name="connsiteX2" fmla="*/ 2215330 w 2215330"/>
                <a:gd name="connsiteY2" fmla="*/ 666935 h 666935"/>
                <a:gd name="connsiteX3" fmla="*/ 0 w 2215330"/>
                <a:gd name="connsiteY3" fmla="*/ 666935 h 666935"/>
                <a:gd name="connsiteX4" fmla="*/ 0 w 2215330"/>
                <a:gd name="connsiteY4" fmla="*/ 0 h 66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5330" h="666935">
                  <a:moveTo>
                    <a:pt x="0" y="0"/>
                  </a:moveTo>
                  <a:lnTo>
                    <a:pt x="2215330" y="0"/>
                  </a:lnTo>
                  <a:lnTo>
                    <a:pt x="2215330" y="666935"/>
                  </a:lnTo>
                  <a:lnTo>
                    <a:pt x="0" y="666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613008"/>
                <a:satOff val="288"/>
                <a:lumOff val="-815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Минаков Александр</a:t>
              </a:r>
              <a:endParaRPr lang="ru-RU" sz="1600" kern="1200" dirty="0"/>
            </a:p>
          </p:txBody>
        </p:sp>
        <p:sp>
          <p:nvSpPr>
            <p:cNvPr id="24" name="Полилиния 23"/>
            <p:cNvSpPr/>
            <p:nvPr/>
          </p:nvSpPr>
          <p:spPr>
            <a:xfrm>
              <a:off x="3828268" y="2927779"/>
              <a:ext cx="1762650" cy="958708"/>
            </a:xfrm>
            <a:custGeom>
              <a:avLst/>
              <a:gdLst>
                <a:gd name="connsiteX0" fmla="*/ 0 w 1836124"/>
                <a:gd name="connsiteY0" fmla="*/ 0 h 958708"/>
                <a:gd name="connsiteX1" fmla="*/ 1836124 w 1836124"/>
                <a:gd name="connsiteY1" fmla="*/ 0 h 958708"/>
                <a:gd name="connsiteX2" fmla="*/ 1836124 w 1836124"/>
                <a:gd name="connsiteY2" fmla="*/ 958708 h 958708"/>
                <a:gd name="connsiteX3" fmla="*/ 0 w 1836124"/>
                <a:gd name="connsiteY3" fmla="*/ 958708 h 958708"/>
                <a:gd name="connsiteX4" fmla="*/ 0 w 1836124"/>
                <a:gd name="connsiteY4" fmla="*/ 0 h 95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6124" h="958708">
                  <a:moveTo>
                    <a:pt x="0" y="0"/>
                  </a:moveTo>
                  <a:lnTo>
                    <a:pt x="1836124" y="0"/>
                  </a:lnTo>
                  <a:lnTo>
                    <a:pt x="1836124" y="958708"/>
                  </a:lnTo>
                  <a:lnTo>
                    <a:pt x="0" y="958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919512"/>
                <a:satOff val="432"/>
                <a:lumOff val="-1223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Ведущий аналитик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Смирнов Максим</a:t>
              </a:r>
              <a:endParaRPr lang="ru-RU" sz="1600" kern="1200" dirty="0"/>
            </a:p>
          </p:txBody>
        </p:sp>
        <p:sp>
          <p:nvSpPr>
            <p:cNvPr id="25" name="Полилиния 24"/>
            <p:cNvSpPr/>
            <p:nvPr/>
          </p:nvSpPr>
          <p:spPr>
            <a:xfrm>
              <a:off x="4876933" y="1690249"/>
              <a:ext cx="2264304" cy="954395"/>
            </a:xfrm>
            <a:custGeom>
              <a:avLst/>
              <a:gdLst>
                <a:gd name="connsiteX0" fmla="*/ 0 w 2264304"/>
                <a:gd name="connsiteY0" fmla="*/ 0 h 954395"/>
                <a:gd name="connsiteX1" fmla="*/ 2264304 w 2264304"/>
                <a:gd name="connsiteY1" fmla="*/ 0 h 954395"/>
                <a:gd name="connsiteX2" fmla="*/ 2264304 w 2264304"/>
                <a:gd name="connsiteY2" fmla="*/ 954395 h 954395"/>
                <a:gd name="connsiteX3" fmla="*/ 0 w 2264304"/>
                <a:gd name="connsiteY3" fmla="*/ 954395 h 954395"/>
                <a:gd name="connsiteX4" fmla="*/ 0 w 2264304"/>
                <a:gd name="connsiteY4" fmla="*/ 0 h 95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304" h="954395">
                  <a:moveTo>
                    <a:pt x="0" y="0"/>
                  </a:moveTo>
                  <a:lnTo>
                    <a:pt x="2264304" y="0"/>
                  </a:lnTo>
                  <a:lnTo>
                    <a:pt x="2264304" y="954395"/>
                  </a:lnTo>
                  <a:lnTo>
                    <a:pt x="0" y="9543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446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1226016"/>
                <a:satOff val="576"/>
                <a:lumOff val="-1631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Менеджер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Бодунков</a:t>
              </a:r>
              <a:r>
                <a:rPr lang="ru-RU" sz="1600" kern="1200" dirty="0" smtClean="0"/>
                <a:t> Денис</a:t>
              </a:r>
              <a:endParaRPr lang="ru-RU" sz="1600" kern="1200" dirty="0"/>
            </a:p>
          </p:txBody>
        </p:sp>
        <p:sp>
          <p:nvSpPr>
            <p:cNvPr id="26" name="Полилиния 25"/>
            <p:cNvSpPr/>
            <p:nvPr/>
          </p:nvSpPr>
          <p:spPr>
            <a:xfrm>
              <a:off x="7837123" y="4222398"/>
              <a:ext cx="2696166" cy="940887"/>
            </a:xfrm>
            <a:custGeom>
              <a:avLst/>
              <a:gdLst>
                <a:gd name="connsiteX0" fmla="*/ 0 w 1864505"/>
                <a:gd name="connsiteY0" fmla="*/ 0 h 944061"/>
                <a:gd name="connsiteX1" fmla="*/ 1864505 w 1864505"/>
                <a:gd name="connsiteY1" fmla="*/ 0 h 944061"/>
                <a:gd name="connsiteX2" fmla="*/ 1864505 w 1864505"/>
                <a:gd name="connsiteY2" fmla="*/ 944061 h 944061"/>
                <a:gd name="connsiteX3" fmla="*/ 0 w 1864505"/>
                <a:gd name="connsiteY3" fmla="*/ 944061 h 944061"/>
                <a:gd name="connsiteX4" fmla="*/ 0 w 1864505"/>
                <a:gd name="connsiteY4" fmla="*/ 0 h 94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505" h="944061">
                  <a:moveTo>
                    <a:pt x="0" y="0"/>
                  </a:moveTo>
                  <a:lnTo>
                    <a:pt x="1864505" y="0"/>
                  </a:lnTo>
                  <a:lnTo>
                    <a:pt x="1864505" y="944061"/>
                  </a:lnTo>
                  <a:lnTo>
                    <a:pt x="0" y="9440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1532520"/>
                <a:satOff val="720"/>
                <a:lumOff val="-2039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 за инфраструктуру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Сиволоб</a:t>
              </a:r>
              <a:r>
                <a:rPr lang="ru-RU" sz="1600" kern="1200" dirty="0" smtClean="0"/>
                <a:t> Иван</a:t>
              </a:r>
              <a:endParaRPr lang="ru-RU" sz="1600" kern="1200" dirty="0"/>
            </a:p>
          </p:txBody>
        </p:sp>
        <p:sp>
          <p:nvSpPr>
            <p:cNvPr id="27" name="Полилиния 26"/>
            <p:cNvSpPr/>
            <p:nvPr/>
          </p:nvSpPr>
          <p:spPr>
            <a:xfrm>
              <a:off x="1418485" y="2963548"/>
              <a:ext cx="1864505" cy="956237"/>
            </a:xfrm>
            <a:custGeom>
              <a:avLst/>
              <a:gdLst>
                <a:gd name="connsiteX0" fmla="*/ 0 w 1864505"/>
                <a:gd name="connsiteY0" fmla="*/ 0 h 956237"/>
                <a:gd name="connsiteX1" fmla="*/ 1864505 w 1864505"/>
                <a:gd name="connsiteY1" fmla="*/ 0 h 956237"/>
                <a:gd name="connsiteX2" fmla="*/ 1864505 w 1864505"/>
                <a:gd name="connsiteY2" fmla="*/ 956237 h 956237"/>
                <a:gd name="connsiteX3" fmla="*/ 0 w 1864505"/>
                <a:gd name="connsiteY3" fmla="*/ 956237 h 956237"/>
                <a:gd name="connsiteX4" fmla="*/ 0 w 1864505"/>
                <a:gd name="connsiteY4" fmla="*/ 0 h 95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505" h="956237">
                  <a:moveTo>
                    <a:pt x="0" y="0"/>
                  </a:moveTo>
                  <a:lnTo>
                    <a:pt x="1864505" y="0"/>
                  </a:lnTo>
                  <a:lnTo>
                    <a:pt x="1864505" y="956237"/>
                  </a:lnTo>
                  <a:lnTo>
                    <a:pt x="0" y="95623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839024"/>
                <a:satOff val="864"/>
                <a:lumOff val="-24470"/>
                <a:alphaOff val="0"/>
              </a:schemeClr>
            </a:fillRef>
            <a:effectRef idx="0">
              <a:schemeClr val="accent5">
                <a:hueOff val="-1839024"/>
                <a:satOff val="864"/>
                <a:lumOff val="-2447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dirty="0" smtClean="0"/>
                <a:t>Главный разработчик</a:t>
              </a:r>
              <a:endParaRPr lang="ru-RU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Таракчян</a:t>
              </a:r>
              <a:r>
                <a:rPr lang="ru-RU" sz="1600" kern="1200" dirty="0" smtClean="0"/>
                <a:t> Левон</a:t>
              </a:r>
              <a:endParaRPr lang="ru-RU" sz="1600" kern="1200" dirty="0"/>
            </a:p>
          </p:txBody>
        </p:sp>
        <p:sp>
          <p:nvSpPr>
            <p:cNvPr id="28" name="Полилиния 27"/>
            <p:cNvSpPr/>
            <p:nvPr/>
          </p:nvSpPr>
          <p:spPr>
            <a:xfrm>
              <a:off x="6136195" y="2927779"/>
              <a:ext cx="2193914" cy="956237"/>
            </a:xfrm>
            <a:custGeom>
              <a:avLst/>
              <a:gdLst>
                <a:gd name="connsiteX0" fmla="*/ 0 w 2193914"/>
                <a:gd name="connsiteY0" fmla="*/ 0 h 963740"/>
                <a:gd name="connsiteX1" fmla="*/ 2193914 w 2193914"/>
                <a:gd name="connsiteY1" fmla="*/ 0 h 963740"/>
                <a:gd name="connsiteX2" fmla="*/ 2193914 w 2193914"/>
                <a:gd name="connsiteY2" fmla="*/ 963740 h 963740"/>
                <a:gd name="connsiteX3" fmla="*/ 0 w 2193914"/>
                <a:gd name="connsiteY3" fmla="*/ 963740 h 963740"/>
                <a:gd name="connsiteX4" fmla="*/ 0 w 2193914"/>
                <a:gd name="connsiteY4" fmla="*/ 0 h 96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14" h="963740">
                  <a:moveTo>
                    <a:pt x="0" y="0"/>
                  </a:moveTo>
                  <a:lnTo>
                    <a:pt x="2193914" y="0"/>
                  </a:lnTo>
                  <a:lnTo>
                    <a:pt x="2193914" y="963740"/>
                  </a:lnTo>
                  <a:lnTo>
                    <a:pt x="0" y="963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145527"/>
                <a:satOff val="1008"/>
                <a:lumOff val="-2854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Технический писатель Македонская Евгения</a:t>
              </a:r>
              <a:endParaRPr lang="ru-RU" sz="1600" kern="1200" dirty="0"/>
            </a:p>
          </p:txBody>
        </p:sp>
        <p:sp>
          <p:nvSpPr>
            <p:cNvPr id="29" name="Полилиния 28"/>
            <p:cNvSpPr/>
            <p:nvPr/>
          </p:nvSpPr>
          <p:spPr>
            <a:xfrm>
              <a:off x="1859783" y="4218847"/>
              <a:ext cx="2136830" cy="947611"/>
            </a:xfrm>
            <a:custGeom>
              <a:avLst/>
              <a:gdLst>
                <a:gd name="connsiteX0" fmla="*/ 0 w 2559042"/>
                <a:gd name="connsiteY0" fmla="*/ 0 h 947611"/>
                <a:gd name="connsiteX1" fmla="*/ 2559042 w 2559042"/>
                <a:gd name="connsiteY1" fmla="*/ 0 h 947611"/>
                <a:gd name="connsiteX2" fmla="*/ 2559042 w 2559042"/>
                <a:gd name="connsiteY2" fmla="*/ 947611 h 947611"/>
                <a:gd name="connsiteX3" fmla="*/ 0 w 2559042"/>
                <a:gd name="connsiteY3" fmla="*/ 947611 h 947611"/>
                <a:gd name="connsiteX4" fmla="*/ 0 w 2559042"/>
                <a:gd name="connsiteY4" fmla="*/ 0 h 94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042" h="947611">
                  <a:moveTo>
                    <a:pt x="0" y="0"/>
                  </a:moveTo>
                  <a:lnTo>
                    <a:pt x="2559042" y="0"/>
                  </a:lnTo>
                  <a:lnTo>
                    <a:pt x="2559042" y="947611"/>
                  </a:lnTo>
                  <a:lnTo>
                    <a:pt x="0" y="947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452031"/>
                <a:satOff val="1152"/>
                <a:lumOff val="-3262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</a:t>
              </a:r>
              <a:r>
                <a:rPr lang="ru-RU" sz="1600" kern="1200" baseline="0" dirty="0" smtClean="0"/>
                <a:t> за верстку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baseline="0" dirty="0" err="1" smtClean="0"/>
                <a:t>Быконя</a:t>
              </a:r>
              <a:r>
                <a:rPr lang="ru-RU" sz="1600" kern="1200" baseline="0" dirty="0" smtClean="0"/>
                <a:t> Денис</a:t>
              </a:r>
              <a:endParaRPr lang="ru-RU" sz="1600" kern="1200" dirty="0"/>
            </a:p>
          </p:txBody>
        </p:sp>
        <p:sp>
          <p:nvSpPr>
            <p:cNvPr id="30" name="Полилиния 29"/>
            <p:cNvSpPr/>
            <p:nvPr/>
          </p:nvSpPr>
          <p:spPr>
            <a:xfrm>
              <a:off x="4692498" y="4218847"/>
              <a:ext cx="2448740" cy="944437"/>
            </a:xfrm>
            <a:custGeom>
              <a:avLst/>
              <a:gdLst>
                <a:gd name="connsiteX0" fmla="*/ 0 w 3664985"/>
                <a:gd name="connsiteY0" fmla="*/ 0 h 970525"/>
                <a:gd name="connsiteX1" fmla="*/ 3664985 w 3664985"/>
                <a:gd name="connsiteY1" fmla="*/ 0 h 970525"/>
                <a:gd name="connsiteX2" fmla="*/ 3664985 w 3664985"/>
                <a:gd name="connsiteY2" fmla="*/ 970525 h 970525"/>
                <a:gd name="connsiteX3" fmla="*/ 0 w 3664985"/>
                <a:gd name="connsiteY3" fmla="*/ 970525 h 970525"/>
                <a:gd name="connsiteX4" fmla="*/ 0 w 3664985"/>
                <a:gd name="connsiteY4" fmla="*/ 0 h 97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985" h="970525">
                  <a:moveTo>
                    <a:pt x="0" y="0"/>
                  </a:moveTo>
                  <a:lnTo>
                    <a:pt x="3664985" y="0"/>
                  </a:lnTo>
                  <a:lnTo>
                    <a:pt x="3664985" y="970525"/>
                  </a:lnTo>
                  <a:lnTo>
                    <a:pt x="0" y="970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758535"/>
                <a:satOff val="1296"/>
                <a:lumOff val="-3670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</a:t>
              </a:r>
              <a:r>
                <a:rPr lang="ru-RU" sz="1600" kern="1200" baseline="0" dirty="0" smtClean="0"/>
                <a:t> за дизайн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baseline="0" dirty="0" err="1" smtClean="0"/>
                <a:t>Северин</a:t>
              </a:r>
              <a:r>
                <a:rPr lang="ru-RU" sz="1600" kern="1200" baseline="0" dirty="0" smtClean="0"/>
                <a:t> </a:t>
              </a:r>
              <a:r>
                <a:rPr lang="ru-RU" sz="1600" kern="1200" baseline="0" dirty="0" err="1" smtClean="0"/>
                <a:t>Вервальд</a:t>
              </a:r>
              <a:endParaRPr lang="ru-RU" sz="1600" kern="1200" dirty="0"/>
            </a:p>
          </p:txBody>
        </p:sp>
        <p:sp>
          <p:nvSpPr>
            <p:cNvPr id="31" name="Полилиния 30"/>
            <p:cNvSpPr/>
            <p:nvPr/>
          </p:nvSpPr>
          <p:spPr>
            <a:xfrm>
              <a:off x="8330109" y="5532114"/>
              <a:ext cx="1600961" cy="602820"/>
            </a:xfrm>
            <a:custGeom>
              <a:avLst/>
              <a:gdLst>
                <a:gd name="connsiteX0" fmla="*/ 0 w 2014420"/>
                <a:gd name="connsiteY0" fmla="*/ 0 h 553263"/>
                <a:gd name="connsiteX1" fmla="*/ 2014420 w 2014420"/>
                <a:gd name="connsiteY1" fmla="*/ 0 h 553263"/>
                <a:gd name="connsiteX2" fmla="*/ 2014420 w 2014420"/>
                <a:gd name="connsiteY2" fmla="*/ 553263 h 553263"/>
                <a:gd name="connsiteX3" fmla="*/ 0 w 2014420"/>
                <a:gd name="connsiteY3" fmla="*/ 553263 h 553263"/>
                <a:gd name="connsiteX4" fmla="*/ 0 w 2014420"/>
                <a:gd name="connsiteY4" fmla="*/ 0 h 55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4420" h="553263">
                  <a:moveTo>
                    <a:pt x="0" y="0"/>
                  </a:moveTo>
                  <a:lnTo>
                    <a:pt x="2014420" y="0"/>
                  </a:lnTo>
                  <a:lnTo>
                    <a:pt x="2014420" y="553263"/>
                  </a:lnTo>
                  <a:lnTo>
                    <a:pt x="0" y="553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3065039"/>
                <a:satOff val="1440"/>
                <a:lumOff val="-4078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Урташев</a:t>
              </a:r>
              <a:r>
                <a:rPr lang="ru-RU" sz="1600" kern="1200" dirty="0" smtClean="0"/>
                <a:t> </a:t>
              </a:r>
              <a:r>
                <a:rPr lang="ru-RU" sz="1600" kern="1200" dirty="0" err="1" smtClean="0"/>
                <a:t>Арслан</a:t>
              </a:r>
              <a:endParaRPr lang="ru-RU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904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598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Персональная статистика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31661" y="1590962"/>
            <a:ext cx="3073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party_surfing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3605" y="1590962"/>
            <a:ext cx="1898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K224/TPKS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6" y="2424471"/>
            <a:ext cx="5764307" cy="3765891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103" y="2424472"/>
            <a:ext cx="5774367" cy="3765892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8474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9119"/>
            <a:ext cx="10515600" cy="88364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Оценка качества выполнения работы членов команды менеджером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005574"/>
              </p:ext>
            </p:extLst>
          </p:nvPr>
        </p:nvGraphicFramePr>
        <p:xfrm>
          <a:off x="399012" y="1584960"/>
          <a:ext cx="11476540" cy="5076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080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80668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Задачи для дальнейшего развития сервиса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81330" y="2526907"/>
            <a:ext cx="5056792" cy="368458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Настройки </a:t>
            </a:r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приватности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Дополнительные фильтры для поиска </a:t>
            </a:r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по мероприятиям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Улучшение дизайна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Усиление интеграции с </a:t>
            </a:r>
            <a:r>
              <a:rPr lang="ru-RU" dirty="0" err="1" smtClean="0">
                <a:solidFill>
                  <a:schemeClr val="bg1">
                    <a:lumMod val="25000"/>
                  </a:schemeClr>
                </a:solidFill>
              </a:rPr>
              <a:t>соцсетями</a:t>
            </a:r>
            <a:endParaRPr lang="ru-RU" dirty="0">
              <a:solidFill>
                <a:schemeClr val="bg1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2052" name="Picture 4" descr="http://cs609322.vk.me/u11886539/docs/93dc998c04be/mountain.png?extra=dIIz363MWemYvhFgF-uMAJzlvCLS4YSUCt9lSgO5aESOMYz1sGrZurnF_Ms8umA9GYnCY65Q3LtxbtxZLHkB6mxS_CjU-t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989" y="2306871"/>
            <a:ext cx="5649072" cy="37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3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5718" y="3173506"/>
            <a:ext cx="9144000" cy="1256834"/>
          </a:xfrm>
        </p:spPr>
        <p:txBody>
          <a:bodyPr>
            <a:normAutofit/>
          </a:bodyPr>
          <a:lstStyle/>
          <a:p>
            <a:r>
              <a:rPr lang="ru-RU" sz="7200" b="1" dirty="0" smtClean="0">
                <a:ln w="9525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Спасибо за внимание!</a:t>
            </a:r>
            <a:endParaRPr lang="ru-RU" sz="7200" b="1" dirty="0">
              <a:ln w="9525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350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56121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Модель жизненного цикла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955673" y="1855727"/>
            <a:ext cx="7824563" cy="362077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Итеративная </a:t>
            </a: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</a:t>
            </a:r>
          </a:p>
          <a:p>
            <a:pPr marL="0" indent="0" algn="ctr">
              <a:buNone/>
            </a:pPr>
            <a:endParaRPr lang="ru-RU" sz="32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ru-RU" sz="32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Анализ 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Проектирование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Программирование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Документирование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Тестирование</a:t>
            </a:r>
            <a:endParaRPr lang="ru-RU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2" name="Picture 4" descr="http://fs133.www.ex.ua/show/72767581/72767581.jpg?1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329" y="2848971"/>
            <a:ext cx="4829175" cy="322897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4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079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Методология разработки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95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996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Технологии 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71284" y="1826874"/>
            <a:ext cx="2435307" cy="361615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Ruby on Rails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Maps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5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Coffee Script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</a:p>
          <a:p>
            <a:r>
              <a:rPr lang="en-US" sz="2400" b="1" dirty="0" err="1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OAut</a:t>
            </a:r>
            <a:r>
              <a:rPr lang="en-US" sz="2400" b="1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endParaRPr lang="en-US" sz="2400" b="1" dirty="0" smtClean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pic>
        <p:nvPicPr>
          <p:cNvPr id="4100" name="Picture 4" descr="http://www.codejinni.com/img/skill/rai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47" y="4178654"/>
            <a:ext cx="1294439" cy="16324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webso.it/wp-content/uploads/2013/10/google-maps-android-664x3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733" y="1682727"/>
            <a:ext cx="2369007" cy="12273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antyweb.pl/wp-content/uploads/2013/05/html5css3-600x36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692" y="5300882"/>
            <a:ext cx="2065114" cy="12597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://ruscript.org/uploads/forum/images/136641774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7" y="3161001"/>
            <a:ext cx="1673225" cy="16732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http://bluetouch.mx/site/wp-content/uploads/2013/03/cofeescript_460x12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284" y="5721830"/>
            <a:ext cx="2808554" cy="7570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http://www.hellomagz.com/wp-content/uploads/2013/02/twitter-bootstrap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292" y="3385919"/>
            <a:ext cx="1987090" cy="10699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http://search.apache.org/%7Ematzew/AeroGear-JUG_MS/images/OAuth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471" y="1730730"/>
            <a:ext cx="1436085" cy="14302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8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778" y="52142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Методы сбора и предоставления требований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900220" y="1929118"/>
            <a:ext cx="2474145" cy="82391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Сделано по стандарту: 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IEEE </a:t>
            </a:r>
            <a:r>
              <a:rPr lang="en-US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Std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 830-1998</a:t>
            </a:r>
            <a:endParaRPr lang="ru-RU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7304809" y="2996047"/>
          <a:ext cx="2867890" cy="1669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/>
          </p:nvPr>
        </p:nvGraphicFramePr>
        <p:xfrm>
          <a:off x="3281203" y="1779354"/>
          <a:ext cx="8910797" cy="5001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Блок-схема: узел 3"/>
          <p:cNvSpPr/>
          <p:nvPr/>
        </p:nvSpPr>
        <p:spPr>
          <a:xfrm>
            <a:off x="442453" y="3401961"/>
            <a:ext cx="3529780" cy="2193707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Разработано и реализовано более 138 требований </a:t>
            </a:r>
            <a:endParaRPr lang="ru-RU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879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Анализ и тестирование целевой аудитории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08521600"/>
              </p:ext>
            </p:extLst>
          </p:nvPr>
        </p:nvGraphicFramePr>
        <p:xfrm>
          <a:off x="5795246" y="1512057"/>
          <a:ext cx="6396754" cy="4861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6387" y="1908863"/>
            <a:ext cx="53487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Фрагментирование</a:t>
            </a:r>
            <a:r>
              <a:rPr lang="ru-RU" dirty="0" smtClean="0"/>
              <a:t> целевой аудитории: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 18 до 21 года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 22 до 26 лет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 27 до 30 лет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 31 до 40 лет</a:t>
            </a:r>
          </a:p>
          <a:p>
            <a:pPr marL="342900" indent="-342900">
              <a:buAutoNum type="arabicPeriod"/>
            </a:pPr>
            <a:r>
              <a:rPr lang="ru-RU" dirty="0" smtClean="0"/>
              <a:t>Старше 40 года</a:t>
            </a:r>
            <a:endParaRPr lang="ru-RU" dirty="0"/>
          </a:p>
        </p:txBody>
      </p:sp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1531229716"/>
              </p:ext>
            </p:extLst>
          </p:nvPr>
        </p:nvGraphicFramePr>
        <p:xfrm>
          <a:off x="666387" y="3590180"/>
          <a:ext cx="6381135" cy="3057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348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2883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Use case </a:t>
            </a:r>
            <a:r>
              <a:rPr lang="ru-RU" dirty="0" smtClean="0">
                <a:solidFill>
                  <a:srgbClr val="FFFFFF"/>
                </a:solidFill>
              </a:rPr>
              <a:t>диаграмма</a:t>
            </a:r>
            <a:endParaRPr lang="ru-RU" dirty="0">
              <a:solidFill>
                <a:srgbClr val="FFFFFF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6684"/>
            <a:ext cx="12196144" cy="38646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08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Архитектура </a:t>
            </a:r>
            <a:r>
              <a:rPr lang="en-US" b="1" dirty="0" smtClean="0">
                <a:solidFill>
                  <a:srgbClr val="FFFFFF"/>
                </a:solidFill>
              </a:rPr>
              <a:t>web-</a:t>
            </a:r>
            <a:r>
              <a:rPr lang="ru-RU" b="1" dirty="0" smtClean="0">
                <a:solidFill>
                  <a:srgbClr val="FFFFFF"/>
                </a:solidFill>
              </a:rPr>
              <a:t>приложения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1202" y="3020921"/>
            <a:ext cx="4058022" cy="1736350"/>
          </a:xfrm>
          <a:prstGeom prst="roundRect">
            <a:avLst/>
          </a:prstGeom>
          <a:ln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rgbClr val="FFFFFF"/>
                </a:solidFill>
              </a:rPr>
              <a:t>При разработке сервиса был выбран паттерн </a:t>
            </a:r>
            <a:r>
              <a:rPr lang="en-US" dirty="0" smtClean="0">
                <a:solidFill>
                  <a:srgbClr val="FFFFFF"/>
                </a:solidFill>
              </a:rPr>
              <a:t>MVC</a:t>
            </a:r>
            <a:r>
              <a:rPr lang="ru-RU" dirty="0" smtClean="0">
                <a:solidFill>
                  <a:srgbClr val="FFFFFF"/>
                </a:solidFill>
              </a:rPr>
              <a:t>, так как он удобен для </a:t>
            </a:r>
            <a:r>
              <a:rPr lang="en-US" dirty="0" smtClean="0">
                <a:solidFill>
                  <a:srgbClr val="FFFFFF"/>
                </a:solidFill>
              </a:rPr>
              <a:t>web</a:t>
            </a:r>
            <a:r>
              <a:rPr lang="ru-RU" dirty="0">
                <a:solidFill>
                  <a:srgbClr val="FFFFFF"/>
                </a:solidFill>
              </a:rPr>
              <a:t>-</a:t>
            </a:r>
            <a:r>
              <a:rPr lang="ru-RU" dirty="0" smtClean="0">
                <a:solidFill>
                  <a:srgbClr val="FFFFFF"/>
                </a:solidFill>
              </a:rPr>
              <a:t>разработки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1026" name="Picture 2" descr="http://cs423028.vk.me/u11886539/docs/28de3cbd3ad5/Layers.png?extra=O0u5FIMGlTXaxvHmbKxf0yIAE8GrTTmxwn_qRsPqmFW18-MKwZkLwKObnqzDcu5PVng6L9gGpmJW9OO7WOLM8jBxp8y2hf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00" y="1690253"/>
            <a:ext cx="5543542" cy="4943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2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1">
      <a:dk1>
        <a:srgbClr val="323232"/>
      </a:dk1>
      <a:lt1>
        <a:srgbClr val="E5EBF2"/>
      </a:lt1>
      <a:dk2>
        <a:srgbClr val="444D26"/>
      </a:dk2>
      <a:lt2>
        <a:srgbClr val="FEFAC9"/>
      </a:lt2>
      <a:accent1>
        <a:srgbClr val="E5EBF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27394E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303</Words>
  <Application>Microsoft Office PowerPoint</Application>
  <PresentationFormat>Широкоэкранный</PresentationFormat>
  <Paragraphs>120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Book Antiqua</vt:lpstr>
      <vt:lpstr>Calibri</vt:lpstr>
      <vt:lpstr>Calibri Light</vt:lpstr>
      <vt:lpstr>Тема Office</vt:lpstr>
      <vt:lpstr>Сервис по организации и поиску мероприятий «PartySurfing»</vt:lpstr>
      <vt:lpstr>Распределение ролей</vt:lpstr>
      <vt:lpstr>Модель жизненного цикла</vt:lpstr>
      <vt:lpstr>Методология разработки</vt:lpstr>
      <vt:lpstr>Технологии </vt:lpstr>
      <vt:lpstr>Методы сбора и предоставления требований</vt:lpstr>
      <vt:lpstr>Анализ и тестирование целевой аудитории</vt:lpstr>
      <vt:lpstr>Use case диаграмма</vt:lpstr>
      <vt:lpstr>Архитектура web-приложения</vt:lpstr>
      <vt:lpstr>Deployment диаграмма</vt:lpstr>
      <vt:lpstr>Логическая схема базы данных</vt:lpstr>
      <vt:lpstr>Тестирование</vt:lpstr>
      <vt:lpstr>Взаимодействие в команде</vt:lpstr>
      <vt:lpstr>Статистика тестирования</vt:lpstr>
      <vt:lpstr>Continuous Integration</vt:lpstr>
      <vt:lpstr>Нагрузочное тестирование</vt:lpstr>
      <vt:lpstr>Основные вехи</vt:lpstr>
      <vt:lpstr>Общая статистика</vt:lpstr>
      <vt:lpstr>Презентация PowerPoint</vt:lpstr>
      <vt:lpstr>Персональная статистика</vt:lpstr>
      <vt:lpstr>Оценка качества выполнения работы членов команды менеджером</vt:lpstr>
      <vt:lpstr>Задачи для дальнейшего развития сервиса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2014-12-19T06:48:21Z</dcterms:created>
  <dcterms:modified xsi:type="dcterms:W3CDTF">2015-04-15T18:57:43Z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