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KUSHI JAIN P</a:t>
            </a:r>
          </a:p>
          <a:p>
            <a:r>
              <a:rPr lang="en-US" sz="2400" dirty="0"/>
              <a:t>REGISTER NO: 312216055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307</Words>
  <Application>Microsoft Office PowerPoint</Application>
  <PresentationFormat>Widescreen</PresentationFormat>
  <Paragraphs>80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sahana R</cp:lastModifiedBy>
  <cp:revision>17</cp:revision>
  <dcterms:created xsi:type="dcterms:W3CDTF">2024-03-29T15:07:22Z</dcterms:created>
  <dcterms:modified xsi:type="dcterms:W3CDTF">2024-11-06T02:58:39Z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