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C6"/>
    <a:srgbClr val="508E13"/>
    <a:srgbClr val="508F15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300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25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5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036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41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799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94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273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645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033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54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061-3147-414D-9E9E-A05326B96369}" type="datetimeFigureOut">
              <a:rPr lang="fi-FI" smtClean="0"/>
              <a:t>13.11.2017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0374-1099-405E-B7D0-2B41361789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825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49180"/>
              </p:ext>
            </p:extLst>
          </p:nvPr>
        </p:nvGraphicFramePr>
        <p:xfrm>
          <a:off x="7975986" y="2823807"/>
          <a:ext cx="6756852" cy="408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7619040" imgH="4609440" progId="Photoshop.Image.13">
                  <p:embed/>
                </p:oleObj>
              </mc:Choice>
              <mc:Fallback>
                <p:oleObj name="Image" r:id="rId3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86" y="2823807"/>
                        <a:ext cx="6756852" cy="4088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752" y="3534282"/>
            <a:ext cx="9144000" cy="1655762"/>
          </a:xfrm>
        </p:spPr>
        <p:txBody>
          <a:bodyPr>
            <a:normAutofit/>
          </a:bodyPr>
          <a:lstStyle/>
          <a:p>
            <a:r>
              <a:rPr lang="fi-FI" sz="7200" dirty="0" smtClean="0">
                <a:solidFill>
                  <a:srgbClr val="508E13"/>
                </a:solidFill>
              </a:rPr>
              <a:t>Grafiikka ja OpenGL</a:t>
            </a:r>
            <a:endParaRPr lang="fi-FI" sz="7200" dirty="0">
              <a:solidFill>
                <a:srgbClr val="508E1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9657" y="-174171"/>
            <a:ext cx="12483907" cy="2569028"/>
          </a:xfrm>
          <a:prstGeom prst="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61768"/>
              </p:ext>
            </p:extLst>
          </p:nvPr>
        </p:nvGraphicFramePr>
        <p:xfrm>
          <a:off x="165372" y="43928"/>
          <a:ext cx="3793786" cy="229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5" imgW="7619040" imgH="4609440" progId="Photoshop.Image.13">
                  <p:embed/>
                </p:oleObj>
              </mc:Choice>
              <mc:Fallback>
                <p:oleObj name="Image" r:id="rId5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372" y="43928"/>
                        <a:ext cx="3793786" cy="229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250" y="-582952"/>
            <a:ext cx="9144000" cy="2387600"/>
          </a:xfrm>
        </p:spPr>
        <p:txBody>
          <a:bodyPr>
            <a:normAutofit/>
          </a:bodyPr>
          <a:lstStyle/>
          <a:p>
            <a:r>
              <a:rPr lang="fi-FI" sz="4000" b="1" dirty="0" smtClean="0">
                <a:solidFill>
                  <a:srgbClr val="508F15"/>
                </a:solidFill>
              </a:rPr>
              <a:t>Android Application Development</a:t>
            </a:r>
            <a:endParaRPr lang="fi-FI" sz="4000" b="1" dirty="0">
              <a:solidFill>
                <a:srgbClr val="508F15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1787" y="-1397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200" b="1" dirty="0" smtClean="0">
                <a:solidFill>
                  <a:srgbClr val="508F15"/>
                </a:solidFill>
              </a:rPr>
              <a:t>TT0W0620</a:t>
            </a:r>
            <a:endParaRPr lang="fi-FI" sz="3200" b="1" dirty="0">
              <a:solidFill>
                <a:srgbClr val="508F1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-7813724" y="5836614"/>
            <a:ext cx="12483907" cy="620443"/>
          </a:xfrm>
          <a:prstGeom prst="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2643415" y="589634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 smtClean="0">
                <a:solidFill>
                  <a:srgbClr val="508E13"/>
                </a:solidFill>
              </a:rPr>
              <a:t>Miro Ahola</a:t>
            </a:r>
            <a:endParaRPr lang="fi-FI" sz="3200" dirty="0">
              <a:solidFill>
                <a:srgbClr val="508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49180"/>
              </p:ext>
            </p:extLst>
          </p:nvPr>
        </p:nvGraphicFramePr>
        <p:xfrm>
          <a:off x="7975986" y="2823807"/>
          <a:ext cx="6756852" cy="408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Image" r:id="rId3" imgW="7619040" imgH="4609440" progId="Photoshop.Image.13">
                  <p:embed/>
                </p:oleObj>
              </mc:Choice>
              <mc:Fallback>
                <p:oleObj name="Image" r:id="rId3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86" y="2823807"/>
                        <a:ext cx="6756852" cy="4088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752" y="3534282"/>
            <a:ext cx="9235410" cy="258441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Open Graphics Library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Ohjelmointirajapinta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Käytetään usein videopeliteollisuudessa</a:t>
            </a:r>
          </a:p>
        </p:txBody>
      </p:sp>
      <p:sp>
        <p:nvSpPr>
          <p:cNvPr id="4" name="Rectangle 3"/>
          <p:cNvSpPr/>
          <p:nvPr/>
        </p:nvSpPr>
        <p:spPr>
          <a:xfrm>
            <a:off x="-159657" y="-174171"/>
            <a:ext cx="12483907" cy="2569028"/>
          </a:xfrm>
          <a:prstGeom prst="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61768"/>
              </p:ext>
            </p:extLst>
          </p:nvPr>
        </p:nvGraphicFramePr>
        <p:xfrm>
          <a:off x="165372" y="43928"/>
          <a:ext cx="3793786" cy="229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Image" r:id="rId5" imgW="7619040" imgH="4609440" progId="Photoshop.Image.13">
                  <p:embed/>
                </p:oleObj>
              </mc:Choice>
              <mc:Fallback>
                <p:oleObj name="Image" r:id="rId5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372" y="43928"/>
                        <a:ext cx="3793786" cy="229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4187" y="-270098"/>
            <a:ext cx="9144000" cy="2387600"/>
          </a:xfrm>
        </p:spPr>
        <p:txBody>
          <a:bodyPr>
            <a:normAutofit/>
          </a:bodyPr>
          <a:lstStyle/>
          <a:p>
            <a:r>
              <a:rPr lang="fi-FI" sz="4000" b="1" dirty="0" smtClean="0">
                <a:solidFill>
                  <a:srgbClr val="508F15"/>
                </a:solidFill>
              </a:rPr>
              <a:t>Mikä on OpenGL?</a:t>
            </a:r>
            <a:endParaRPr lang="fi-FI" sz="4000" b="1" dirty="0">
              <a:solidFill>
                <a:srgbClr val="508F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49180"/>
              </p:ext>
            </p:extLst>
          </p:nvPr>
        </p:nvGraphicFramePr>
        <p:xfrm>
          <a:off x="7975986" y="2823807"/>
          <a:ext cx="6756852" cy="408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Image" r:id="rId3" imgW="7619040" imgH="4609440" progId="Photoshop.Image.13">
                  <p:embed/>
                </p:oleObj>
              </mc:Choice>
              <mc:Fallback>
                <p:oleObj name="Image" r:id="rId3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86" y="2823807"/>
                        <a:ext cx="6756852" cy="4088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752" y="3534282"/>
            <a:ext cx="9235410" cy="258441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OpenGL 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Voidaan tuottaa 2D ja 3D grafiikkaa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Paljon käytetty</a:t>
            </a:r>
          </a:p>
        </p:txBody>
      </p:sp>
      <p:sp>
        <p:nvSpPr>
          <p:cNvPr id="4" name="Rectangle 3"/>
          <p:cNvSpPr/>
          <p:nvPr/>
        </p:nvSpPr>
        <p:spPr>
          <a:xfrm>
            <a:off x="-159657" y="-174171"/>
            <a:ext cx="12483907" cy="2569028"/>
          </a:xfrm>
          <a:prstGeom prst="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61768"/>
              </p:ext>
            </p:extLst>
          </p:nvPr>
        </p:nvGraphicFramePr>
        <p:xfrm>
          <a:off x="165372" y="43928"/>
          <a:ext cx="3793786" cy="229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Image" r:id="rId5" imgW="7619040" imgH="4609440" progId="Photoshop.Image.13">
                  <p:embed/>
                </p:oleObj>
              </mc:Choice>
              <mc:Fallback>
                <p:oleObj name="Image" r:id="rId5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372" y="43928"/>
                        <a:ext cx="3793786" cy="229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4187" y="-270098"/>
            <a:ext cx="9144000" cy="2387600"/>
          </a:xfrm>
        </p:spPr>
        <p:txBody>
          <a:bodyPr>
            <a:normAutofit/>
          </a:bodyPr>
          <a:lstStyle/>
          <a:p>
            <a:r>
              <a:rPr lang="fi-FI" sz="4000" b="1" dirty="0" smtClean="0">
                <a:solidFill>
                  <a:srgbClr val="508F15"/>
                </a:solidFill>
              </a:rPr>
              <a:t>OpenGL</a:t>
            </a:r>
            <a:r>
              <a:rPr lang="fi-FI" sz="4000" b="1" dirty="0">
                <a:solidFill>
                  <a:srgbClr val="508F15"/>
                </a:solidFill>
              </a:rPr>
              <a:t> </a:t>
            </a:r>
            <a:r>
              <a:rPr lang="fi-FI" sz="4000" b="1" dirty="0" smtClean="0">
                <a:solidFill>
                  <a:srgbClr val="508F15"/>
                </a:solidFill>
              </a:rPr>
              <a:t>ja Android</a:t>
            </a:r>
            <a:endParaRPr lang="fi-FI" sz="4000" b="1" dirty="0">
              <a:solidFill>
                <a:srgbClr val="508F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49180"/>
              </p:ext>
            </p:extLst>
          </p:nvPr>
        </p:nvGraphicFramePr>
        <p:xfrm>
          <a:off x="7975986" y="2823807"/>
          <a:ext cx="6756852" cy="408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" r:id="rId3" imgW="7619040" imgH="4609440" progId="Photoshop.Image.13">
                  <p:embed/>
                </p:oleObj>
              </mc:Choice>
              <mc:Fallback>
                <p:oleObj name="Image" r:id="rId3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86" y="2823807"/>
                        <a:ext cx="6756852" cy="4088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752" y="3534282"/>
            <a:ext cx="9235410" cy="258441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Linkki: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rgbClr val="508E13"/>
                </a:solidFill>
              </a:rPr>
              <a:t>https://youtu.be/WG1G3FUbEik</a:t>
            </a:r>
            <a:endParaRPr lang="fi-FI" sz="3200" dirty="0" smtClean="0">
              <a:solidFill>
                <a:srgbClr val="508E13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Demo tehtiin javalla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dirty="0" smtClean="0">
                <a:solidFill>
                  <a:srgbClr val="508E13"/>
                </a:solidFill>
              </a:rPr>
              <a:t>Ei tarvittu .xml layouttia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fi-FI" sz="3200" dirty="0" smtClean="0">
              <a:solidFill>
                <a:srgbClr val="508E1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9657" y="-174171"/>
            <a:ext cx="12483907" cy="2569028"/>
          </a:xfrm>
          <a:prstGeom prst="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61768"/>
              </p:ext>
            </p:extLst>
          </p:nvPr>
        </p:nvGraphicFramePr>
        <p:xfrm>
          <a:off x="165372" y="43928"/>
          <a:ext cx="3793786" cy="229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Image" r:id="rId5" imgW="7619040" imgH="4609440" progId="Photoshop.Image.13">
                  <p:embed/>
                </p:oleObj>
              </mc:Choice>
              <mc:Fallback>
                <p:oleObj name="Image" r:id="rId5" imgW="7619040" imgH="460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372" y="43928"/>
                        <a:ext cx="3793786" cy="229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9704" y="-250643"/>
            <a:ext cx="9144000" cy="2387600"/>
          </a:xfrm>
        </p:spPr>
        <p:txBody>
          <a:bodyPr>
            <a:normAutofit/>
          </a:bodyPr>
          <a:lstStyle/>
          <a:p>
            <a:r>
              <a:rPr lang="fi-FI" sz="4000" b="1" dirty="0" smtClean="0">
                <a:solidFill>
                  <a:srgbClr val="508F15"/>
                </a:solidFill>
              </a:rPr>
              <a:t>Yksinkertainen grafiikka demo-sovellus</a:t>
            </a:r>
            <a:endParaRPr lang="fi-FI" sz="4000" b="1" dirty="0">
              <a:solidFill>
                <a:srgbClr val="508F1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62" y="3380415"/>
            <a:ext cx="3476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</vt:lpstr>
      <vt:lpstr>Android Application Development</vt:lpstr>
      <vt:lpstr>Mikä on OpenGL?</vt:lpstr>
      <vt:lpstr>OpenGL ja Android</vt:lpstr>
      <vt:lpstr>Yksinkertainen grafiikka demo-sovellus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</dc:creator>
  <cp:lastModifiedBy>Miro</cp:lastModifiedBy>
  <cp:revision>6</cp:revision>
  <dcterms:created xsi:type="dcterms:W3CDTF">2017-11-13T19:03:42Z</dcterms:created>
  <dcterms:modified xsi:type="dcterms:W3CDTF">2017-11-13T20:43:25Z</dcterms:modified>
</cp:coreProperties>
</file>