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5" autoAdjust="0"/>
    <p:restoredTop sz="94622" autoAdjust="0"/>
  </p:normalViewPr>
  <p:slideViewPr>
    <p:cSldViewPr>
      <p:cViewPr varScale="1">
        <p:scale>
          <a:sx n="87" d="100"/>
          <a:sy n="87" d="100"/>
        </p:scale>
        <p:origin x="-1154" y="-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-3474" y="-90"/>
      </p:cViewPr>
      <p:guideLst>
        <p:guide orient="horz" pos="3224"/>
        <p:guide pos="2236"/>
      </p:guideLst>
    </p:cSldViewPr>
  </p:notesViewPr>
  <p:gridSpacing cx="72008" cy="72008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28</TotalTime>
  <Words>691</Words>
  <Application>Microsoft Office PowerPoint</Application>
  <PresentationFormat>On-screen Show (4:3)</PresentationFormat>
  <Paragraphs>208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Migrating from rebar2.x to rebar3.x</vt:lpstr>
      <vt:lpstr>Content</vt:lpstr>
      <vt:lpstr>3 =/= 2 + 1</vt:lpstr>
      <vt:lpstr>3 =/= 2 + 1 – Basic usage</vt:lpstr>
      <vt:lpstr>3 =/= 2 + 1 – Basic usage</vt:lpstr>
      <vt:lpstr>Commands and configuration</vt:lpstr>
      <vt:lpstr>Commands and configuration</vt:lpstr>
      <vt:lpstr>Installation</vt:lpstr>
      <vt:lpstr>Cleaning up existing projects</vt:lpstr>
      <vt:lpstr>Cleaning up existing projects</vt:lpstr>
      <vt:lpstr>First steps for K2</vt:lpstr>
      <vt:lpstr>First steps for K2</vt:lpstr>
      <vt:lpstr>First steps for K2</vt:lpstr>
      <vt:lpstr>First steps for K2</vt:lpstr>
      <vt:lpstr>First steps for K2</vt:lpstr>
      <vt:lpstr>First steps for K2</vt:lpstr>
      <vt:lpstr>First steps for K2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 Weinmann</dc:creator>
  <cp:lastModifiedBy>Walter Weinmann</cp:lastModifiedBy>
  <cp:revision>117</cp:revision>
  <cp:lastPrinted>2017-02-13T07:30:43Z</cp:lastPrinted>
  <dcterms:created xsi:type="dcterms:W3CDTF">2017-02-03T21:08:31Z</dcterms:created>
  <dcterms:modified xsi:type="dcterms:W3CDTF">2017-02-13T07:30:51Z</dcterms:modified>
</cp:coreProperties>
</file>