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9A2BB-A6D1-49CE-BB6C-75600AC80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ED3DCB-6BB4-4D76-AD8A-A90E76831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4AA550-752C-4080-88C0-7DE224A9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DBC-4484-43A0-9CD0-6BFC15860DF1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5184FD-AB2E-4F60-AC9D-68EBBC32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85D1B5-150D-4778-A422-19663E17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BE69-65B1-47F1-8EC9-5801D9A2A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15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552FB5-2242-4101-A5AF-5CEAFB14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378593-536B-4B89-AA7A-E9DA655A7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EE16A6-701F-46F1-B6FE-B6B58712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DBC-4484-43A0-9CD0-6BFC15860DF1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1F2088-D30A-458D-8124-3531444E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40789E-FD04-411C-BC8A-BDE72F46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BE69-65B1-47F1-8EC9-5801D9A2A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41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E4DD6C-AEBE-4060-8AC8-A84109C76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A58218-1221-4350-9C1B-FA8B64F19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C80D71-5DD4-471A-9661-4A909D62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DBC-4484-43A0-9CD0-6BFC15860DF1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7D8691-EBF2-496D-B9AA-D48BB96B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81CF92-CE1B-4542-B120-96A851BA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BE69-65B1-47F1-8EC9-5801D9A2A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30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6F248-9ACE-45A5-80CF-B57E6CD1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6ACA80-3CCC-49B9-89E5-AAADBBAF1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01E113-67E8-4C42-B4F6-27CBAF9D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DBC-4484-43A0-9CD0-6BFC15860DF1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7DA84D-9143-419A-AF41-AFF480BB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1B47C6-57E8-4E80-8331-A9C944B9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BE69-65B1-47F1-8EC9-5801D9A2A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83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52BA6-68E1-4F64-8B8E-F7EBDF20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5C9A81-647F-49D8-9BDF-CF3F08EFB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8A7116-5A90-4D5A-80EF-B9A5EB90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DBC-4484-43A0-9CD0-6BFC15860DF1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FF7806-BE24-479F-920A-5F57CA47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DCFA89-3005-4BAD-8AC8-D6D36EAF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BE69-65B1-47F1-8EC9-5801D9A2A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36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9CE50-13DE-430E-B78C-35EAA32F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2F41FC-6F9A-4A07-B097-A3CF7C995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D98EBA-0C4D-41E8-BC8A-4DF69D64A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52AE45-07C8-45A9-B663-A3611B50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DBC-4484-43A0-9CD0-6BFC15860DF1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BE9FA9-47D4-4886-9104-8FE4BDAA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509BEE-9847-41D6-A0D7-AD461F2D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BE69-65B1-47F1-8EC9-5801D9A2A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67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98A28-15D7-4AA5-BEE9-EE9EEA7D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C3B167-54FD-42CF-B265-E9BE9C4F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F4A6D8-536A-406C-93C3-FF0F8369C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DF819B-59B3-46EA-8CF0-7CC05DA06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C21F36-D714-4417-9E34-D1EE592FD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A243B2E-799D-4BE2-9AAC-E076F29E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DBC-4484-43A0-9CD0-6BFC15860DF1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4DAC8A-0209-4C62-922A-42B4DB00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E5304C8-60F2-4BB7-A8B6-F408E670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BE69-65B1-47F1-8EC9-5801D9A2A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49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D73E58-B274-4B16-841C-BC220C1A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B8CF51D-2BB8-4BFF-9E0C-7F97D90E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DBC-4484-43A0-9CD0-6BFC15860DF1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92C393-C3E5-4D7E-BA01-7389AAD7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16A477-5186-4A37-938B-28A6DAC6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BE69-65B1-47F1-8EC9-5801D9A2A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7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85BFB3B-E572-4685-9411-262F1DA1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DBC-4484-43A0-9CD0-6BFC15860DF1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B27262-7873-4B60-B5FF-2B1C9ACA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B0FECB-A8BC-4C89-B32B-7A742599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BE69-65B1-47F1-8EC9-5801D9A2A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11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BE730-5F3F-4D2D-B0F1-5409E9A5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E8EC87-EAC7-490C-B0BA-7702A14FC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472FB2-5AAD-40FC-8B21-1F022578C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61B59E-D54A-45A4-887E-C1B4A5C8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DBC-4484-43A0-9CD0-6BFC15860DF1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1A9FB3-F9BA-4B7F-85B8-7987A565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4568C7-854C-4C47-8E24-4CABB933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BE69-65B1-47F1-8EC9-5801D9A2A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16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4FC60-C34E-49C6-B846-1FB24290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C735002-B404-4B76-9AA9-241D7094D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C5D8DF-EBF1-46E2-975D-0A017F065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9B12B4-BB9E-42EB-9B9E-5407AF75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5DBC-4484-43A0-9CD0-6BFC15860DF1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CFE63E-834E-42C9-99D4-D1F317D0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BFE124-01A8-486F-94C8-6ABAC6F2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BE69-65B1-47F1-8EC9-5801D9A2A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7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163DD97-B8F5-4FFB-8482-90D04C3A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3CEAFB-1B0D-49F8-8C50-DFB24A165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D59121-7970-4761-8D88-FFECD4D55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5DBC-4484-43A0-9CD0-6BFC15860DF1}" type="datetimeFigureOut">
              <a:rPr kumimoji="1" lang="ja-JP" altLang="en-US" smtClean="0"/>
              <a:t>2018/11/16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E26850-CF23-4983-AD0D-678A7B339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38D2FD-F4D0-40F9-9743-F280C41C4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1BE69-65B1-47F1-8EC9-5801D9A2A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93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E5E3E7-BF0E-41F2-8AD6-CC2ADB12B42B}"/>
              </a:ext>
            </a:extLst>
          </p:cNvPr>
          <p:cNvSpPr/>
          <p:nvPr/>
        </p:nvSpPr>
        <p:spPr>
          <a:xfrm>
            <a:off x="3261360" y="594360"/>
            <a:ext cx="5669280" cy="5669280"/>
          </a:xfrm>
          <a:prstGeom prst="rect">
            <a:avLst/>
          </a:prstGeom>
          <a:gradFill flip="none" rotWithShape="1">
            <a:gsLst>
              <a:gs pos="0">
                <a:srgbClr val="7030A0">
                  <a:lumMod val="75000"/>
                </a:srgbClr>
              </a:gs>
              <a:gs pos="50000">
                <a:srgbClr val="7030A0">
                  <a:alpha val="97000"/>
                </a:srgbClr>
              </a:gs>
              <a:gs pos="100000">
                <a:srgbClr val="7030A0">
                  <a:lumMod val="80000"/>
                  <a:lumOff val="20000"/>
                  <a:alpha val="9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3071F7-D59A-4DD2-92FB-7BC9BABD1DC8}"/>
              </a:ext>
            </a:extLst>
          </p:cNvPr>
          <p:cNvSpPr/>
          <p:nvPr/>
        </p:nvSpPr>
        <p:spPr>
          <a:xfrm>
            <a:off x="2486424" y="1844566"/>
            <a:ext cx="721915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16000" b="1" cap="none" spc="50">
                <a:ln w="0"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UF10</a:t>
            </a:r>
            <a:endParaRPr lang="ja-JP" altLang="en-US" sz="16000" b="1" cap="none" spc="50">
              <a:ln w="0">
                <a:noFill/>
              </a:ln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121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biac BluewaterSoft</dc:creator>
  <cp:lastModifiedBy>biac BluewaterSoft</cp:lastModifiedBy>
  <cp:revision>2</cp:revision>
  <dcterms:created xsi:type="dcterms:W3CDTF">2018-10-23T00:22:46Z</dcterms:created>
  <dcterms:modified xsi:type="dcterms:W3CDTF">2018-11-16T06:13:32Z</dcterms:modified>
</cp:coreProperties>
</file>